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72E"/>
    <a:srgbClr val="E80B86"/>
    <a:srgbClr val="F1582D"/>
    <a:srgbClr val="EE3D4B"/>
    <a:srgbClr val="EE3F4B"/>
    <a:srgbClr val="EE3F4A"/>
    <a:srgbClr val="ED3357"/>
    <a:srgbClr val="F15431"/>
    <a:srgbClr val="F04B3B"/>
    <a:srgbClr val="EF4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5273-8C2C-4C3B-99B5-E428F1562117}" v="21" dt="2023-04-11T07:53:13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924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1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34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5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424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23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723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005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98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456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96CF-0669-4A89-BE44-AFFA42A0390A}" type="datetimeFigureOut">
              <a:rPr lang="en-ZA" smtClean="0"/>
              <a:t>2023/04/11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07D4-7586-4051-9CC4-5D5DC5ED82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3908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wazi11/TechLoyalties-Game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6AEE58A-25DB-EBB7-676F-9F7324222505}"/>
              </a:ext>
            </a:extLst>
          </p:cNvPr>
          <p:cNvSpPr/>
          <p:nvPr/>
        </p:nvSpPr>
        <p:spPr>
          <a:xfrm>
            <a:off x="9174080" y="4039143"/>
            <a:ext cx="3996930" cy="3853978"/>
          </a:xfrm>
          <a:prstGeom prst="ellipse">
            <a:avLst/>
          </a:prstGeom>
          <a:gradFill flip="none" rotWithShape="1">
            <a:gsLst>
              <a:gs pos="56000">
                <a:srgbClr val="F1582D"/>
              </a:gs>
              <a:gs pos="0">
                <a:srgbClr val="ED335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42535-24FB-BD61-8DF5-54C0125A4C2B}"/>
              </a:ext>
            </a:extLst>
          </p:cNvPr>
          <p:cNvSpPr/>
          <p:nvPr/>
        </p:nvSpPr>
        <p:spPr>
          <a:xfrm>
            <a:off x="11314528" y="2968992"/>
            <a:ext cx="1434904" cy="1266092"/>
          </a:xfrm>
          <a:prstGeom prst="ellipse">
            <a:avLst/>
          </a:prstGeom>
          <a:gradFill flip="none" rotWithShape="1">
            <a:gsLst>
              <a:gs pos="44000">
                <a:srgbClr val="F04B3B"/>
              </a:gs>
              <a:gs pos="100000">
                <a:srgbClr val="ED335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6B476-9990-796F-D84B-865CF404D8D8}"/>
              </a:ext>
            </a:extLst>
          </p:cNvPr>
          <p:cNvSpPr/>
          <p:nvPr/>
        </p:nvSpPr>
        <p:spPr>
          <a:xfrm>
            <a:off x="8278026" y="4083783"/>
            <a:ext cx="1434904" cy="1266092"/>
          </a:xfrm>
          <a:prstGeom prst="ellipse">
            <a:avLst/>
          </a:prstGeom>
          <a:gradFill>
            <a:gsLst>
              <a:gs pos="0">
                <a:srgbClr val="EE3D4B"/>
              </a:gs>
              <a:gs pos="100000">
                <a:srgbClr val="EE404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39D1-11E9-773D-B18B-6D8484A8CD9C}"/>
              </a:ext>
            </a:extLst>
          </p:cNvPr>
          <p:cNvSpPr/>
          <p:nvPr/>
        </p:nvSpPr>
        <p:spPr>
          <a:xfrm>
            <a:off x="8481966" y="5735637"/>
            <a:ext cx="1434904" cy="1266092"/>
          </a:xfrm>
          <a:prstGeom prst="ellipse">
            <a:avLst/>
          </a:prstGeom>
          <a:gradFill flip="none" rotWithShape="1">
            <a:gsLst>
              <a:gs pos="44000">
                <a:srgbClr val="EE3D4B"/>
              </a:gs>
              <a:gs pos="100000">
                <a:srgbClr val="F154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C6DDF0-03BB-1582-5EE6-F3BDA80E0CC5}"/>
              </a:ext>
            </a:extLst>
          </p:cNvPr>
          <p:cNvSpPr/>
          <p:nvPr/>
        </p:nvSpPr>
        <p:spPr>
          <a:xfrm>
            <a:off x="9199418" y="1955192"/>
            <a:ext cx="1434904" cy="1266092"/>
          </a:xfrm>
          <a:prstGeom prst="ellipse">
            <a:avLst/>
          </a:prstGeom>
          <a:gradFill>
            <a:gsLst>
              <a:gs pos="100000">
                <a:srgbClr val="E80B86"/>
              </a:gs>
              <a:gs pos="0">
                <a:srgbClr val="ED335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1B0484-DBC3-F0A5-A1C9-C5627362DB3E}"/>
              </a:ext>
            </a:extLst>
          </p:cNvPr>
          <p:cNvSpPr/>
          <p:nvPr/>
        </p:nvSpPr>
        <p:spPr>
          <a:xfrm>
            <a:off x="10892657" y="295065"/>
            <a:ext cx="1434904" cy="1266092"/>
          </a:xfrm>
          <a:prstGeom prst="ellipse">
            <a:avLst/>
          </a:prstGeom>
          <a:solidFill>
            <a:srgbClr val="E80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86F36-F08D-8FE9-05AF-8EBC115B5FC7}"/>
              </a:ext>
            </a:extLst>
          </p:cNvPr>
          <p:cNvSpPr/>
          <p:nvPr/>
        </p:nvSpPr>
        <p:spPr>
          <a:xfrm>
            <a:off x="5101457" y="4700040"/>
            <a:ext cx="1434904" cy="1266092"/>
          </a:xfrm>
          <a:prstGeom prst="ellipse">
            <a:avLst/>
          </a:prstGeom>
          <a:solidFill>
            <a:srgbClr val="E80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6A6203-F775-5610-4D14-28F5CAF32639}"/>
              </a:ext>
            </a:extLst>
          </p:cNvPr>
          <p:cNvSpPr/>
          <p:nvPr/>
        </p:nvSpPr>
        <p:spPr>
          <a:xfrm>
            <a:off x="5970884" y="6355802"/>
            <a:ext cx="1434904" cy="1266092"/>
          </a:xfrm>
          <a:prstGeom prst="ellipse">
            <a:avLst/>
          </a:prstGeom>
          <a:gradFill flip="none" rotWithShape="1">
            <a:gsLst>
              <a:gs pos="23000">
                <a:srgbClr val="E80B86"/>
              </a:gs>
              <a:gs pos="100000">
                <a:srgbClr val="ED33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6000C6-1EBB-E997-EEF8-68F926668057}"/>
              </a:ext>
            </a:extLst>
          </p:cNvPr>
          <p:cNvSpPr/>
          <p:nvPr/>
        </p:nvSpPr>
        <p:spPr>
          <a:xfrm>
            <a:off x="9642513" y="3814481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100000">
                <a:srgbClr val="EE404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D23AD7-0008-717A-BE8B-3145C09A17B2}"/>
              </a:ext>
            </a:extLst>
          </p:cNvPr>
          <p:cNvSpPr/>
          <p:nvPr/>
        </p:nvSpPr>
        <p:spPr>
          <a:xfrm>
            <a:off x="9787231" y="4260176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100000">
                <a:srgbClr val="EE404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E46144-9ABB-61CB-6A1A-1FBEF6581900}"/>
              </a:ext>
            </a:extLst>
          </p:cNvPr>
          <p:cNvSpPr/>
          <p:nvPr/>
        </p:nvSpPr>
        <p:spPr>
          <a:xfrm>
            <a:off x="11143671" y="2836405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73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7E785-BA3E-AF4F-4E34-05393A566956}"/>
              </a:ext>
            </a:extLst>
          </p:cNvPr>
          <p:cNvSpPr/>
          <p:nvPr/>
        </p:nvSpPr>
        <p:spPr>
          <a:xfrm>
            <a:off x="11472930" y="2367623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32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200A3B-2540-E1F1-548D-16E1E0D44CE4}"/>
              </a:ext>
            </a:extLst>
          </p:cNvPr>
          <p:cNvSpPr/>
          <p:nvPr/>
        </p:nvSpPr>
        <p:spPr>
          <a:xfrm>
            <a:off x="6551157" y="5833545"/>
            <a:ext cx="274357" cy="265173"/>
          </a:xfrm>
          <a:prstGeom prst="ellipse">
            <a:avLst/>
          </a:prstGeom>
          <a:gradFill>
            <a:gsLst>
              <a:gs pos="0">
                <a:srgbClr val="E80B86"/>
              </a:gs>
              <a:gs pos="57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B34B1C-BEFD-296A-CE2A-730DFE6368B3}"/>
              </a:ext>
            </a:extLst>
          </p:cNvPr>
          <p:cNvSpPr/>
          <p:nvPr/>
        </p:nvSpPr>
        <p:spPr>
          <a:xfrm>
            <a:off x="4584701" y="4584242"/>
            <a:ext cx="442456" cy="470358"/>
          </a:xfrm>
          <a:prstGeom prst="ellipse">
            <a:avLst/>
          </a:prstGeom>
          <a:gradFill>
            <a:gsLst>
              <a:gs pos="0">
                <a:srgbClr val="E80B86"/>
              </a:gs>
              <a:gs pos="100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DD365-AB4F-893B-5B39-586290F2F674}"/>
              </a:ext>
            </a:extLst>
          </p:cNvPr>
          <p:cNvSpPr/>
          <p:nvPr/>
        </p:nvSpPr>
        <p:spPr>
          <a:xfrm>
            <a:off x="7472225" y="6531190"/>
            <a:ext cx="442456" cy="470358"/>
          </a:xfrm>
          <a:prstGeom prst="ellipse">
            <a:avLst/>
          </a:prstGeom>
          <a:gradFill>
            <a:gsLst>
              <a:gs pos="0">
                <a:srgbClr val="E80B86"/>
              </a:gs>
              <a:gs pos="100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F52DC2-D77C-3706-367F-F804BD6D036B}"/>
              </a:ext>
            </a:extLst>
          </p:cNvPr>
          <p:cNvSpPr/>
          <p:nvPr/>
        </p:nvSpPr>
        <p:spPr>
          <a:xfrm>
            <a:off x="10628009" y="1052699"/>
            <a:ext cx="442456" cy="470358"/>
          </a:xfrm>
          <a:prstGeom prst="ellipse">
            <a:avLst/>
          </a:prstGeom>
          <a:gradFill flip="none" rotWithShape="1">
            <a:gsLst>
              <a:gs pos="77000">
                <a:srgbClr val="E80B86"/>
              </a:gs>
              <a:gs pos="0">
                <a:srgbClr val="ED33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7D10F2-375C-9559-364D-D87620A8FE5C}"/>
              </a:ext>
            </a:extLst>
          </p:cNvPr>
          <p:cNvSpPr/>
          <p:nvPr/>
        </p:nvSpPr>
        <p:spPr>
          <a:xfrm rot="14529184">
            <a:off x="8584490" y="2162438"/>
            <a:ext cx="442456" cy="470358"/>
          </a:xfrm>
          <a:prstGeom prst="ellipse">
            <a:avLst/>
          </a:prstGeom>
          <a:gradFill flip="none" rotWithShape="1">
            <a:gsLst>
              <a:gs pos="77000">
                <a:srgbClr val="E80B86"/>
              </a:gs>
              <a:gs pos="0">
                <a:srgbClr val="ED33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E0804-1F4B-1BE0-7098-13412636F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78" y="296254"/>
            <a:ext cx="7559324" cy="3182385"/>
          </a:xfrm>
        </p:spPr>
        <p:txBody>
          <a:bodyPr>
            <a:normAutofit/>
          </a:bodyPr>
          <a:lstStyle/>
          <a:p>
            <a:pPr algn="l"/>
            <a:r>
              <a:rPr lang="en-ZA" sz="8000">
                <a:effectLst>
                  <a:glow rad="101600">
                    <a:srgbClr val="F15431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Mzamomtsha Game Implementation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69DDF3-C9F3-AA94-3AE6-EBEB5B469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8" t="11477" r="29632" b="25523"/>
          <a:stretch/>
        </p:blipFill>
        <p:spPr>
          <a:xfrm>
            <a:off x="300582" y="1561157"/>
            <a:ext cx="1028700" cy="1170144"/>
          </a:xfrm>
          <a:prstGeom prst="rect">
            <a:avLst/>
          </a:prstGeom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6C644718-7833-B7D7-126B-FE310A8ED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29" y="5013768"/>
            <a:ext cx="1844232" cy="18442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B0E2E0-73AB-AEEE-FB2C-1B275F5D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230" y="4449219"/>
            <a:ext cx="2602094" cy="632757"/>
          </a:xfrm>
        </p:spPr>
        <p:txBody>
          <a:bodyPr>
            <a:normAutofit/>
          </a:bodyPr>
          <a:lstStyle/>
          <a:p>
            <a:r>
              <a:rPr lang="en-ZA" sz="3600">
                <a:effectLst>
                  <a:glow rad="101600">
                    <a:srgbClr val="E80B86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Tech Loyalties</a:t>
            </a:r>
          </a:p>
        </p:txBody>
      </p:sp>
    </p:spTree>
    <p:extLst>
      <p:ext uri="{BB962C8B-B14F-4D97-AF65-F5344CB8AC3E}">
        <p14:creationId xmlns:p14="http://schemas.microsoft.com/office/powerpoint/2010/main" val="27230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B0E2E0-73AB-AEEE-FB2C-1B275F5D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ZA" sz="3600">
                <a:effectLst>
                  <a:glow rad="101600">
                    <a:srgbClr val="E80B86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3764EE-68B5-3C4E-9A7F-53758943533A}"/>
              </a:ext>
            </a:extLst>
          </p:cNvPr>
          <p:cNvSpPr/>
          <p:nvPr/>
        </p:nvSpPr>
        <p:spPr>
          <a:xfrm rot="11203560">
            <a:off x="-6514441" y="-1053987"/>
            <a:ext cx="8647383" cy="8470676"/>
          </a:xfrm>
          <a:prstGeom prst="ellipse">
            <a:avLst/>
          </a:prstGeom>
          <a:gradFill flip="none" rotWithShape="1">
            <a:gsLst>
              <a:gs pos="8000">
                <a:srgbClr val="F1582D"/>
              </a:gs>
              <a:gs pos="100000">
                <a:srgbClr val="E80B8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8CC148-6C65-9030-FB58-99515D5BD8C1}"/>
              </a:ext>
            </a:extLst>
          </p:cNvPr>
          <p:cNvSpPr/>
          <p:nvPr/>
        </p:nvSpPr>
        <p:spPr>
          <a:xfrm rot="11203560">
            <a:off x="10059059" y="-1053986"/>
            <a:ext cx="8647383" cy="8470676"/>
          </a:xfrm>
          <a:prstGeom prst="ellipse">
            <a:avLst/>
          </a:prstGeom>
          <a:gradFill flip="none" rotWithShape="1">
            <a:gsLst>
              <a:gs pos="8000">
                <a:srgbClr val="F1582D"/>
              </a:gs>
              <a:gs pos="100000">
                <a:srgbClr val="E80B8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036E58-F310-9D45-BB98-2BF448F1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61" y="-176213"/>
            <a:ext cx="7693478" cy="2498271"/>
          </a:xfrm>
        </p:spPr>
        <p:txBody>
          <a:bodyPr>
            <a:normAutofit/>
          </a:bodyPr>
          <a:lstStyle/>
          <a:p>
            <a:pPr algn="ctr"/>
            <a:r>
              <a:rPr lang="en-ZA" sz="660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Why Games?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FAA2969-1703-94E6-A2E1-D77C214E7AF9}"/>
              </a:ext>
            </a:extLst>
          </p:cNvPr>
          <p:cNvSpPr txBox="1">
            <a:spLocks/>
          </p:cNvSpPr>
          <p:nvPr/>
        </p:nvSpPr>
        <p:spPr>
          <a:xfrm>
            <a:off x="2503991" y="1354225"/>
            <a:ext cx="7088776" cy="5294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Capture Users Attention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Increases User Interactivity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Functionality Expansion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2418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B0E2E0-73AB-AEEE-FB2C-1B275F5D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ZA" sz="3600">
                <a:effectLst>
                  <a:glow rad="101600">
                    <a:srgbClr val="E80B86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B34B1C-BEFD-296A-CE2A-730DFE6368B3}"/>
              </a:ext>
            </a:extLst>
          </p:cNvPr>
          <p:cNvSpPr/>
          <p:nvPr/>
        </p:nvSpPr>
        <p:spPr>
          <a:xfrm>
            <a:off x="4584701" y="4584242"/>
            <a:ext cx="442456" cy="470358"/>
          </a:xfrm>
          <a:prstGeom prst="ellipse">
            <a:avLst/>
          </a:prstGeom>
          <a:gradFill>
            <a:gsLst>
              <a:gs pos="0">
                <a:srgbClr val="E80B86"/>
              </a:gs>
              <a:gs pos="100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FF81C1-E15A-7D14-440C-0DDB4ED77F47}"/>
              </a:ext>
            </a:extLst>
          </p:cNvPr>
          <p:cNvGrpSpPr/>
          <p:nvPr/>
        </p:nvGrpSpPr>
        <p:grpSpPr>
          <a:xfrm>
            <a:off x="5101457" y="295065"/>
            <a:ext cx="8069553" cy="7598056"/>
            <a:chOff x="5101457" y="295065"/>
            <a:chExt cx="8069553" cy="75980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AEE58A-25DB-EBB7-676F-9F7324222505}"/>
                </a:ext>
              </a:extLst>
            </p:cNvPr>
            <p:cNvSpPr/>
            <p:nvPr/>
          </p:nvSpPr>
          <p:spPr>
            <a:xfrm>
              <a:off x="9174080" y="4039143"/>
              <a:ext cx="3996930" cy="3853978"/>
            </a:xfrm>
            <a:prstGeom prst="ellipse">
              <a:avLst/>
            </a:prstGeom>
            <a:gradFill flip="none" rotWithShape="1">
              <a:gsLst>
                <a:gs pos="56000">
                  <a:srgbClr val="F1582D"/>
                </a:gs>
                <a:gs pos="0">
                  <a:srgbClr val="ED3357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242535-24FB-BD61-8DF5-54C0125A4C2B}"/>
                </a:ext>
              </a:extLst>
            </p:cNvPr>
            <p:cNvSpPr/>
            <p:nvPr/>
          </p:nvSpPr>
          <p:spPr>
            <a:xfrm>
              <a:off x="11314528" y="2968992"/>
              <a:ext cx="1434904" cy="1266092"/>
            </a:xfrm>
            <a:prstGeom prst="ellipse">
              <a:avLst/>
            </a:prstGeom>
            <a:gradFill flip="none" rotWithShape="1">
              <a:gsLst>
                <a:gs pos="44000">
                  <a:srgbClr val="F04B3B"/>
                </a:gs>
                <a:gs pos="100000">
                  <a:srgbClr val="ED335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96B476-9990-796F-D84B-865CF404D8D8}"/>
                </a:ext>
              </a:extLst>
            </p:cNvPr>
            <p:cNvSpPr/>
            <p:nvPr/>
          </p:nvSpPr>
          <p:spPr>
            <a:xfrm>
              <a:off x="8278026" y="4083783"/>
              <a:ext cx="1434904" cy="1266092"/>
            </a:xfrm>
            <a:prstGeom prst="ellipse">
              <a:avLst/>
            </a:prstGeom>
            <a:gradFill>
              <a:gsLst>
                <a:gs pos="0">
                  <a:srgbClr val="EE3D4B"/>
                </a:gs>
                <a:gs pos="100000">
                  <a:srgbClr val="EE404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DE39D1-11E9-773D-B18B-6D8484A8CD9C}"/>
                </a:ext>
              </a:extLst>
            </p:cNvPr>
            <p:cNvSpPr/>
            <p:nvPr/>
          </p:nvSpPr>
          <p:spPr>
            <a:xfrm>
              <a:off x="8481966" y="5735637"/>
              <a:ext cx="1434904" cy="1266092"/>
            </a:xfrm>
            <a:prstGeom prst="ellipse">
              <a:avLst/>
            </a:prstGeom>
            <a:gradFill flip="none" rotWithShape="1">
              <a:gsLst>
                <a:gs pos="44000">
                  <a:srgbClr val="EE3D4B"/>
                </a:gs>
                <a:gs pos="100000">
                  <a:srgbClr val="F1543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C6DDF0-03BB-1582-5EE6-F3BDA80E0CC5}"/>
                </a:ext>
              </a:extLst>
            </p:cNvPr>
            <p:cNvSpPr/>
            <p:nvPr/>
          </p:nvSpPr>
          <p:spPr>
            <a:xfrm>
              <a:off x="9199418" y="1955192"/>
              <a:ext cx="1434904" cy="1266092"/>
            </a:xfrm>
            <a:prstGeom prst="ellipse">
              <a:avLst/>
            </a:prstGeom>
            <a:gradFill>
              <a:gsLst>
                <a:gs pos="100000">
                  <a:srgbClr val="E80B86"/>
                </a:gs>
                <a:gs pos="0">
                  <a:srgbClr val="ED3357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B0484-DBC3-F0A5-A1C9-C5627362DB3E}"/>
                </a:ext>
              </a:extLst>
            </p:cNvPr>
            <p:cNvSpPr/>
            <p:nvPr/>
          </p:nvSpPr>
          <p:spPr>
            <a:xfrm>
              <a:off x="10892657" y="295065"/>
              <a:ext cx="1434904" cy="1266092"/>
            </a:xfrm>
            <a:prstGeom prst="ellipse">
              <a:avLst/>
            </a:prstGeom>
            <a:solidFill>
              <a:srgbClr val="E80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B86F36-F08D-8FE9-05AF-8EBC115B5FC7}"/>
                </a:ext>
              </a:extLst>
            </p:cNvPr>
            <p:cNvSpPr/>
            <p:nvPr/>
          </p:nvSpPr>
          <p:spPr>
            <a:xfrm>
              <a:off x="5101457" y="4700040"/>
              <a:ext cx="1434904" cy="1266092"/>
            </a:xfrm>
            <a:prstGeom prst="ellipse">
              <a:avLst/>
            </a:prstGeom>
            <a:solidFill>
              <a:srgbClr val="E80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6A6203-F775-5610-4D14-28F5CAF32639}"/>
                </a:ext>
              </a:extLst>
            </p:cNvPr>
            <p:cNvSpPr/>
            <p:nvPr/>
          </p:nvSpPr>
          <p:spPr>
            <a:xfrm rot="1838572">
              <a:off x="5970884" y="6451052"/>
              <a:ext cx="1434904" cy="1266092"/>
            </a:xfrm>
            <a:prstGeom prst="ellipse">
              <a:avLst/>
            </a:prstGeom>
            <a:gradFill flip="none" rotWithShape="1">
              <a:gsLst>
                <a:gs pos="23000">
                  <a:srgbClr val="E80B86"/>
                </a:gs>
                <a:gs pos="100000">
                  <a:srgbClr val="ED335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6000C6-1EBB-E997-EEF8-68F926668057}"/>
                </a:ext>
              </a:extLst>
            </p:cNvPr>
            <p:cNvSpPr/>
            <p:nvPr/>
          </p:nvSpPr>
          <p:spPr>
            <a:xfrm>
              <a:off x="9642513" y="3814481"/>
              <a:ext cx="274357" cy="265173"/>
            </a:xfrm>
            <a:prstGeom prst="ellipse">
              <a:avLst/>
            </a:prstGeom>
            <a:gradFill>
              <a:gsLst>
                <a:gs pos="0">
                  <a:srgbClr val="EE3D4B"/>
                </a:gs>
                <a:gs pos="100000">
                  <a:srgbClr val="EE404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D23AD7-0008-717A-BE8B-3145C09A17B2}"/>
                </a:ext>
              </a:extLst>
            </p:cNvPr>
            <p:cNvSpPr/>
            <p:nvPr/>
          </p:nvSpPr>
          <p:spPr>
            <a:xfrm>
              <a:off x="9787231" y="4260176"/>
              <a:ext cx="274357" cy="265173"/>
            </a:xfrm>
            <a:prstGeom prst="ellipse">
              <a:avLst/>
            </a:prstGeom>
            <a:gradFill>
              <a:gsLst>
                <a:gs pos="0">
                  <a:srgbClr val="EE3D4B"/>
                </a:gs>
                <a:gs pos="100000">
                  <a:srgbClr val="EE4049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E46144-9ABB-61CB-6A1A-1FBEF6581900}"/>
                </a:ext>
              </a:extLst>
            </p:cNvPr>
            <p:cNvSpPr/>
            <p:nvPr/>
          </p:nvSpPr>
          <p:spPr>
            <a:xfrm>
              <a:off x="11143671" y="2836405"/>
              <a:ext cx="274357" cy="265173"/>
            </a:xfrm>
            <a:prstGeom prst="ellipse">
              <a:avLst/>
            </a:prstGeom>
            <a:gradFill>
              <a:gsLst>
                <a:gs pos="0">
                  <a:srgbClr val="EE3D4B"/>
                </a:gs>
                <a:gs pos="73000">
                  <a:srgbClr val="ED33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C7E785-BA3E-AF4F-4E34-05393A566956}"/>
                </a:ext>
              </a:extLst>
            </p:cNvPr>
            <p:cNvSpPr/>
            <p:nvPr/>
          </p:nvSpPr>
          <p:spPr>
            <a:xfrm>
              <a:off x="11472930" y="2367623"/>
              <a:ext cx="274357" cy="265173"/>
            </a:xfrm>
            <a:prstGeom prst="ellipse">
              <a:avLst/>
            </a:prstGeom>
            <a:gradFill>
              <a:gsLst>
                <a:gs pos="0">
                  <a:srgbClr val="EE3D4B"/>
                </a:gs>
                <a:gs pos="32000">
                  <a:srgbClr val="ED33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200A3B-2540-E1F1-548D-16E1E0D44CE4}"/>
                </a:ext>
              </a:extLst>
            </p:cNvPr>
            <p:cNvSpPr/>
            <p:nvPr/>
          </p:nvSpPr>
          <p:spPr>
            <a:xfrm>
              <a:off x="6551157" y="5833545"/>
              <a:ext cx="274357" cy="265173"/>
            </a:xfrm>
            <a:prstGeom prst="ellipse">
              <a:avLst/>
            </a:prstGeom>
            <a:gradFill>
              <a:gsLst>
                <a:gs pos="0">
                  <a:srgbClr val="E80B86"/>
                </a:gs>
                <a:gs pos="57000">
                  <a:srgbClr val="ED33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5DD365-AB4F-893B-5B39-586290F2F674}"/>
                </a:ext>
              </a:extLst>
            </p:cNvPr>
            <p:cNvSpPr/>
            <p:nvPr/>
          </p:nvSpPr>
          <p:spPr>
            <a:xfrm>
              <a:off x="7472225" y="6531190"/>
              <a:ext cx="442456" cy="470358"/>
            </a:xfrm>
            <a:prstGeom prst="ellipse">
              <a:avLst/>
            </a:prstGeom>
            <a:gradFill>
              <a:gsLst>
                <a:gs pos="0">
                  <a:srgbClr val="E80B86"/>
                </a:gs>
                <a:gs pos="100000">
                  <a:srgbClr val="ED33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52DC2-D77C-3706-367F-F804BD6D036B}"/>
                </a:ext>
              </a:extLst>
            </p:cNvPr>
            <p:cNvSpPr/>
            <p:nvPr/>
          </p:nvSpPr>
          <p:spPr>
            <a:xfrm>
              <a:off x="10628009" y="1052699"/>
              <a:ext cx="442456" cy="470358"/>
            </a:xfrm>
            <a:prstGeom prst="ellipse">
              <a:avLst/>
            </a:prstGeom>
            <a:gradFill flip="none" rotWithShape="1">
              <a:gsLst>
                <a:gs pos="77000">
                  <a:srgbClr val="E80B86"/>
                </a:gs>
                <a:gs pos="0">
                  <a:srgbClr val="ED335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7D10F2-375C-9559-364D-D87620A8FE5C}"/>
                </a:ext>
              </a:extLst>
            </p:cNvPr>
            <p:cNvSpPr/>
            <p:nvPr/>
          </p:nvSpPr>
          <p:spPr>
            <a:xfrm rot="14529184">
              <a:off x="8584490" y="2162438"/>
              <a:ext cx="442456" cy="470358"/>
            </a:xfrm>
            <a:prstGeom prst="ellipse">
              <a:avLst/>
            </a:prstGeom>
            <a:gradFill flip="none" rotWithShape="1">
              <a:gsLst>
                <a:gs pos="77000">
                  <a:srgbClr val="E80B86"/>
                </a:gs>
                <a:gs pos="0">
                  <a:srgbClr val="ED335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B53764EE-68B5-3C4E-9A7F-53758943533A}"/>
              </a:ext>
            </a:extLst>
          </p:cNvPr>
          <p:cNvSpPr/>
          <p:nvPr/>
        </p:nvSpPr>
        <p:spPr>
          <a:xfrm>
            <a:off x="-495393" y="-582106"/>
            <a:ext cx="8530135" cy="8022211"/>
          </a:xfrm>
          <a:prstGeom prst="ellipse">
            <a:avLst/>
          </a:prstGeom>
          <a:gradFill flip="none" rotWithShape="1">
            <a:gsLst>
              <a:gs pos="8000">
                <a:srgbClr val="F1582D"/>
              </a:gs>
              <a:gs pos="100000">
                <a:srgbClr val="E80B8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E0B0B-5500-3740-67B8-59F36596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77" y="190249"/>
            <a:ext cx="6789024" cy="2258156"/>
          </a:xfrm>
        </p:spPr>
        <p:txBody>
          <a:bodyPr>
            <a:normAutofit fontScale="90000"/>
          </a:bodyPr>
          <a:lstStyle/>
          <a:p>
            <a:r>
              <a:rPr lang="en-ZA" sz="800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Game Implementation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9F64EEB-8D95-1D7F-4376-9F13FBE719FD}"/>
              </a:ext>
            </a:extLst>
          </p:cNvPr>
          <p:cNvSpPr txBox="1">
            <a:spLocks/>
          </p:cNvSpPr>
          <p:nvPr/>
        </p:nvSpPr>
        <p:spPr>
          <a:xfrm>
            <a:off x="625360" y="1431413"/>
            <a:ext cx="6458948" cy="5294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Arrow Game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Snake Game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Car Game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ZA" sz="6000">
                <a:latin typeface="Agency FB" panose="020B0503020202020204" pitchFamily="34" charset="0"/>
              </a:rPr>
              <a:t>Rock, Paper, Scissors</a:t>
            </a:r>
          </a:p>
        </p:txBody>
      </p:sp>
    </p:spTree>
    <p:extLst>
      <p:ext uri="{BB962C8B-B14F-4D97-AF65-F5344CB8AC3E}">
        <p14:creationId xmlns:p14="http://schemas.microsoft.com/office/powerpoint/2010/main" val="149313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B0E2E0-73AB-AEEE-FB2C-1B275F5D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635" y="2214362"/>
            <a:ext cx="10515600" cy="18791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ZA" sz="3600">
                <a:effectLst>
                  <a:glow rad="101600">
                    <a:srgbClr val="E80B86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B34B1C-BEFD-296A-CE2A-730DFE6368B3}"/>
              </a:ext>
            </a:extLst>
          </p:cNvPr>
          <p:cNvSpPr/>
          <p:nvPr/>
        </p:nvSpPr>
        <p:spPr>
          <a:xfrm>
            <a:off x="4021795" y="6331339"/>
            <a:ext cx="442456" cy="470358"/>
          </a:xfrm>
          <a:prstGeom prst="ellipse">
            <a:avLst/>
          </a:prstGeom>
          <a:gradFill>
            <a:gsLst>
              <a:gs pos="0">
                <a:srgbClr val="E80B86"/>
              </a:gs>
              <a:gs pos="100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AEE58A-25DB-EBB7-676F-9F7324222505}"/>
              </a:ext>
            </a:extLst>
          </p:cNvPr>
          <p:cNvSpPr/>
          <p:nvPr/>
        </p:nvSpPr>
        <p:spPr>
          <a:xfrm rot="5980550">
            <a:off x="7229001" y="4240238"/>
            <a:ext cx="2810776" cy="2654581"/>
          </a:xfrm>
          <a:prstGeom prst="ellipse">
            <a:avLst/>
          </a:prstGeom>
          <a:gradFill flip="none" rotWithShape="1">
            <a:gsLst>
              <a:gs pos="65000">
                <a:srgbClr val="F1582D"/>
              </a:gs>
              <a:gs pos="0">
                <a:srgbClr val="E80B8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42535-24FB-BD61-8DF5-54C0125A4C2B}"/>
              </a:ext>
            </a:extLst>
          </p:cNvPr>
          <p:cNvSpPr/>
          <p:nvPr/>
        </p:nvSpPr>
        <p:spPr>
          <a:xfrm rot="7594043">
            <a:off x="4827335" y="5647917"/>
            <a:ext cx="1612245" cy="1599682"/>
          </a:xfrm>
          <a:prstGeom prst="ellipse">
            <a:avLst/>
          </a:prstGeom>
          <a:gradFill flip="none" rotWithShape="1">
            <a:gsLst>
              <a:gs pos="44000">
                <a:srgbClr val="F04B3B"/>
              </a:gs>
              <a:gs pos="100000">
                <a:srgbClr val="F1572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6B476-9990-796F-D84B-865CF404D8D8}"/>
              </a:ext>
            </a:extLst>
          </p:cNvPr>
          <p:cNvSpPr/>
          <p:nvPr/>
        </p:nvSpPr>
        <p:spPr>
          <a:xfrm rot="10642289">
            <a:off x="6932234" y="-365485"/>
            <a:ext cx="1434904" cy="1266092"/>
          </a:xfrm>
          <a:prstGeom prst="ellipse">
            <a:avLst/>
          </a:prstGeom>
          <a:gradFill>
            <a:gsLst>
              <a:gs pos="0">
                <a:srgbClr val="EE3D4B"/>
              </a:gs>
              <a:gs pos="100000">
                <a:srgbClr val="EE404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39D1-11E9-773D-B18B-6D8484A8CD9C}"/>
              </a:ext>
            </a:extLst>
          </p:cNvPr>
          <p:cNvSpPr/>
          <p:nvPr/>
        </p:nvSpPr>
        <p:spPr>
          <a:xfrm rot="10642289">
            <a:off x="6327786" y="5885109"/>
            <a:ext cx="1434904" cy="1266092"/>
          </a:xfrm>
          <a:prstGeom prst="ellipse">
            <a:avLst/>
          </a:prstGeom>
          <a:gradFill flip="none" rotWithShape="1">
            <a:gsLst>
              <a:gs pos="44000">
                <a:srgbClr val="F1582D"/>
              </a:gs>
              <a:gs pos="100000">
                <a:srgbClr val="F1543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C6DDF0-03BB-1582-5EE6-F3BDA80E0CC5}"/>
              </a:ext>
            </a:extLst>
          </p:cNvPr>
          <p:cNvSpPr/>
          <p:nvPr/>
        </p:nvSpPr>
        <p:spPr>
          <a:xfrm rot="7588794">
            <a:off x="8525991" y="44557"/>
            <a:ext cx="1434904" cy="1266092"/>
          </a:xfrm>
          <a:prstGeom prst="ellipse">
            <a:avLst/>
          </a:prstGeom>
          <a:gradFill>
            <a:gsLst>
              <a:gs pos="100000">
                <a:srgbClr val="E80B86"/>
              </a:gs>
              <a:gs pos="0">
                <a:srgbClr val="ED335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1B0484-DBC3-F0A5-A1C9-C5627362DB3E}"/>
              </a:ext>
            </a:extLst>
          </p:cNvPr>
          <p:cNvSpPr/>
          <p:nvPr/>
        </p:nvSpPr>
        <p:spPr>
          <a:xfrm rot="10642289">
            <a:off x="1497741" y="5715841"/>
            <a:ext cx="1434904" cy="1266092"/>
          </a:xfrm>
          <a:prstGeom prst="ellipse">
            <a:avLst/>
          </a:prstGeom>
          <a:solidFill>
            <a:srgbClr val="F15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86F36-F08D-8FE9-05AF-8EBC115B5FC7}"/>
              </a:ext>
            </a:extLst>
          </p:cNvPr>
          <p:cNvSpPr/>
          <p:nvPr/>
        </p:nvSpPr>
        <p:spPr>
          <a:xfrm rot="10642289">
            <a:off x="-1123387" y="4445672"/>
            <a:ext cx="1434904" cy="1266092"/>
          </a:xfrm>
          <a:prstGeom prst="ellipse">
            <a:avLst/>
          </a:prstGeom>
          <a:solidFill>
            <a:srgbClr val="E80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6A6203-F775-5610-4D14-28F5CAF32639}"/>
              </a:ext>
            </a:extLst>
          </p:cNvPr>
          <p:cNvSpPr/>
          <p:nvPr/>
        </p:nvSpPr>
        <p:spPr>
          <a:xfrm rot="12480861">
            <a:off x="3197850" y="4783618"/>
            <a:ext cx="1434904" cy="1266092"/>
          </a:xfrm>
          <a:prstGeom prst="ellipse">
            <a:avLst/>
          </a:prstGeom>
          <a:gradFill flip="none" rotWithShape="1">
            <a:gsLst>
              <a:gs pos="23000">
                <a:srgbClr val="E80B86"/>
              </a:gs>
              <a:gs pos="100000">
                <a:srgbClr val="ED33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6000C6-1EBB-E997-EEF8-68F926668057}"/>
              </a:ext>
            </a:extLst>
          </p:cNvPr>
          <p:cNvSpPr/>
          <p:nvPr/>
        </p:nvSpPr>
        <p:spPr>
          <a:xfrm rot="10642289">
            <a:off x="6286934" y="496659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100000">
                <a:srgbClr val="EE404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D23AD7-0008-717A-BE8B-3145C09A17B2}"/>
              </a:ext>
            </a:extLst>
          </p:cNvPr>
          <p:cNvSpPr/>
          <p:nvPr/>
        </p:nvSpPr>
        <p:spPr>
          <a:xfrm rot="10642289">
            <a:off x="1745882" y="5146762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100000">
                <a:srgbClr val="EE404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E46144-9ABB-61CB-6A1A-1FBEF6581900}"/>
              </a:ext>
            </a:extLst>
          </p:cNvPr>
          <p:cNvSpPr/>
          <p:nvPr/>
        </p:nvSpPr>
        <p:spPr>
          <a:xfrm rot="10642289">
            <a:off x="1356956" y="3712704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73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7E785-BA3E-AF4F-4E34-05393A566956}"/>
              </a:ext>
            </a:extLst>
          </p:cNvPr>
          <p:cNvSpPr/>
          <p:nvPr/>
        </p:nvSpPr>
        <p:spPr>
          <a:xfrm rot="10642289">
            <a:off x="624336" y="6318670"/>
            <a:ext cx="274357" cy="265173"/>
          </a:xfrm>
          <a:prstGeom prst="ellipse">
            <a:avLst/>
          </a:prstGeom>
          <a:gradFill>
            <a:gsLst>
              <a:gs pos="0">
                <a:srgbClr val="EE3D4B"/>
              </a:gs>
              <a:gs pos="32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200A3B-2540-E1F1-548D-16E1E0D44CE4}"/>
              </a:ext>
            </a:extLst>
          </p:cNvPr>
          <p:cNvSpPr/>
          <p:nvPr/>
        </p:nvSpPr>
        <p:spPr>
          <a:xfrm rot="10642289">
            <a:off x="6417041" y="4503076"/>
            <a:ext cx="274357" cy="265173"/>
          </a:xfrm>
          <a:prstGeom prst="ellipse">
            <a:avLst/>
          </a:prstGeom>
          <a:gradFill>
            <a:gsLst>
              <a:gs pos="52000">
                <a:srgbClr val="E80B86"/>
              </a:gs>
              <a:gs pos="57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DD365-AB4F-893B-5B39-586290F2F674}"/>
              </a:ext>
            </a:extLst>
          </p:cNvPr>
          <p:cNvSpPr/>
          <p:nvPr/>
        </p:nvSpPr>
        <p:spPr>
          <a:xfrm rot="10642289">
            <a:off x="6101211" y="5172582"/>
            <a:ext cx="442456" cy="470358"/>
          </a:xfrm>
          <a:prstGeom prst="ellipse">
            <a:avLst/>
          </a:prstGeom>
          <a:gradFill>
            <a:gsLst>
              <a:gs pos="0">
                <a:srgbClr val="E80B86"/>
              </a:gs>
              <a:gs pos="100000">
                <a:srgbClr val="ED33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F52DC2-D77C-3706-367F-F804BD6D036B}"/>
              </a:ext>
            </a:extLst>
          </p:cNvPr>
          <p:cNvSpPr/>
          <p:nvPr/>
        </p:nvSpPr>
        <p:spPr>
          <a:xfrm rot="10642289">
            <a:off x="609888" y="4843539"/>
            <a:ext cx="442456" cy="470358"/>
          </a:xfrm>
          <a:prstGeom prst="ellipse">
            <a:avLst/>
          </a:prstGeom>
          <a:gradFill flip="none" rotWithShape="1">
            <a:gsLst>
              <a:gs pos="77000">
                <a:srgbClr val="E80B86"/>
              </a:gs>
              <a:gs pos="0">
                <a:srgbClr val="ED33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7D10F2-375C-9559-364D-D87620A8FE5C}"/>
              </a:ext>
            </a:extLst>
          </p:cNvPr>
          <p:cNvSpPr/>
          <p:nvPr/>
        </p:nvSpPr>
        <p:spPr>
          <a:xfrm rot="3571473">
            <a:off x="2600364" y="3641252"/>
            <a:ext cx="442456" cy="470358"/>
          </a:xfrm>
          <a:prstGeom prst="ellipse">
            <a:avLst/>
          </a:prstGeom>
          <a:gradFill flip="none" rotWithShape="1">
            <a:gsLst>
              <a:gs pos="77000">
                <a:srgbClr val="E80B86"/>
              </a:gs>
              <a:gs pos="0">
                <a:srgbClr val="ED33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3764EE-68B5-3C4E-9A7F-53758943533A}"/>
              </a:ext>
            </a:extLst>
          </p:cNvPr>
          <p:cNvSpPr/>
          <p:nvPr/>
        </p:nvSpPr>
        <p:spPr>
          <a:xfrm rot="11203560">
            <a:off x="8650033" y="-813951"/>
            <a:ext cx="8530135" cy="8022211"/>
          </a:xfrm>
          <a:prstGeom prst="ellipse">
            <a:avLst/>
          </a:prstGeom>
          <a:gradFill flip="none" rotWithShape="1">
            <a:gsLst>
              <a:gs pos="8000">
                <a:srgbClr val="F1582D"/>
              </a:gs>
              <a:gs pos="100000">
                <a:srgbClr val="E80B8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25849-83B9-9CE3-A245-6152C383A4D5}"/>
              </a:ext>
            </a:extLst>
          </p:cNvPr>
          <p:cNvSpPr txBox="1"/>
          <p:nvPr/>
        </p:nvSpPr>
        <p:spPr>
          <a:xfrm>
            <a:off x="339794" y="1113999"/>
            <a:ext cx="8055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dirty="0">
                <a:latin typeface="Agency FB" panose="020B0503020202020204" pitchFamily="34" charset="0"/>
              </a:rPr>
              <a:t>Link:</a:t>
            </a:r>
          </a:p>
          <a:p>
            <a:r>
              <a:rPr lang="en-ZA" sz="5400" u="sng" dirty="0">
                <a:effectLst>
                  <a:glow rad="101600">
                    <a:srgbClr val="E80B86">
                      <a:alpha val="60000"/>
                    </a:srgbClr>
                  </a:glow>
                </a:effectLst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https://github.com/Lwazi11/TechLoyalties-Games.git</a:t>
            </a:r>
            <a:r>
              <a:rPr lang="en-ZA" sz="5400" u="sng" dirty="0">
                <a:effectLst>
                  <a:glow rad="101600">
                    <a:srgbClr val="E80B86">
                      <a:alpha val="60000"/>
                    </a:srgbClr>
                  </a:glow>
                </a:effectLst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615B60-B53E-C930-DF32-0C92A8F929D8}"/>
              </a:ext>
            </a:extLst>
          </p:cNvPr>
          <p:cNvSpPr txBox="1">
            <a:spLocks/>
          </p:cNvSpPr>
          <p:nvPr/>
        </p:nvSpPr>
        <p:spPr>
          <a:xfrm>
            <a:off x="8959666" y="2002631"/>
            <a:ext cx="3476228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115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294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BF90CAE12DC4BB73454C55F50B1BF" ma:contentTypeVersion="13" ma:contentTypeDescription="Create a new document." ma:contentTypeScope="" ma:versionID="c7c902d1a66b3b97d366a589f9dd0736">
  <xsd:schema xmlns:xsd="http://www.w3.org/2001/XMLSchema" xmlns:xs="http://www.w3.org/2001/XMLSchema" xmlns:p="http://schemas.microsoft.com/office/2006/metadata/properties" xmlns:ns2="4c1e1e6e-cde4-4299-aa3e-3b994af3ffe3" xmlns:ns3="8f8dfb6e-4e67-4574-9572-78129bd3543a" targetNamespace="http://schemas.microsoft.com/office/2006/metadata/properties" ma:root="true" ma:fieldsID="439c29fa7ba62bf8cc53a421306140ba" ns2:_="" ns3:_="">
    <xsd:import namespace="4c1e1e6e-cde4-4299-aa3e-3b994af3ffe3"/>
    <xsd:import namespace="8f8dfb6e-4e67-4574-9572-78129bd35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e6e-cde4-4299-aa3e-3b994af3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dfb6e-4e67-4574-9572-78129bd3543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d37535a-6bae-4ced-86ad-c288a8a4ea1f}" ma:internalName="TaxCatchAll" ma:showField="CatchAllData" ma:web="8f8dfb6e-4e67-4574-9572-78129bd35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8dfb6e-4e67-4574-9572-78129bd3543a" xsi:nil="true"/>
    <lcf76f155ced4ddcb4097134ff3c332f xmlns="4c1e1e6e-cde4-4299-aa3e-3b994af3ffe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1F0F44-7EF3-4FFC-91E8-CA493564E84D}">
  <ds:schemaRefs>
    <ds:schemaRef ds:uri="4c1e1e6e-cde4-4299-aa3e-3b994af3ffe3"/>
    <ds:schemaRef ds:uri="8f8dfb6e-4e67-4574-9572-78129bd354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633FBC-C222-4329-B6F6-874EED86BD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372245-364B-4AA3-AC95-D27C01BF459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c1e1e6e-cde4-4299-aa3e-3b994af3ffe3"/>
    <ds:schemaRef ds:uri="http://purl.org/dc/terms/"/>
    <ds:schemaRef ds:uri="http://schemas.microsoft.com/office/infopath/2007/PartnerControls"/>
    <ds:schemaRef ds:uri="8f8dfb6e-4e67-4574-9572-78129bd354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Mzamomtsha Game Implementation</vt:lpstr>
      <vt:lpstr>Why Games?</vt:lpstr>
      <vt:lpstr>Game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Mzamomtsha JS Implementation</dc:title>
  <dc:creator>Yusrah Safedien</dc:creator>
  <cp:lastModifiedBy>Yusrah Safedien</cp:lastModifiedBy>
  <cp:revision>2</cp:revision>
  <dcterms:created xsi:type="dcterms:W3CDTF">2023-03-23T07:22:57Z</dcterms:created>
  <dcterms:modified xsi:type="dcterms:W3CDTF">2023-04-11T12:58:41Z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0x010100C99BF90CAE12DC4BB73454C55F50B1BF</vt:lpwstr>
  </property>
  <property fmtid="{D5CDD505-2E9C-101B-9397-08002B2CF9AE}" pid="3" name="MediaServiceImageTags">
    <vt:lpwstr/>
  </property>
</Properties>
</file>