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2cb53c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2cb53c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2cb53c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2cb53c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2cb53c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2cb53c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2cb53c4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2cb53c4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2cb53c4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2cb53c4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2cb53c4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2cb53c4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22cb53c4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22cb53c4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22cb53c4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22cb53c4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Kiana Greek, 40135171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Haniff, 27069421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59600" y="88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Bitrate in Kbps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419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and BOLA have similar bitrates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dashAdapter.getBandwidthForRepresentation(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repSwitch.to,period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Idx)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bitrate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repSwitch</a:t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dashAdapter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getBandwidthForRepresentation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repSwitch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periodIdx</a:t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)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650" y="1788184"/>
            <a:ext cx="3657600" cy="285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3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Level (secs)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63550" y="1953725"/>
            <a:ext cx="407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Used: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dashMetrics.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getCurrentBufferLevel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"video"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true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)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peaks and large drops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200 seconds dynamic and Bola were similar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bufferLevel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dashMetrics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getCurrentBufferLevel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63" y="1763975"/>
            <a:ext cx="3657600" cy="290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</a:t>
            </a:r>
            <a:r>
              <a:rPr lang="en"/>
              <a:t> (Mbps)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419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player.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getAverageThroughput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"video"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)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1000000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started at a very high throughput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Leveled off within 16 seconds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Bola algo increased in </a:t>
            </a:r>
            <a:r>
              <a:rPr lang="en"/>
              <a:t>throughput</a:t>
            </a:r>
            <a:r>
              <a:rPr lang="en"/>
              <a:t> throughout playback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Throughput</a:t>
            </a:r>
            <a:r>
              <a:rPr lang="en"/>
              <a:t> algo had large peaks and troughs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avgThroughput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getAverageThroughput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1000000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25" y="1866170"/>
            <a:ext cx="3657600" cy="277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Download Time (secs)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Throughput-based shortest playback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Throughput-based longest time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Most consistent of the three algos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 and Bola were </a:t>
            </a:r>
            <a:r>
              <a:rPr lang="en"/>
              <a:t>erratic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"MediaSegment"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segmentDownloadTime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050">
              <a:solidFill>
                <a:srgbClr val="56B6C2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_tfinish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getTime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1050">
              <a:solidFill>
                <a:srgbClr val="56B6C2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tresponse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getTime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"Segment download time: 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segmentDownloadTime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 ms"</a:t>
            </a:r>
            <a:endParaRPr sz="1050">
              <a:solidFill>
                <a:srgbClr val="98C379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 );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all_the_logs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segmentDownloadTime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532171"/>
            <a:ext cx="3657600" cy="274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Size (bytes)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394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</a:t>
            </a:r>
            <a:r>
              <a:rPr lang="en"/>
              <a:t> and Bola peaks were offset by 200 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Throughput-based had the largest segment sizes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Correlation between segment size and download time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httpRequestsSize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dashMetrics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getHttpRequests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httpRequestsSize</a:t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"MediaSegment"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  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segmentSize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segmentRequest</a:t>
            </a:r>
            <a:endParaRPr sz="1050">
              <a:solidFill>
                <a:srgbClr val="E06C75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segmentRequest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trace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cur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cur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19A66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"Segment Size: 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segmentSize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" bytes"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46" y="1517896"/>
            <a:ext cx="3657599" cy="292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ABR Settings: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64075"/>
            <a:ext cx="58483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console logs to txt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9175"/>
            <a:ext cx="59245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