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2" r:id="rId3"/>
    <p:sldId id="258" r:id="rId4"/>
    <p:sldId id="260" r:id="rId5"/>
    <p:sldId id="267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FAE"/>
    <a:srgbClr val="6DD8BE"/>
    <a:srgbClr val="A9B2BD"/>
    <a:srgbClr val="F6F7FA"/>
    <a:srgbClr val="AD92ED"/>
    <a:srgbClr val="4FC1E9"/>
    <a:srgbClr val="C4C7CE"/>
    <a:srgbClr val="CDD0DA"/>
    <a:srgbClr val="FA8150"/>
    <a:srgbClr val="E37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74" autoAdjust="0"/>
  </p:normalViewPr>
  <p:slideViewPr>
    <p:cSldViewPr>
      <p:cViewPr varScale="1">
        <p:scale>
          <a:sx n="158" d="100"/>
          <a:sy n="158" d="100"/>
        </p:scale>
        <p:origin x="630" y="150"/>
      </p:cViewPr>
      <p:guideLst>
        <p:guide orient="horz" pos="1645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4134" y="78"/>
      </p:cViewPr>
      <p:guideLst>
        <p:guide orient="horz" pos="2924"/>
        <p:guide pos="21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rowdfunding PP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4763" y="3175"/>
            <a:ext cx="9134475" cy="3489325"/>
            <a:chOff x="4763" y="3175"/>
            <a:chExt cx="9134475" cy="3489325"/>
          </a:xfrm>
          <a:solidFill>
            <a:schemeClr val="accent5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4763" y="3175"/>
              <a:ext cx="9134475" cy="3489325"/>
            </a:xfrm>
            <a:custGeom>
              <a:avLst/>
              <a:gdLst>
                <a:gd name="T0" fmla="*/ 11506 w 11506"/>
                <a:gd name="T1" fmla="*/ 0 h 4396"/>
                <a:gd name="T2" fmla="*/ 11506 w 11506"/>
                <a:gd name="T3" fmla="*/ 3890 h 4396"/>
                <a:gd name="T4" fmla="*/ 0 w 11506"/>
                <a:gd name="T5" fmla="*/ 4396 h 4396"/>
                <a:gd name="T6" fmla="*/ 0 w 11506"/>
                <a:gd name="T7" fmla="*/ 0 h 4396"/>
                <a:gd name="T8" fmla="*/ 11506 w 11506"/>
                <a:gd name="T9" fmla="*/ 0 h 4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06" h="4396">
                  <a:moveTo>
                    <a:pt x="11506" y="0"/>
                  </a:moveTo>
                  <a:lnTo>
                    <a:pt x="11506" y="3890"/>
                  </a:lnTo>
                  <a:lnTo>
                    <a:pt x="0" y="4396"/>
                  </a:lnTo>
                  <a:lnTo>
                    <a:pt x="0" y="0"/>
                  </a:lnTo>
                  <a:lnTo>
                    <a:pt x="115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133" name="Group 132"/>
            <p:cNvGrpSpPr/>
            <p:nvPr userDrawn="1"/>
          </p:nvGrpSpPr>
          <p:grpSpPr>
            <a:xfrm>
              <a:off x="5402263" y="508000"/>
              <a:ext cx="228600" cy="0"/>
              <a:chOff x="5402263" y="508000"/>
              <a:chExt cx="228600" cy="0"/>
            </a:xfrm>
            <a:grpFill/>
          </p:grpSpPr>
          <p:sp>
            <p:nvSpPr>
              <p:cNvPr id="13" name="Line 8"/>
              <p:cNvSpPr>
                <a:spLocks noChangeShapeType="1"/>
              </p:cNvSpPr>
              <p:nvPr userDrawn="1"/>
            </p:nvSpPr>
            <p:spPr bwMode="auto">
              <a:xfrm>
                <a:off x="5402263" y="508000"/>
                <a:ext cx="0" cy="0"/>
              </a:xfrm>
              <a:prstGeom prst="line">
                <a:avLst/>
              </a:prstGeom>
              <a:grpFill/>
              <a:ln w="11113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 userDrawn="1"/>
            </p:nvSpPr>
            <p:spPr bwMode="auto">
              <a:xfrm>
                <a:off x="5616576" y="508000"/>
                <a:ext cx="0" cy="0"/>
              </a:xfrm>
              <a:prstGeom prst="line">
                <a:avLst/>
              </a:prstGeom>
              <a:grpFill/>
              <a:ln w="11113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 userDrawn="1"/>
            </p:nvSpPr>
            <p:spPr bwMode="auto">
              <a:xfrm>
                <a:off x="5630863" y="508000"/>
                <a:ext cx="0" cy="0"/>
              </a:xfrm>
              <a:prstGeom prst="line">
                <a:avLst/>
              </a:prstGeom>
              <a:grpFill/>
              <a:ln w="11113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182" name="Group 181"/>
          <p:cNvGrpSpPr/>
          <p:nvPr userDrawn="1"/>
        </p:nvGrpSpPr>
        <p:grpSpPr>
          <a:xfrm>
            <a:off x="1179513" y="2513013"/>
            <a:ext cx="2344738" cy="1382713"/>
            <a:chOff x="1179513" y="2513013"/>
            <a:chExt cx="2344738" cy="1382713"/>
          </a:xfrm>
        </p:grpSpPr>
        <p:sp>
          <p:nvSpPr>
            <p:cNvPr id="29" name="Freeform 6"/>
            <p:cNvSpPr/>
            <p:nvPr userDrawn="1"/>
          </p:nvSpPr>
          <p:spPr bwMode="auto">
            <a:xfrm>
              <a:off x="1373188" y="2513013"/>
              <a:ext cx="1957388" cy="1382713"/>
            </a:xfrm>
            <a:custGeom>
              <a:avLst/>
              <a:gdLst>
                <a:gd name="T0" fmla="*/ 2467 w 2467"/>
                <a:gd name="T1" fmla="*/ 0 h 1742"/>
                <a:gd name="T2" fmla="*/ 2467 w 2467"/>
                <a:gd name="T3" fmla="*/ 1684 h 1742"/>
                <a:gd name="T4" fmla="*/ 740 w 2467"/>
                <a:gd name="T5" fmla="*/ 1742 h 1742"/>
                <a:gd name="T6" fmla="*/ 0 w 2467"/>
                <a:gd name="T7" fmla="*/ 1684 h 1742"/>
                <a:gd name="T8" fmla="*/ 0 w 2467"/>
                <a:gd name="T9" fmla="*/ 0 h 1742"/>
                <a:gd name="T10" fmla="*/ 2467 w 2467"/>
                <a:gd name="T11" fmla="*/ 0 h 1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7" h="1742">
                  <a:moveTo>
                    <a:pt x="2467" y="0"/>
                  </a:moveTo>
                  <a:lnTo>
                    <a:pt x="2467" y="1684"/>
                  </a:lnTo>
                  <a:lnTo>
                    <a:pt x="740" y="1742"/>
                  </a:lnTo>
                  <a:lnTo>
                    <a:pt x="0" y="1684"/>
                  </a:lnTo>
                  <a:lnTo>
                    <a:pt x="0" y="0"/>
                  </a:lnTo>
                  <a:lnTo>
                    <a:pt x="2467" y="0"/>
                  </a:lnTo>
                  <a:close/>
                </a:path>
              </a:pathLst>
            </a:custGeom>
            <a:solidFill>
              <a:srgbClr val="EDD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7"/>
            <p:cNvSpPr/>
            <p:nvPr userDrawn="1"/>
          </p:nvSpPr>
          <p:spPr bwMode="auto">
            <a:xfrm>
              <a:off x="1958976" y="2513013"/>
              <a:ext cx="1371600" cy="1382713"/>
            </a:xfrm>
            <a:custGeom>
              <a:avLst/>
              <a:gdLst>
                <a:gd name="T0" fmla="*/ 1727 w 1727"/>
                <a:gd name="T1" fmla="*/ 0 h 1742"/>
                <a:gd name="T2" fmla="*/ 1727 w 1727"/>
                <a:gd name="T3" fmla="*/ 1684 h 1742"/>
                <a:gd name="T4" fmla="*/ 0 w 1727"/>
                <a:gd name="T5" fmla="*/ 1742 h 1742"/>
                <a:gd name="T6" fmla="*/ 0 w 1727"/>
                <a:gd name="T7" fmla="*/ 0 h 1742"/>
                <a:gd name="T8" fmla="*/ 1727 w 1727"/>
                <a:gd name="T9" fmla="*/ 0 h 1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742">
                  <a:moveTo>
                    <a:pt x="1727" y="0"/>
                  </a:moveTo>
                  <a:lnTo>
                    <a:pt x="1727" y="1684"/>
                  </a:lnTo>
                  <a:lnTo>
                    <a:pt x="0" y="1742"/>
                  </a:lnTo>
                  <a:lnTo>
                    <a:pt x="0" y="0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E2C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8"/>
            <p:cNvSpPr/>
            <p:nvPr userDrawn="1"/>
          </p:nvSpPr>
          <p:spPr bwMode="auto">
            <a:xfrm>
              <a:off x="1958976" y="2513013"/>
              <a:ext cx="1565275" cy="419100"/>
            </a:xfrm>
            <a:custGeom>
              <a:avLst/>
              <a:gdLst>
                <a:gd name="T0" fmla="*/ 1970 w 1970"/>
                <a:gd name="T1" fmla="*/ 528 h 528"/>
                <a:gd name="T2" fmla="*/ 243 w 1970"/>
                <a:gd name="T3" fmla="*/ 528 h 528"/>
                <a:gd name="T4" fmla="*/ 0 w 1970"/>
                <a:gd name="T5" fmla="*/ 0 h 528"/>
                <a:gd name="T6" fmla="*/ 1727 w 1970"/>
                <a:gd name="T7" fmla="*/ 0 h 528"/>
                <a:gd name="T8" fmla="*/ 1970 w 1970"/>
                <a:gd name="T9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0" h="528">
                  <a:moveTo>
                    <a:pt x="1970" y="528"/>
                  </a:moveTo>
                  <a:lnTo>
                    <a:pt x="243" y="528"/>
                  </a:lnTo>
                  <a:lnTo>
                    <a:pt x="0" y="0"/>
                  </a:lnTo>
                  <a:lnTo>
                    <a:pt x="1727" y="0"/>
                  </a:lnTo>
                  <a:lnTo>
                    <a:pt x="1970" y="528"/>
                  </a:lnTo>
                  <a:close/>
                </a:path>
              </a:pathLst>
            </a:custGeom>
            <a:solidFill>
              <a:srgbClr val="EDD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8" name="Freeform 9"/>
            <p:cNvSpPr/>
            <p:nvPr userDrawn="1"/>
          </p:nvSpPr>
          <p:spPr bwMode="auto">
            <a:xfrm>
              <a:off x="1179513" y="2513013"/>
              <a:ext cx="779463" cy="419100"/>
            </a:xfrm>
            <a:custGeom>
              <a:avLst/>
              <a:gdLst>
                <a:gd name="T0" fmla="*/ 984 w 984"/>
                <a:gd name="T1" fmla="*/ 0 h 528"/>
                <a:gd name="T2" fmla="*/ 741 w 984"/>
                <a:gd name="T3" fmla="*/ 528 h 528"/>
                <a:gd name="T4" fmla="*/ 0 w 984"/>
                <a:gd name="T5" fmla="*/ 528 h 528"/>
                <a:gd name="T6" fmla="*/ 244 w 984"/>
                <a:gd name="T7" fmla="*/ 0 h 528"/>
                <a:gd name="T8" fmla="*/ 984 w 984"/>
                <a:gd name="T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4" h="528">
                  <a:moveTo>
                    <a:pt x="984" y="0"/>
                  </a:moveTo>
                  <a:lnTo>
                    <a:pt x="741" y="528"/>
                  </a:lnTo>
                  <a:lnTo>
                    <a:pt x="0" y="528"/>
                  </a:lnTo>
                  <a:lnTo>
                    <a:pt x="244" y="0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E2C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0" name="Freeform 18"/>
            <p:cNvSpPr/>
            <p:nvPr userDrawn="1"/>
          </p:nvSpPr>
          <p:spPr bwMode="auto">
            <a:xfrm>
              <a:off x="2201863" y="3270251"/>
              <a:ext cx="82550" cy="306388"/>
            </a:xfrm>
            <a:custGeom>
              <a:avLst/>
              <a:gdLst>
                <a:gd name="T0" fmla="*/ 0 w 105"/>
                <a:gd name="T1" fmla="*/ 387 h 387"/>
                <a:gd name="T2" fmla="*/ 93 w 105"/>
                <a:gd name="T3" fmla="*/ 384 h 387"/>
                <a:gd name="T4" fmla="*/ 105 w 105"/>
                <a:gd name="T5" fmla="*/ 0 h 387"/>
                <a:gd name="T6" fmla="*/ 11 w 105"/>
                <a:gd name="T7" fmla="*/ 2 h 387"/>
                <a:gd name="T8" fmla="*/ 0 w 105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387">
                  <a:moveTo>
                    <a:pt x="0" y="387"/>
                  </a:moveTo>
                  <a:lnTo>
                    <a:pt x="93" y="384"/>
                  </a:lnTo>
                  <a:lnTo>
                    <a:pt x="105" y="0"/>
                  </a:lnTo>
                  <a:lnTo>
                    <a:pt x="11" y="2"/>
                  </a:lnTo>
                  <a:lnTo>
                    <a:pt x="0" y="3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1" name="Freeform 19"/>
            <p:cNvSpPr>
              <a:spLocks noEditPoints="1"/>
            </p:cNvSpPr>
            <p:nvPr userDrawn="1"/>
          </p:nvSpPr>
          <p:spPr bwMode="auto">
            <a:xfrm>
              <a:off x="2332038" y="3265488"/>
              <a:ext cx="250825" cy="307975"/>
            </a:xfrm>
            <a:custGeom>
              <a:avLst/>
              <a:gdLst>
                <a:gd name="T0" fmla="*/ 11 w 315"/>
                <a:gd name="T1" fmla="*/ 4 h 389"/>
                <a:gd name="T2" fmla="*/ 132 w 315"/>
                <a:gd name="T3" fmla="*/ 384 h 389"/>
                <a:gd name="T4" fmla="*/ 150 w 315"/>
                <a:gd name="T5" fmla="*/ 383 h 389"/>
                <a:gd name="T6" fmla="*/ 185 w 315"/>
                <a:gd name="T7" fmla="*/ 374 h 389"/>
                <a:gd name="T8" fmla="*/ 217 w 315"/>
                <a:gd name="T9" fmla="*/ 359 h 389"/>
                <a:gd name="T10" fmla="*/ 246 w 315"/>
                <a:gd name="T11" fmla="*/ 337 h 389"/>
                <a:gd name="T12" fmla="*/ 271 w 315"/>
                <a:gd name="T13" fmla="*/ 310 h 389"/>
                <a:gd name="T14" fmla="*/ 291 w 315"/>
                <a:gd name="T15" fmla="*/ 279 h 389"/>
                <a:gd name="T16" fmla="*/ 306 w 315"/>
                <a:gd name="T17" fmla="*/ 245 h 389"/>
                <a:gd name="T18" fmla="*/ 314 w 315"/>
                <a:gd name="T19" fmla="*/ 207 h 389"/>
                <a:gd name="T20" fmla="*/ 315 w 315"/>
                <a:gd name="T21" fmla="*/ 187 h 389"/>
                <a:gd name="T22" fmla="*/ 313 w 315"/>
                <a:gd name="T23" fmla="*/ 149 h 389"/>
                <a:gd name="T24" fmla="*/ 304 w 315"/>
                <a:gd name="T25" fmla="*/ 113 h 389"/>
                <a:gd name="T26" fmla="*/ 289 w 315"/>
                <a:gd name="T27" fmla="*/ 81 h 389"/>
                <a:gd name="T28" fmla="*/ 267 w 315"/>
                <a:gd name="T29" fmla="*/ 53 h 389"/>
                <a:gd name="T30" fmla="*/ 241 w 315"/>
                <a:gd name="T31" fmla="*/ 30 h 389"/>
                <a:gd name="T32" fmla="*/ 211 w 315"/>
                <a:gd name="T33" fmla="*/ 13 h 389"/>
                <a:gd name="T34" fmla="*/ 179 w 315"/>
                <a:gd name="T35" fmla="*/ 3 h 389"/>
                <a:gd name="T36" fmla="*/ 144 w 315"/>
                <a:gd name="T37" fmla="*/ 0 h 389"/>
                <a:gd name="T38" fmla="*/ 135 w 315"/>
                <a:gd name="T39" fmla="*/ 285 h 389"/>
                <a:gd name="T40" fmla="*/ 101 w 315"/>
                <a:gd name="T41" fmla="*/ 104 h 389"/>
                <a:gd name="T42" fmla="*/ 140 w 315"/>
                <a:gd name="T43" fmla="*/ 103 h 389"/>
                <a:gd name="T44" fmla="*/ 157 w 315"/>
                <a:gd name="T45" fmla="*/ 104 h 389"/>
                <a:gd name="T46" fmla="*/ 173 w 315"/>
                <a:gd name="T47" fmla="*/ 110 h 389"/>
                <a:gd name="T48" fmla="*/ 187 w 315"/>
                <a:gd name="T49" fmla="*/ 118 h 389"/>
                <a:gd name="T50" fmla="*/ 200 w 315"/>
                <a:gd name="T51" fmla="*/ 128 h 389"/>
                <a:gd name="T52" fmla="*/ 209 w 315"/>
                <a:gd name="T53" fmla="*/ 141 h 389"/>
                <a:gd name="T54" fmla="*/ 217 w 315"/>
                <a:gd name="T55" fmla="*/ 157 h 389"/>
                <a:gd name="T56" fmla="*/ 221 w 315"/>
                <a:gd name="T57" fmla="*/ 173 h 389"/>
                <a:gd name="T58" fmla="*/ 222 w 315"/>
                <a:gd name="T59" fmla="*/ 192 h 389"/>
                <a:gd name="T60" fmla="*/ 222 w 315"/>
                <a:gd name="T61" fmla="*/ 201 h 389"/>
                <a:gd name="T62" fmla="*/ 217 w 315"/>
                <a:gd name="T63" fmla="*/ 218 h 389"/>
                <a:gd name="T64" fmla="*/ 211 w 315"/>
                <a:gd name="T65" fmla="*/ 235 h 389"/>
                <a:gd name="T66" fmla="*/ 201 w 315"/>
                <a:gd name="T67" fmla="*/ 250 h 389"/>
                <a:gd name="T68" fmla="*/ 190 w 315"/>
                <a:gd name="T69" fmla="*/ 263 h 389"/>
                <a:gd name="T70" fmla="*/ 176 w 315"/>
                <a:gd name="T71" fmla="*/ 272 h 389"/>
                <a:gd name="T72" fmla="*/ 161 w 315"/>
                <a:gd name="T73" fmla="*/ 280 h 389"/>
                <a:gd name="T74" fmla="*/ 144 w 315"/>
                <a:gd name="T75" fmla="*/ 284 h 389"/>
                <a:gd name="T76" fmla="*/ 135 w 315"/>
                <a:gd name="T77" fmla="*/ 28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5" h="389">
                  <a:moveTo>
                    <a:pt x="144" y="0"/>
                  </a:moveTo>
                  <a:lnTo>
                    <a:pt x="11" y="4"/>
                  </a:lnTo>
                  <a:lnTo>
                    <a:pt x="0" y="389"/>
                  </a:lnTo>
                  <a:lnTo>
                    <a:pt x="132" y="384"/>
                  </a:lnTo>
                  <a:lnTo>
                    <a:pt x="132" y="384"/>
                  </a:lnTo>
                  <a:lnTo>
                    <a:pt x="150" y="383"/>
                  </a:lnTo>
                  <a:lnTo>
                    <a:pt x="168" y="379"/>
                  </a:lnTo>
                  <a:lnTo>
                    <a:pt x="185" y="374"/>
                  </a:lnTo>
                  <a:lnTo>
                    <a:pt x="201" y="367"/>
                  </a:lnTo>
                  <a:lnTo>
                    <a:pt x="217" y="359"/>
                  </a:lnTo>
                  <a:lnTo>
                    <a:pt x="232" y="348"/>
                  </a:lnTo>
                  <a:lnTo>
                    <a:pt x="246" y="337"/>
                  </a:lnTo>
                  <a:lnTo>
                    <a:pt x="260" y="324"/>
                  </a:lnTo>
                  <a:lnTo>
                    <a:pt x="271" y="310"/>
                  </a:lnTo>
                  <a:lnTo>
                    <a:pt x="282" y="295"/>
                  </a:lnTo>
                  <a:lnTo>
                    <a:pt x="291" y="279"/>
                  </a:lnTo>
                  <a:lnTo>
                    <a:pt x="299" y="262"/>
                  </a:lnTo>
                  <a:lnTo>
                    <a:pt x="306" y="245"/>
                  </a:lnTo>
                  <a:lnTo>
                    <a:pt x="311" y="226"/>
                  </a:lnTo>
                  <a:lnTo>
                    <a:pt x="314" y="207"/>
                  </a:lnTo>
                  <a:lnTo>
                    <a:pt x="315" y="187"/>
                  </a:lnTo>
                  <a:lnTo>
                    <a:pt x="315" y="187"/>
                  </a:lnTo>
                  <a:lnTo>
                    <a:pt x="315" y="167"/>
                  </a:lnTo>
                  <a:lnTo>
                    <a:pt x="313" y="149"/>
                  </a:lnTo>
                  <a:lnTo>
                    <a:pt x="309" y="131"/>
                  </a:lnTo>
                  <a:lnTo>
                    <a:pt x="304" y="113"/>
                  </a:lnTo>
                  <a:lnTo>
                    <a:pt x="297" y="96"/>
                  </a:lnTo>
                  <a:lnTo>
                    <a:pt x="289" y="81"/>
                  </a:lnTo>
                  <a:lnTo>
                    <a:pt x="278" y="66"/>
                  </a:lnTo>
                  <a:lnTo>
                    <a:pt x="267" y="53"/>
                  </a:lnTo>
                  <a:lnTo>
                    <a:pt x="255" y="41"/>
                  </a:lnTo>
                  <a:lnTo>
                    <a:pt x="241" y="30"/>
                  </a:lnTo>
                  <a:lnTo>
                    <a:pt x="228" y="21"/>
                  </a:lnTo>
                  <a:lnTo>
                    <a:pt x="211" y="13"/>
                  </a:lnTo>
                  <a:lnTo>
                    <a:pt x="195" y="7"/>
                  </a:lnTo>
                  <a:lnTo>
                    <a:pt x="179" y="3"/>
                  </a:lnTo>
                  <a:lnTo>
                    <a:pt x="161" y="0"/>
                  </a:lnTo>
                  <a:lnTo>
                    <a:pt x="144" y="0"/>
                  </a:lnTo>
                  <a:lnTo>
                    <a:pt x="144" y="0"/>
                  </a:lnTo>
                  <a:close/>
                  <a:moveTo>
                    <a:pt x="135" y="285"/>
                  </a:moveTo>
                  <a:lnTo>
                    <a:pt x="96" y="286"/>
                  </a:lnTo>
                  <a:lnTo>
                    <a:pt x="101" y="104"/>
                  </a:lnTo>
                  <a:lnTo>
                    <a:pt x="140" y="103"/>
                  </a:lnTo>
                  <a:lnTo>
                    <a:pt x="140" y="103"/>
                  </a:lnTo>
                  <a:lnTo>
                    <a:pt x="149" y="103"/>
                  </a:lnTo>
                  <a:lnTo>
                    <a:pt x="157" y="104"/>
                  </a:lnTo>
                  <a:lnTo>
                    <a:pt x="165" y="106"/>
                  </a:lnTo>
                  <a:lnTo>
                    <a:pt x="173" y="110"/>
                  </a:lnTo>
                  <a:lnTo>
                    <a:pt x="180" y="113"/>
                  </a:lnTo>
                  <a:lnTo>
                    <a:pt x="187" y="118"/>
                  </a:lnTo>
                  <a:lnTo>
                    <a:pt x="194" y="123"/>
                  </a:lnTo>
                  <a:lnTo>
                    <a:pt x="200" y="128"/>
                  </a:lnTo>
                  <a:lnTo>
                    <a:pt x="205" y="134"/>
                  </a:lnTo>
                  <a:lnTo>
                    <a:pt x="209" y="141"/>
                  </a:lnTo>
                  <a:lnTo>
                    <a:pt x="214" y="149"/>
                  </a:lnTo>
                  <a:lnTo>
                    <a:pt x="217" y="157"/>
                  </a:lnTo>
                  <a:lnTo>
                    <a:pt x="220" y="165"/>
                  </a:lnTo>
                  <a:lnTo>
                    <a:pt x="221" y="173"/>
                  </a:lnTo>
                  <a:lnTo>
                    <a:pt x="222" y="182"/>
                  </a:lnTo>
                  <a:lnTo>
                    <a:pt x="222" y="192"/>
                  </a:lnTo>
                  <a:lnTo>
                    <a:pt x="222" y="192"/>
                  </a:lnTo>
                  <a:lnTo>
                    <a:pt x="222" y="201"/>
                  </a:lnTo>
                  <a:lnTo>
                    <a:pt x="221" y="210"/>
                  </a:lnTo>
                  <a:lnTo>
                    <a:pt x="217" y="218"/>
                  </a:lnTo>
                  <a:lnTo>
                    <a:pt x="215" y="227"/>
                  </a:lnTo>
                  <a:lnTo>
                    <a:pt x="211" y="235"/>
                  </a:lnTo>
                  <a:lnTo>
                    <a:pt x="207" y="242"/>
                  </a:lnTo>
                  <a:lnTo>
                    <a:pt x="201" y="250"/>
                  </a:lnTo>
                  <a:lnTo>
                    <a:pt x="195" y="256"/>
                  </a:lnTo>
                  <a:lnTo>
                    <a:pt x="190" y="263"/>
                  </a:lnTo>
                  <a:lnTo>
                    <a:pt x="183" y="268"/>
                  </a:lnTo>
                  <a:lnTo>
                    <a:pt x="176" y="272"/>
                  </a:lnTo>
                  <a:lnTo>
                    <a:pt x="169" y="277"/>
                  </a:lnTo>
                  <a:lnTo>
                    <a:pt x="161" y="280"/>
                  </a:lnTo>
                  <a:lnTo>
                    <a:pt x="153" y="283"/>
                  </a:lnTo>
                  <a:lnTo>
                    <a:pt x="144" y="284"/>
                  </a:lnTo>
                  <a:lnTo>
                    <a:pt x="135" y="285"/>
                  </a:lnTo>
                  <a:lnTo>
                    <a:pt x="135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2" name="Freeform 20"/>
            <p:cNvSpPr/>
            <p:nvPr userDrawn="1"/>
          </p:nvSpPr>
          <p:spPr bwMode="auto">
            <a:xfrm>
              <a:off x="2630488" y="3254376"/>
              <a:ext cx="184150" cy="309563"/>
            </a:xfrm>
            <a:custGeom>
              <a:avLst/>
              <a:gdLst>
                <a:gd name="T0" fmla="*/ 0 w 231"/>
                <a:gd name="T1" fmla="*/ 390 h 390"/>
                <a:gd name="T2" fmla="*/ 220 w 231"/>
                <a:gd name="T3" fmla="*/ 384 h 390"/>
                <a:gd name="T4" fmla="*/ 223 w 231"/>
                <a:gd name="T5" fmla="*/ 301 h 390"/>
                <a:gd name="T6" fmla="*/ 96 w 231"/>
                <a:gd name="T7" fmla="*/ 305 h 390"/>
                <a:gd name="T8" fmla="*/ 98 w 231"/>
                <a:gd name="T9" fmla="*/ 235 h 390"/>
                <a:gd name="T10" fmla="*/ 211 w 231"/>
                <a:gd name="T11" fmla="*/ 231 h 390"/>
                <a:gd name="T12" fmla="*/ 213 w 231"/>
                <a:gd name="T13" fmla="*/ 146 h 390"/>
                <a:gd name="T14" fmla="*/ 100 w 231"/>
                <a:gd name="T15" fmla="*/ 149 h 390"/>
                <a:gd name="T16" fmla="*/ 101 w 231"/>
                <a:gd name="T17" fmla="*/ 87 h 390"/>
                <a:gd name="T18" fmla="*/ 229 w 231"/>
                <a:gd name="T19" fmla="*/ 84 h 390"/>
                <a:gd name="T20" fmla="*/ 231 w 231"/>
                <a:gd name="T21" fmla="*/ 0 h 390"/>
                <a:gd name="T22" fmla="*/ 10 w 231"/>
                <a:gd name="T23" fmla="*/ 6 h 390"/>
                <a:gd name="T24" fmla="*/ 0 w 231"/>
                <a:gd name="T25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1" h="390">
                  <a:moveTo>
                    <a:pt x="0" y="390"/>
                  </a:moveTo>
                  <a:lnTo>
                    <a:pt x="220" y="384"/>
                  </a:lnTo>
                  <a:lnTo>
                    <a:pt x="223" y="301"/>
                  </a:lnTo>
                  <a:lnTo>
                    <a:pt x="96" y="305"/>
                  </a:lnTo>
                  <a:lnTo>
                    <a:pt x="98" y="235"/>
                  </a:lnTo>
                  <a:lnTo>
                    <a:pt x="211" y="231"/>
                  </a:lnTo>
                  <a:lnTo>
                    <a:pt x="213" y="146"/>
                  </a:lnTo>
                  <a:lnTo>
                    <a:pt x="100" y="149"/>
                  </a:lnTo>
                  <a:lnTo>
                    <a:pt x="101" y="87"/>
                  </a:lnTo>
                  <a:lnTo>
                    <a:pt x="229" y="84"/>
                  </a:lnTo>
                  <a:lnTo>
                    <a:pt x="231" y="0"/>
                  </a:lnTo>
                  <a:lnTo>
                    <a:pt x="10" y="6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3" name="Freeform 21"/>
            <p:cNvSpPr>
              <a:spLocks noEditPoints="1"/>
            </p:cNvSpPr>
            <p:nvPr userDrawn="1"/>
          </p:nvSpPr>
          <p:spPr bwMode="auto">
            <a:xfrm>
              <a:off x="2840038" y="3248026"/>
              <a:ext cx="298450" cy="311150"/>
            </a:xfrm>
            <a:custGeom>
              <a:avLst/>
              <a:gdLst>
                <a:gd name="T0" fmla="*/ 220 w 375"/>
                <a:gd name="T1" fmla="*/ 0 h 390"/>
                <a:gd name="T2" fmla="*/ 177 w 375"/>
                <a:gd name="T3" fmla="*/ 1 h 390"/>
                <a:gd name="T4" fmla="*/ 0 w 375"/>
                <a:gd name="T5" fmla="*/ 390 h 390"/>
                <a:gd name="T6" fmla="*/ 93 w 375"/>
                <a:gd name="T7" fmla="*/ 387 h 390"/>
                <a:gd name="T8" fmla="*/ 116 w 375"/>
                <a:gd name="T9" fmla="*/ 336 h 390"/>
                <a:gd name="T10" fmla="*/ 261 w 375"/>
                <a:gd name="T11" fmla="*/ 331 h 390"/>
                <a:gd name="T12" fmla="*/ 282 w 375"/>
                <a:gd name="T13" fmla="*/ 381 h 390"/>
                <a:gd name="T14" fmla="*/ 375 w 375"/>
                <a:gd name="T15" fmla="*/ 379 h 390"/>
                <a:gd name="T16" fmla="*/ 220 w 375"/>
                <a:gd name="T17" fmla="*/ 0 h 390"/>
                <a:gd name="T18" fmla="*/ 155 w 375"/>
                <a:gd name="T19" fmla="*/ 250 h 390"/>
                <a:gd name="T20" fmla="*/ 194 w 375"/>
                <a:gd name="T21" fmla="*/ 164 h 390"/>
                <a:gd name="T22" fmla="*/ 228 w 375"/>
                <a:gd name="T23" fmla="*/ 249 h 390"/>
                <a:gd name="T24" fmla="*/ 155 w 375"/>
                <a:gd name="T25" fmla="*/ 25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5" h="390">
                  <a:moveTo>
                    <a:pt x="220" y="0"/>
                  </a:moveTo>
                  <a:lnTo>
                    <a:pt x="177" y="1"/>
                  </a:lnTo>
                  <a:lnTo>
                    <a:pt x="0" y="390"/>
                  </a:lnTo>
                  <a:lnTo>
                    <a:pt x="93" y="387"/>
                  </a:lnTo>
                  <a:lnTo>
                    <a:pt x="116" y="336"/>
                  </a:lnTo>
                  <a:lnTo>
                    <a:pt x="261" y="331"/>
                  </a:lnTo>
                  <a:lnTo>
                    <a:pt x="282" y="381"/>
                  </a:lnTo>
                  <a:lnTo>
                    <a:pt x="375" y="379"/>
                  </a:lnTo>
                  <a:lnTo>
                    <a:pt x="220" y="0"/>
                  </a:lnTo>
                  <a:close/>
                  <a:moveTo>
                    <a:pt x="155" y="250"/>
                  </a:moveTo>
                  <a:lnTo>
                    <a:pt x="194" y="164"/>
                  </a:lnTo>
                  <a:lnTo>
                    <a:pt x="228" y="249"/>
                  </a:lnTo>
                  <a:lnTo>
                    <a:pt x="155" y="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grpSp>
        <p:nvGrpSpPr>
          <p:cNvPr id="181" name="Group 180"/>
          <p:cNvGrpSpPr/>
          <p:nvPr userDrawn="1"/>
        </p:nvGrpSpPr>
        <p:grpSpPr>
          <a:xfrm>
            <a:off x="1917701" y="871538"/>
            <a:ext cx="1163637" cy="1187451"/>
            <a:chOff x="1917701" y="871538"/>
            <a:chExt cx="1163637" cy="1187451"/>
          </a:xfrm>
        </p:grpSpPr>
        <p:sp>
          <p:nvSpPr>
            <p:cNvPr id="129" name="Freeform 10"/>
            <p:cNvSpPr/>
            <p:nvPr userDrawn="1"/>
          </p:nvSpPr>
          <p:spPr bwMode="auto">
            <a:xfrm>
              <a:off x="2932113" y="1614488"/>
              <a:ext cx="149225" cy="149225"/>
            </a:xfrm>
            <a:custGeom>
              <a:avLst/>
              <a:gdLst>
                <a:gd name="T0" fmla="*/ 189 w 189"/>
                <a:gd name="T1" fmla="*/ 93 h 187"/>
                <a:gd name="T2" fmla="*/ 187 w 189"/>
                <a:gd name="T3" fmla="*/ 104 h 187"/>
                <a:gd name="T4" fmla="*/ 180 w 189"/>
                <a:gd name="T5" fmla="*/ 114 h 187"/>
                <a:gd name="T6" fmla="*/ 170 w 189"/>
                <a:gd name="T7" fmla="*/ 121 h 187"/>
                <a:gd name="T8" fmla="*/ 159 w 189"/>
                <a:gd name="T9" fmla="*/ 123 h 187"/>
                <a:gd name="T10" fmla="*/ 123 w 189"/>
                <a:gd name="T11" fmla="*/ 159 h 187"/>
                <a:gd name="T12" fmla="*/ 123 w 189"/>
                <a:gd name="T13" fmla="*/ 164 h 187"/>
                <a:gd name="T14" fmla="*/ 119 w 189"/>
                <a:gd name="T15" fmla="*/ 175 h 187"/>
                <a:gd name="T16" fmla="*/ 111 w 189"/>
                <a:gd name="T17" fmla="*/ 183 h 187"/>
                <a:gd name="T18" fmla="*/ 100 w 189"/>
                <a:gd name="T19" fmla="*/ 187 h 187"/>
                <a:gd name="T20" fmla="*/ 94 w 189"/>
                <a:gd name="T21" fmla="*/ 187 h 187"/>
                <a:gd name="T22" fmla="*/ 83 w 189"/>
                <a:gd name="T23" fmla="*/ 185 h 187"/>
                <a:gd name="T24" fmla="*/ 74 w 189"/>
                <a:gd name="T25" fmla="*/ 179 h 187"/>
                <a:gd name="T26" fmla="*/ 70 w 189"/>
                <a:gd name="T27" fmla="*/ 175 h 187"/>
                <a:gd name="T28" fmla="*/ 66 w 189"/>
                <a:gd name="T29" fmla="*/ 164 h 187"/>
                <a:gd name="T30" fmla="*/ 65 w 189"/>
                <a:gd name="T31" fmla="*/ 123 h 187"/>
                <a:gd name="T32" fmla="*/ 30 w 189"/>
                <a:gd name="T33" fmla="*/ 123 h 187"/>
                <a:gd name="T34" fmla="*/ 18 w 189"/>
                <a:gd name="T35" fmla="*/ 121 h 187"/>
                <a:gd name="T36" fmla="*/ 9 w 189"/>
                <a:gd name="T37" fmla="*/ 114 h 187"/>
                <a:gd name="T38" fmla="*/ 2 w 189"/>
                <a:gd name="T39" fmla="*/ 104 h 187"/>
                <a:gd name="T40" fmla="*/ 0 w 189"/>
                <a:gd name="T41" fmla="*/ 93 h 187"/>
                <a:gd name="T42" fmla="*/ 1 w 189"/>
                <a:gd name="T43" fmla="*/ 87 h 187"/>
                <a:gd name="T44" fmla="*/ 6 w 189"/>
                <a:gd name="T45" fmla="*/ 77 h 187"/>
                <a:gd name="T46" fmla="*/ 9 w 189"/>
                <a:gd name="T47" fmla="*/ 72 h 187"/>
                <a:gd name="T48" fmla="*/ 18 w 189"/>
                <a:gd name="T49" fmla="*/ 66 h 187"/>
                <a:gd name="T50" fmla="*/ 30 w 189"/>
                <a:gd name="T51" fmla="*/ 64 h 187"/>
                <a:gd name="T52" fmla="*/ 65 w 189"/>
                <a:gd name="T53" fmla="*/ 28 h 187"/>
                <a:gd name="T54" fmla="*/ 66 w 189"/>
                <a:gd name="T55" fmla="*/ 23 h 187"/>
                <a:gd name="T56" fmla="*/ 70 w 189"/>
                <a:gd name="T57" fmla="*/ 12 h 187"/>
                <a:gd name="T58" fmla="*/ 78 w 189"/>
                <a:gd name="T59" fmla="*/ 4 h 187"/>
                <a:gd name="T60" fmla="*/ 89 w 189"/>
                <a:gd name="T61" fmla="*/ 0 h 187"/>
                <a:gd name="T62" fmla="*/ 94 w 189"/>
                <a:gd name="T63" fmla="*/ 0 h 187"/>
                <a:gd name="T64" fmla="*/ 106 w 189"/>
                <a:gd name="T65" fmla="*/ 2 h 187"/>
                <a:gd name="T66" fmla="*/ 115 w 189"/>
                <a:gd name="T67" fmla="*/ 8 h 187"/>
                <a:gd name="T68" fmla="*/ 121 w 189"/>
                <a:gd name="T69" fmla="*/ 17 h 187"/>
                <a:gd name="T70" fmla="*/ 123 w 189"/>
                <a:gd name="T71" fmla="*/ 28 h 187"/>
                <a:gd name="T72" fmla="*/ 159 w 189"/>
                <a:gd name="T73" fmla="*/ 64 h 187"/>
                <a:gd name="T74" fmla="*/ 165 w 189"/>
                <a:gd name="T75" fmla="*/ 65 h 187"/>
                <a:gd name="T76" fmla="*/ 175 w 189"/>
                <a:gd name="T77" fmla="*/ 69 h 187"/>
                <a:gd name="T78" fmla="*/ 183 w 189"/>
                <a:gd name="T79" fmla="*/ 77 h 187"/>
                <a:gd name="T80" fmla="*/ 188 w 189"/>
                <a:gd name="T81" fmla="*/ 87 h 187"/>
                <a:gd name="T82" fmla="*/ 189 w 189"/>
                <a:gd name="T83" fmla="*/ 9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9" h="187">
                  <a:moveTo>
                    <a:pt x="189" y="93"/>
                  </a:moveTo>
                  <a:lnTo>
                    <a:pt x="189" y="93"/>
                  </a:lnTo>
                  <a:lnTo>
                    <a:pt x="188" y="100"/>
                  </a:lnTo>
                  <a:lnTo>
                    <a:pt x="187" y="104"/>
                  </a:lnTo>
                  <a:lnTo>
                    <a:pt x="183" y="110"/>
                  </a:lnTo>
                  <a:lnTo>
                    <a:pt x="180" y="114"/>
                  </a:lnTo>
                  <a:lnTo>
                    <a:pt x="175" y="118"/>
                  </a:lnTo>
                  <a:lnTo>
                    <a:pt x="170" y="121"/>
                  </a:lnTo>
                  <a:lnTo>
                    <a:pt x="165" y="122"/>
                  </a:lnTo>
                  <a:lnTo>
                    <a:pt x="159" y="123"/>
                  </a:lnTo>
                  <a:lnTo>
                    <a:pt x="123" y="123"/>
                  </a:lnTo>
                  <a:lnTo>
                    <a:pt x="123" y="159"/>
                  </a:lnTo>
                  <a:lnTo>
                    <a:pt x="123" y="159"/>
                  </a:lnTo>
                  <a:lnTo>
                    <a:pt x="123" y="164"/>
                  </a:lnTo>
                  <a:lnTo>
                    <a:pt x="121" y="170"/>
                  </a:lnTo>
                  <a:lnTo>
                    <a:pt x="119" y="175"/>
                  </a:lnTo>
                  <a:lnTo>
                    <a:pt x="115" y="179"/>
                  </a:lnTo>
                  <a:lnTo>
                    <a:pt x="111" y="183"/>
                  </a:lnTo>
                  <a:lnTo>
                    <a:pt x="106" y="185"/>
                  </a:lnTo>
                  <a:lnTo>
                    <a:pt x="100" y="187"/>
                  </a:lnTo>
                  <a:lnTo>
                    <a:pt x="94" y="187"/>
                  </a:lnTo>
                  <a:lnTo>
                    <a:pt x="94" y="187"/>
                  </a:lnTo>
                  <a:lnTo>
                    <a:pt x="89" y="187"/>
                  </a:lnTo>
                  <a:lnTo>
                    <a:pt x="83" y="185"/>
                  </a:lnTo>
                  <a:lnTo>
                    <a:pt x="78" y="183"/>
                  </a:lnTo>
                  <a:lnTo>
                    <a:pt x="74" y="179"/>
                  </a:lnTo>
                  <a:lnTo>
                    <a:pt x="74" y="179"/>
                  </a:lnTo>
                  <a:lnTo>
                    <a:pt x="70" y="175"/>
                  </a:lnTo>
                  <a:lnTo>
                    <a:pt x="67" y="170"/>
                  </a:lnTo>
                  <a:lnTo>
                    <a:pt x="66" y="164"/>
                  </a:lnTo>
                  <a:lnTo>
                    <a:pt x="65" y="159"/>
                  </a:lnTo>
                  <a:lnTo>
                    <a:pt x="65" y="123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24" y="122"/>
                  </a:lnTo>
                  <a:lnTo>
                    <a:pt x="18" y="121"/>
                  </a:lnTo>
                  <a:lnTo>
                    <a:pt x="14" y="118"/>
                  </a:lnTo>
                  <a:lnTo>
                    <a:pt x="9" y="114"/>
                  </a:lnTo>
                  <a:lnTo>
                    <a:pt x="6" y="110"/>
                  </a:lnTo>
                  <a:lnTo>
                    <a:pt x="2" y="104"/>
                  </a:lnTo>
                  <a:lnTo>
                    <a:pt x="1" y="10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1" y="87"/>
                  </a:lnTo>
                  <a:lnTo>
                    <a:pt x="2" y="83"/>
                  </a:lnTo>
                  <a:lnTo>
                    <a:pt x="6" y="77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14" y="69"/>
                  </a:lnTo>
                  <a:lnTo>
                    <a:pt x="18" y="66"/>
                  </a:lnTo>
                  <a:lnTo>
                    <a:pt x="24" y="65"/>
                  </a:lnTo>
                  <a:lnTo>
                    <a:pt x="30" y="64"/>
                  </a:lnTo>
                  <a:lnTo>
                    <a:pt x="65" y="64"/>
                  </a:lnTo>
                  <a:lnTo>
                    <a:pt x="65" y="28"/>
                  </a:lnTo>
                  <a:lnTo>
                    <a:pt x="65" y="28"/>
                  </a:lnTo>
                  <a:lnTo>
                    <a:pt x="66" y="23"/>
                  </a:lnTo>
                  <a:lnTo>
                    <a:pt x="67" y="17"/>
                  </a:lnTo>
                  <a:lnTo>
                    <a:pt x="70" y="12"/>
                  </a:lnTo>
                  <a:lnTo>
                    <a:pt x="74" y="8"/>
                  </a:lnTo>
                  <a:lnTo>
                    <a:pt x="78" y="4"/>
                  </a:lnTo>
                  <a:lnTo>
                    <a:pt x="83" y="2"/>
                  </a:lnTo>
                  <a:lnTo>
                    <a:pt x="89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00" y="0"/>
                  </a:lnTo>
                  <a:lnTo>
                    <a:pt x="106" y="2"/>
                  </a:lnTo>
                  <a:lnTo>
                    <a:pt x="111" y="4"/>
                  </a:lnTo>
                  <a:lnTo>
                    <a:pt x="115" y="8"/>
                  </a:lnTo>
                  <a:lnTo>
                    <a:pt x="119" y="12"/>
                  </a:lnTo>
                  <a:lnTo>
                    <a:pt x="121" y="17"/>
                  </a:lnTo>
                  <a:lnTo>
                    <a:pt x="123" y="23"/>
                  </a:lnTo>
                  <a:lnTo>
                    <a:pt x="123" y="28"/>
                  </a:lnTo>
                  <a:lnTo>
                    <a:pt x="123" y="64"/>
                  </a:lnTo>
                  <a:lnTo>
                    <a:pt x="159" y="64"/>
                  </a:lnTo>
                  <a:lnTo>
                    <a:pt x="159" y="64"/>
                  </a:lnTo>
                  <a:lnTo>
                    <a:pt x="165" y="65"/>
                  </a:lnTo>
                  <a:lnTo>
                    <a:pt x="170" y="66"/>
                  </a:lnTo>
                  <a:lnTo>
                    <a:pt x="175" y="69"/>
                  </a:lnTo>
                  <a:lnTo>
                    <a:pt x="180" y="72"/>
                  </a:lnTo>
                  <a:lnTo>
                    <a:pt x="183" y="77"/>
                  </a:lnTo>
                  <a:lnTo>
                    <a:pt x="187" y="83"/>
                  </a:lnTo>
                  <a:lnTo>
                    <a:pt x="188" y="87"/>
                  </a:lnTo>
                  <a:lnTo>
                    <a:pt x="189" y="93"/>
                  </a:lnTo>
                  <a:lnTo>
                    <a:pt x="189" y="93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0" name="Freeform 11"/>
            <p:cNvSpPr/>
            <p:nvPr userDrawn="1"/>
          </p:nvSpPr>
          <p:spPr bwMode="auto">
            <a:xfrm>
              <a:off x="1917701" y="1230313"/>
              <a:ext cx="114300" cy="114300"/>
            </a:xfrm>
            <a:custGeom>
              <a:avLst/>
              <a:gdLst>
                <a:gd name="T0" fmla="*/ 143 w 143"/>
                <a:gd name="T1" fmla="*/ 71 h 144"/>
                <a:gd name="T2" fmla="*/ 142 w 143"/>
                <a:gd name="T3" fmla="*/ 80 h 144"/>
                <a:gd name="T4" fmla="*/ 136 w 143"/>
                <a:gd name="T5" fmla="*/ 87 h 144"/>
                <a:gd name="T6" fmla="*/ 129 w 143"/>
                <a:gd name="T7" fmla="*/ 92 h 144"/>
                <a:gd name="T8" fmla="*/ 121 w 143"/>
                <a:gd name="T9" fmla="*/ 94 h 144"/>
                <a:gd name="T10" fmla="*/ 93 w 143"/>
                <a:gd name="T11" fmla="*/ 121 h 144"/>
                <a:gd name="T12" fmla="*/ 93 w 143"/>
                <a:gd name="T13" fmla="*/ 125 h 144"/>
                <a:gd name="T14" fmla="*/ 90 w 143"/>
                <a:gd name="T15" fmla="*/ 133 h 144"/>
                <a:gd name="T16" fmla="*/ 84 w 143"/>
                <a:gd name="T17" fmla="*/ 139 h 144"/>
                <a:gd name="T18" fmla="*/ 76 w 143"/>
                <a:gd name="T19" fmla="*/ 143 h 144"/>
                <a:gd name="T20" fmla="*/ 71 w 143"/>
                <a:gd name="T21" fmla="*/ 144 h 144"/>
                <a:gd name="T22" fmla="*/ 62 w 143"/>
                <a:gd name="T23" fmla="*/ 141 h 144"/>
                <a:gd name="T24" fmla="*/ 55 w 143"/>
                <a:gd name="T25" fmla="*/ 137 h 144"/>
                <a:gd name="T26" fmla="*/ 53 w 143"/>
                <a:gd name="T27" fmla="*/ 133 h 144"/>
                <a:gd name="T28" fmla="*/ 49 w 143"/>
                <a:gd name="T29" fmla="*/ 125 h 144"/>
                <a:gd name="T30" fmla="*/ 49 w 143"/>
                <a:gd name="T31" fmla="*/ 94 h 144"/>
                <a:gd name="T32" fmla="*/ 22 w 143"/>
                <a:gd name="T33" fmla="*/ 94 h 144"/>
                <a:gd name="T34" fmla="*/ 14 w 143"/>
                <a:gd name="T35" fmla="*/ 92 h 144"/>
                <a:gd name="T36" fmla="*/ 6 w 143"/>
                <a:gd name="T37" fmla="*/ 87 h 144"/>
                <a:gd name="T38" fmla="*/ 1 w 143"/>
                <a:gd name="T39" fmla="*/ 80 h 144"/>
                <a:gd name="T40" fmla="*/ 0 w 143"/>
                <a:gd name="T41" fmla="*/ 71 h 144"/>
                <a:gd name="T42" fmla="*/ 0 w 143"/>
                <a:gd name="T43" fmla="*/ 67 h 144"/>
                <a:gd name="T44" fmla="*/ 3 w 143"/>
                <a:gd name="T45" fmla="*/ 60 h 144"/>
                <a:gd name="T46" fmla="*/ 6 w 143"/>
                <a:gd name="T47" fmla="*/ 56 h 144"/>
                <a:gd name="T48" fmla="*/ 14 w 143"/>
                <a:gd name="T49" fmla="*/ 52 h 144"/>
                <a:gd name="T50" fmla="*/ 22 w 143"/>
                <a:gd name="T51" fmla="*/ 49 h 144"/>
                <a:gd name="T52" fmla="*/ 49 w 143"/>
                <a:gd name="T53" fmla="*/ 23 h 144"/>
                <a:gd name="T54" fmla="*/ 49 w 143"/>
                <a:gd name="T55" fmla="*/ 18 h 144"/>
                <a:gd name="T56" fmla="*/ 53 w 143"/>
                <a:gd name="T57" fmla="*/ 10 h 144"/>
                <a:gd name="T58" fmla="*/ 59 w 143"/>
                <a:gd name="T59" fmla="*/ 3 h 144"/>
                <a:gd name="T60" fmla="*/ 67 w 143"/>
                <a:gd name="T61" fmla="*/ 1 h 144"/>
                <a:gd name="T62" fmla="*/ 71 w 143"/>
                <a:gd name="T63" fmla="*/ 0 h 144"/>
                <a:gd name="T64" fmla="*/ 81 w 143"/>
                <a:gd name="T65" fmla="*/ 2 h 144"/>
                <a:gd name="T66" fmla="*/ 87 w 143"/>
                <a:gd name="T67" fmla="*/ 7 h 144"/>
                <a:gd name="T68" fmla="*/ 92 w 143"/>
                <a:gd name="T69" fmla="*/ 14 h 144"/>
                <a:gd name="T70" fmla="*/ 93 w 143"/>
                <a:gd name="T71" fmla="*/ 23 h 144"/>
                <a:gd name="T72" fmla="*/ 121 w 143"/>
                <a:gd name="T73" fmla="*/ 49 h 144"/>
                <a:gd name="T74" fmla="*/ 125 w 143"/>
                <a:gd name="T75" fmla="*/ 49 h 144"/>
                <a:gd name="T76" fmla="*/ 133 w 143"/>
                <a:gd name="T77" fmla="*/ 53 h 144"/>
                <a:gd name="T78" fmla="*/ 139 w 143"/>
                <a:gd name="T79" fmla="*/ 60 h 144"/>
                <a:gd name="T80" fmla="*/ 143 w 143"/>
                <a:gd name="T81" fmla="*/ 67 h 144"/>
                <a:gd name="T82" fmla="*/ 143 w 143"/>
                <a:gd name="T83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3" h="144">
                  <a:moveTo>
                    <a:pt x="143" y="71"/>
                  </a:moveTo>
                  <a:lnTo>
                    <a:pt x="143" y="71"/>
                  </a:lnTo>
                  <a:lnTo>
                    <a:pt x="143" y="76"/>
                  </a:lnTo>
                  <a:lnTo>
                    <a:pt x="142" y="80"/>
                  </a:lnTo>
                  <a:lnTo>
                    <a:pt x="139" y="84"/>
                  </a:lnTo>
                  <a:lnTo>
                    <a:pt x="136" y="87"/>
                  </a:lnTo>
                  <a:lnTo>
                    <a:pt x="133" y="90"/>
                  </a:lnTo>
                  <a:lnTo>
                    <a:pt x="129" y="92"/>
                  </a:lnTo>
                  <a:lnTo>
                    <a:pt x="125" y="93"/>
                  </a:lnTo>
                  <a:lnTo>
                    <a:pt x="121" y="94"/>
                  </a:lnTo>
                  <a:lnTo>
                    <a:pt x="93" y="94"/>
                  </a:lnTo>
                  <a:lnTo>
                    <a:pt x="93" y="121"/>
                  </a:lnTo>
                  <a:lnTo>
                    <a:pt x="93" y="121"/>
                  </a:lnTo>
                  <a:lnTo>
                    <a:pt x="93" y="125"/>
                  </a:lnTo>
                  <a:lnTo>
                    <a:pt x="92" y="130"/>
                  </a:lnTo>
                  <a:lnTo>
                    <a:pt x="90" y="133"/>
                  </a:lnTo>
                  <a:lnTo>
                    <a:pt x="87" y="137"/>
                  </a:lnTo>
                  <a:lnTo>
                    <a:pt x="84" y="139"/>
                  </a:lnTo>
                  <a:lnTo>
                    <a:pt x="81" y="141"/>
                  </a:lnTo>
                  <a:lnTo>
                    <a:pt x="76" y="143"/>
                  </a:lnTo>
                  <a:lnTo>
                    <a:pt x="71" y="144"/>
                  </a:lnTo>
                  <a:lnTo>
                    <a:pt x="71" y="144"/>
                  </a:lnTo>
                  <a:lnTo>
                    <a:pt x="67" y="143"/>
                  </a:lnTo>
                  <a:lnTo>
                    <a:pt x="62" y="141"/>
                  </a:lnTo>
                  <a:lnTo>
                    <a:pt x="59" y="139"/>
                  </a:lnTo>
                  <a:lnTo>
                    <a:pt x="55" y="137"/>
                  </a:lnTo>
                  <a:lnTo>
                    <a:pt x="55" y="137"/>
                  </a:lnTo>
                  <a:lnTo>
                    <a:pt x="53" y="133"/>
                  </a:lnTo>
                  <a:lnTo>
                    <a:pt x="51" y="130"/>
                  </a:lnTo>
                  <a:lnTo>
                    <a:pt x="49" y="125"/>
                  </a:lnTo>
                  <a:lnTo>
                    <a:pt x="49" y="121"/>
                  </a:lnTo>
                  <a:lnTo>
                    <a:pt x="49" y="94"/>
                  </a:lnTo>
                  <a:lnTo>
                    <a:pt x="22" y="94"/>
                  </a:lnTo>
                  <a:lnTo>
                    <a:pt x="22" y="94"/>
                  </a:lnTo>
                  <a:lnTo>
                    <a:pt x="17" y="93"/>
                  </a:lnTo>
                  <a:lnTo>
                    <a:pt x="14" y="92"/>
                  </a:lnTo>
                  <a:lnTo>
                    <a:pt x="9" y="90"/>
                  </a:lnTo>
                  <a:lnTo>
                    <a:pt x="6" y="87"/>
                  </a:lnTo>
                  <a:lnTo>
                    <a:pt x="3" y="84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1" y="63"/>
                  </a:lnTo>
                  <a:lnTo>
                    <a:pt x="3" y="60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9" y="53"/>
                  </a:lnTo>
                  <a:lnTo>
                    <a:pt x="14" y="52"/>
                  </a:lnTo>
                  <a:lnTo>
                    <a:pt x="17" y="49"/>
                  </a:lnTo>
                  <a:lnTo>
                    <a:pt x="22" y="49"/>
                  </a:lnTo>
                  <a:lnTo>
                    <a:pt x="49" y="49"/>
                  </a:lnTo>
                  <a:lnTo>
                    <a:pt x="49" y="23"/>
                  </a:lnTo>
                  <a:lnTo>
                    <a:pt x="49" y="23"/>
                  </a:lnTo>
                  <a:lnTo>
                    <a:pt x="49" y="18"/>
                  </a:lnTo>
                  <a:lnTo>
                    <a:pt x="51" y="14"/>
                  </a:lnTo>
                  <a:lnTo>
                    <a:pt x="53" y="10"/>
                  </a:lnTo>
                  <a:lnTo>
                    <a:pt x="55" y="7"/>
                  </a:lnTo>
                  <a:lnTo>
                    <a:pt x="59" y="3"/>
                  </a:lnTo>
                  <a:lnTo>
                    <a:pt x="62" y="2"/>
                  </a:lnTo>
                  <a:lnTo>
                    <a:pt x="67" y="1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6" y="1"/>
                  </a:lnTo>
                  <a:lnTo>
                    <a:pt x="81" y="2"/>
                  </a:lnTo>
                  <a:lnTo>
                    <a:pt x="84" y="3"/>
                  </a:lnTo>
                  <a:lnTo>
                    <a:pt x="87" y="7"/>
                  </a:lnTo>
                  <a:lnTo>
                    <a:pt x="90" y="10"/>
                  </a:lnTo>
                  <a:lnTo>
                    <a:pt x="92" y="14"/>
                  </a:lnTo>
                  <a:lnTo>
                    <a:pt x="93" y="18"/>
                  </a:lnTo>
                  <a:lnTo>
                    <a:pt x="93" y="23"/>
                  </a:lnTo>
                  <a:lnTo>
                    <a:pt x="93" y="49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25" y="49"/>
                  </a:lnTo>
                  <a:lnTo>
                    <a:pt x="129" y="52"/>
                  </a:lnTo>
                  <a:lnTo>
                    <a:pt x="133" y="53"/>
                  </a:lnTo>
                  <a:lnTo>
                    <a:pt x="136" y="56"/>
                  </a:lnTo>
                  <a:lnTo>
                    <a:pt x="139" y="60"/>
                  </a:lnTo>
                  <a:lnTo>
                    <a:pt x="142" y="63"/>
                  </a:lnTo>
                  <a:lnTo>
                    <a:pt x="143" y="67"/>
                  </a:lnTo>
                  <a:lnTo>
                    <a:pt x="143" y="71"/>
                  </a:lnTo>
                  <a:lnTo>
                    <a:pt x="143" y="71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1" name="Freeform 12"/>
            <p:cNvSpPr/>
            <p:nvPr userDrawn="1"/>
          </p:nvSpPr>
          <p:spPr bwMode="auto">
            <a:xfrm>
              <a:off x="2724151" y="871538"/>
              <a:ext cx="196850" cy="196850"/>
            </a:xfrm>
            <a:custGeom>
              <a:avLst/>
              <a:gdLst>
                <a:gd name="T0" fmla="*/ 249 w 249"/>
                <a:gd name="T1" fmla="*/ 124 h 249"/>
                <a:gd name="T2" fmla="*/ 247 w 249"/>
                <a:gd name="T3" fmla="*/ 139 h 249"/>
                <a:gd name="T4" fmla="*/ 238 w 249"/>
                <a:gd name="T5" fmla="*/ 152 h 249"/>
                <a:gd name="T6" fmla="*/ 226 w 249"/>
                <a:gd name="T7" fmla="*/ 160 h 249"/>
                <a:gd name="T8" fmla="*/ 211 w 249"/>
                <a:gd name="T9" fmla="*/ 164 h 249"/>
                <a:gd name="T10" fmla="*/ 164 w 249"/>
                <a:gd name="T11" fmla="*/ 210 h 249"/>
                <a:gd name="T12" fmla="*/ 163 w 249"/>
                <a:gd name="T13" fmla="*/ 218 h 249"/>
                <a:gd name="T14" fmla="*/ 157 w 249"/>
                <a:gd name="T15" fmla="*/ 232 h 249"/>
                <a:gd name="T16" fmla="*/ 147 w 249"/>
                <a:gd name="T17" fmla="*/ 242 h 249"/>
                <a:gd name="T18" fmla="*/ 133 w 249"/>
                <a:gd name="T19" fmla="*/ 248 h 249"/>
                <a:gd name="T20" fmla="*/ 125 w 249"/>
                <a:gd name="T21" fmla="*/ 249 h 249"/>
                <a:gd name="T22" fmla="*/ 110 w 249"/>
                <a:gd name="T23" fmla="*/ 245 h 249"/>
                <a:gd name="T24" fmla="*/ 97 w 249"/>
                <a:gd name="T25" fmla="*/ 237 h 249"/>
                <a:gd name="T26" fmla="*/ 93 w 249"/>
                <a:gd name="T27" fmla="*/ 232 h 249"/>
                <a:gd name="T28" fmla="*/ 87 w 249"/>
                <a:gd name="T29" fmla="*/ 218 h 249"/>
                <a:gd name="T30" fmla="*/ 87 w 249"/>
                <a:gd name="T31" fmla="*/ 164 h 249"/>
                <a:gd name="T32" fmla="*/ 40 w 249"/>
                <a:gd name="T33" fmla="*/ 164 h 249"/>
                <a:gd name="T34" fmla="*/ 25 w 249"/>
                <a:gd name="T35" fmla="*/ 160 h 249"/>
                <a:gd name="T36" fmla="*/ 12 w 249"/>
                <a:gd name="T37" fmla="*/ 152 h 249"/>
                <a:gd name="T38" fmla="*/ 4 w 249"/>
                <a:gd name="T39" fmla="*/ 139 h 249"/>
                <a:gd name="T40" fmla="*/ 0 w 249"/>
                <a:gd name="T41" fmla="*/ 124 h 249"/>
                <a:gd name="T42" fmla="*/ 2 w 249"/>
                <a:gd name="T43" fmla="*/ 116 h 249"/>
                <a:gd name="T44" fmla="*/ 7 w 249"/>
                <a:gd name="T45" fmla="*/ 103 h 249"/>
                <a:gd name="T46" fmla="*/ 12 w 249"/>
                <a:gd name="T47" fmla="*/ 97 h 249"/>
                <a:gd name="T48" fmla="*/ 25 w 249"/>
                <a:gd name="T49" fmla="*/ 89 h 249"/>
                <a:gd name="T50" fmla="*/ 40 w 249"/>
                <a:gd name="T51" fmla="*/ 85 h 249"/>
                <a:gd name="T52" fmla="*/ 87 w 249"/>
                <a:gd name="T53" fmla="*/ 39 h 249"/>
                <a:gd name="T54" fmla="*/ 87 w 249"/>
                <a:gd name="T55" fmla="*/ 31 h 249"/>
                <a:gd name="T56" fmla="*/ 93 w 249"/>
                <a:gd name="T57" fmla="*/ 17 h 249"/>
                <a:gd name="T58" fmla="*/ 103 w 249"/>
                <a:gd name="T59" fmla="*/ 7 h 249"/>
                <a:gd name="T60" fmla="*/ 117 w 249"/>
                <a:gd name="T61" fmla="*/ 1 h 249"/>
                <a:gd name="T62" fmla="*/ 125 w 249"/>
                <a:gd name="T63" fmla="*/ 0 h 249"/>
                <a:gd name="T64" fmla="*/ 140 w 249"/>
                <a:gd name="T65" fmla="*/ 4 h 249"/>
                <a:gd name="T66" fmla="*/ 152 w 249"/>
                <a:gd name="T67" fmla="*/ 12 h 249"/>
                <a:gd name="T68" fmla="*/ 161 w 249"/>
                <a:gd name="T69" fmla="*/ 23 h 249"/>
                <a:gd name="T70" fmla="*/ 164 w 249"/>
                <a:gd name="T71" fmla="*/ 39 h 249"/>
                <a:gd name="T72" fmla="*/ 211 w 249"/>
                <a:gd name="T73" fmla="*/ 85 h 249"/>
                <a:gd name="T74" fmla="*/ 218 w 249"/>
                <a:gd name="T75" fmla="*/ 86 h 249"/>
                <a:gd name="T76" fmla="*/ 232 w 249"/>
                <a:gd name="T77" fmla="*/ 92 h 249"/>
                <a:gd name="T78" fmla="*/ 242 w 249"/>
                <a:gd name="T79" fmla="*/ 103 h 249"/>
                <a:gd name="T80" fmla="*/ 249 w 249"/>
                <a:gd name="T81" fmla="*/ 116 h 249"/>
                <a:gd name="T82" fmla="*/ 249 w 249"/>
                <a:gd name="T83" fmla="*/ 12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249" y="124"/>
                  </a:moveTo>
                  <a:lnTo>
                    <a:pt x="249" y="124"/>
                  </a:lnTo>
                  <a:lnTo>
                    <a:pt x="249" y="133"/>
                  </a:lnTo>
                  <a:lnTo>
                    <a:pt x="247" y="139"/>
                  </a:lnTo>
                  <a:lnTo>
                    <a:pt x="242" y="146"/>
                  </a:lnTo>
                  <a:lnTo>
                    <a:pt x="238" y="152"/>
                  </a:lnTo>
                  <a:lnTo>
                    <a:pt x="232" y="157"/>
                  </a:lnTo>
                  <a:lnTo>
                    <a:pt x="226" y="160"/>
                  </a:lnTo>
                  <a:lnTo>
                    <a:pt x="218" y="163"/>
                  </a:lnTo>
                  <a:lnTo>
                    <a:pt x="211" y="164"/>
                  </a:lnTo>
                  <a:lnTo>
                    <a:pt x="164" y="164"/>
                  </a:lnTo>
                  <a:lnTo>
                    <a:pt x="164" y="210"/>
                  </a:lnTo>
                  <a:lnTo>
                    <a:pt x="164" y="210"/>
                  </a:lnTo>
                  <a:lnTo>
                    <a:pt x="163" y="218"/>
                  </a:lnTo>
                  <a:lnTo>
                    <a:pt x="161" y="225"/>
                  </a:lnTo>
                  <a:lnTo>
                    <a:pt x="157" y="232"/>
                  </a:lnTo>
                  <a:lnTo>
                    <a:pt x="152" y="237"/>
                  </a:lnTo>
                  <a:lnTo>
                    <a:pt x="147" y="242"/>
                  </a:lnTo>
                  <a:lnTo>
                    <a:pt x="140" y="245"/>
                  </a:lnTo>
                  <a:lnTo>
                    <a:pt x="133" y="248"/>
                  </a:lnTo>
                  <a:lnTo>
                    <a:pt x="125" y="249"/>
                  </a:lnTo>
                  <a:lnTo>
                    <a:pt x="125" y="249"/>
                  </a:lnTo>
                  <a:lnTo>
                    <a:pt x="117" y="248"/>
                  </a:lnTo>
                  <a:lnTo>
                    <a:pt x="110" y="245"/>
                  </a:lnTo>
                  <a:lnTo>
                    <a:pt x="103" y="242"/>
                  </a:lnTo>
                  <a:lnTo>
                    <a:pt x="97" y="237"/>
                  </a:lnTo>
                  <a:lnTo>
                    <a:pt x="97" y="237"/>
                  </a:lnTo>
                  <a:lnTo>
                    <a:pt x="93" y="232"/>
                  </a:lnTo>
                  <a:lnTo>
                    <a:pt x="89" y="225"/>
                  </a:lnTo>
                  <a:lnTo>
                    <a:pt x="87" y="218"/>
                  </a:lnTo>
                  <a:lnTo>
                    <a:pt x="87" y="210"/>
                  </a:lnTo>
                  <a:lnTo>
                    <a:pt x="87" y="164"/>
                  </a:lnTo>
                  <a:lnTo>
                    <a:pt x="40" y="164"/>
                  </a:lnTo>
                  <a:lnTo>
                    <a:pt x="40" y="164"/>
                  </a:lnTo>
                  <a:lnTo>
                    <a:pt x="32" y="163"/>
                  </a:lnTo>
                  <a:lnTo>
                    <a:pt x="25" y="160"/>
                  </a:lnTo>
                  <a:lnTo>
                    <a:pt x="18" y="157"/>
                  </a:lnTo>
                  <a:lnTo>
                    <a:pt x="12" y="152"/>
                  </a:lnTo>
                  <a:lnTo>
                    <a:pt x="7" y="146"/>
                  </a:lnTo>
                  <a:lnTo>
                    <a:pt x="4" y="139"/>
                  </a:lnTo>
                  <a:lnTo>
                    <a:pt x="2" y="133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7" y="103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8" y="92"/>
                  </a:lnTo>
                  <a:lnTo>
                    <a:pt x="25" y="89"/>
                  </a:lnTo>
                  <a:lnTo>
                    <a:pt x="32" y="86"/>
                  </a:lnTo>
                  <a:lnTo>
                    <a:pt x="40" y="85"/>
                  </a:lnTo>
                  <a:lnTo>
                    <a:pt x="87" y="85"/>
                  </a:lnTo>
                  <a:lnTo>
                    <a:pt x="87" y="39"/>
                  </a:lnTo>
                  <a:lnTo>
                    <a:pt x="87" y="39"/>
                  </a:lnTo>
                  <a:lnTo>
                    <a:pt x="87" y="31"/>
                  </a:lnTo>
                  <a:lnTo>
                    <a:pt x="89" y="23"/>
                  </a:lnTo>
                  <a:lnTo>
                    <a:pt x="93" y="17"/>
                  </a:lnTo>
                  <a:lnTo>
                    <a:pt x="97" y="12"/>
                  </a:lnTo>
                  <a:lnTo>
                    <a:pt x="103" y="7"/>
                  </a:lnTo>
                  <a:lnTo>
                    <a:pt x="110" y="4"/>
                  </a:lnTo>
                  <a:lnTo>
                    <a:pt x="11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33" y="1"/>
                  </a:lnTo>
                  <a:lnTo>
                    <a:pt x="140" y="4"/>
                  </a:lnTo>
                  <a:lnTo>
                    <a:pt x="147" y="7"/>
                  </a:lnTo>
                  <a:lnTo>
                    <a:pt x="152" y="12"/>
                  </a:lnTo>
                  <a:lnTo>
                    <a:pt x="157" y="17"/>
                  </a:lnTo>
                  <a:lnTo>
                    <a:pt x="161" y="23"/>
                  </a:lnTo>
                  <a:lnTo>
                    <a:pt x="163" y="31"/>
                  </a:lnTo>
                  <a:lnTo>
                    <a:pt x="164" y="39"/>
                  </a:lnTo>
                  <a:lnTo>
                    <a:pt x="164" y="85"/>
                  </a:lnTo>
                  <a:lnTo>
                    <a:pt x="211" y="85"/>
                  </a:lnTo>
                  <a:lnTo>
                    <a:pt x="211" y="85"/>
                  </a:lnTo>
                  <a:lnTo>
                    <a:pt x="218" y="86"/>
                  </a:lnTo>
                  <a:lnTo>
                    <a:pt x="226" y="89"/>
                  </a:lnTo>
                  <a:lnTo>
                    <a:pt x="232" y="92"/>
                  </a:lnTo>
                  <a:lnTo>
                    <a:pt x="238" y="97"/>
                  </a:lnTo>
                  <a:lnTo>
                    <a:pt x="242" y="103"/>
                  </a:lnTo>
                  <a:lnTo>
                    <a:pt x="247" y="110"/>
                  </a:lnTo>
                  <a:lnTo>
                    <a:pt x="249" y="116"/>
                  </a:lnTo>
                  <a:lnTo>
                    <a:pt x="249" y="124"/>
                  </a:lnTo>
                  <a:lnTo>
                    <a:pt x="249" y="1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2" name="Freeform 13"/>
            <p:cNvSpPr/>
            <p:nvPr userDrawn="1"/>
          </p:nvSpPr>
          <p:spPr bwMode="auto">
            <a:xfrm>
              <a:off x="2466976" y="2044701"/>
              <a:ext cx="73025" cy="14288"/>
            </a:xfrm>
            <a:custGeom>
              <a:avLst/>
              <a:gdLst>
                <a:gd name="T0" fmla="*/ 83 w 92"/>
                <a:gd name="T1" fmla="*/ 0 h 19"/>
                <a:gd name="T2" fmla="*/ 46 w 92"/>
                <a:gd name="T3" fmla="*/ 0 h 19"/>
                <a:gd name="T4" fmla="*/ 9 w 92"/>
                <a:gd name="T5" fmla="*/ 0 h 19"/>
                <a:gd name="T6" fmla="*/ 9 w 92"/>
                <a:gd name="T7" fmla="*/ 0 h 19"/>
                <a:gd name="T8" fmla="*/ 6 w 92"/>
                <a:gd name="T9" fmla="*/ 0 h 19"/>
                <a:gd name="T10" fmla="*/ 2 w 92"/>
                <a:gd name="T11" fmla="*/ 2 h 19"/>
                <a:gd name="T12" fmla="*/ 1 w 92"/>
                <a:gd name="T13" fmla="*/ 6 h 19"/>
                <a:gd name="T14" fmla="*/ 0 w 92"/>
                <a:gd name="T15" fmla="*/ 9 h 19"/>
                <a:gd name="T16" fmla="*/ 0 w 92"/>
                <a:gd name="T17" fmla="*/ 9 h 19"/>
                <a:gd name="T18" fmla="*/ 1 w 92"/>
                <a:gd name="T19" fmla="*/ 13 h 19"/>
                <a:gd name="T20" fmla="*/ 2 w 92"/>
                <a:gd name="T21" fmla="*/ 15 h 19"/>
                <a:gd name="T22" fmla="*/ 6 w 92"/>
                <a:gd name="T23" fmla="*/ 17 h 19"/>
                <a:gd name="T24" fmla="*/ 9 w 92"/>
                <a:gd name="T25" fmla="*/ 19 h 19"/>
                <a:gd name="T26" fmla="*/ 46 w 92"/>
                <a:gd name="T27" fmla="*/ 19 h 19"/>
                <a:gd name="T28" fmla="*/ 83 w 92"/>
                <a:gd name="T29" fmla="*/ 19 h 19"/>
                <a:gd name="T30" fmla="*/ 83 w 92"/>
                <a:gd name="T31" fmla="*/ 19 h 19"/>
                <a:gd name="T32" fmla="*/ 86 w 92"/>
                <a:gd name="T33" fmla="*/ 17 h 19"/>
                <a:gd name="T34" fmla="*/ 90 w 92"/>
                <a:gd name="T35" fmla="*/ 15 h 19"/>
                <a:gd name="T36" fmla="*/ 92 w 92"/>
                <a:gd name="T37" fmla="*/ 13 h 19"/>
                <a:gd name="T38" fmla="*/ 92 w 92"/>
                <a:gd name="T39" fmla="*/ 9 h 19"/>
                <a:gd name="T40" fmla="*/ 92 w 92"/>
                <a:gd name="T41" fmla="*/ 9 h 19"/>
                <a:gd name="T42" fmla="*/ 92 w 92"/>
                <a:gd name="T43" fmla="*/ 6 h 19"/>
                <a:gd name="T44" fmla="*/ 90 w 92"/>
                <a:gd name="T45" fmla="*/ 2 h 19"/>
                <a:gd name="T46" fmla="*/ 86 w 92"/>
                <a:gd name="T47" fmla="*/ 0 h 19"/>
                <a:gd name="T48" fmla="*/ 83 w 92"/>
                <a:gd name="T49" fmla="*/ 0 h 19"/>
                <a:gd name="T50" fmla="*/ 83 w 92"/>
                <a:gd name="T5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19">
                  <a:moveTo>
                    <a:pt x="83" y="0"/>
                  </a:moveTo>
                  <a:lnTo>
                    <a:pt x="46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13"/>
                  </a:lnTo>
                  <a:lnTo>
                    <a:pt x="2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46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6" y="17"/>
                  </a:lnTo>
                  <a:lnTo>
                    <a:pt x="90" y="15"/>
                  </a:lnTo>
                  <a:lnTo>
                    <a:pt x="92" y="13"/>
                  </a:lnTo>
                  <a:lnTo>
                    <a:pt x="92" y="9"/>
                  </a:lnTo>
                  <a:lnTo>
                    <a:pt x="92" y="9"/>
                  </a:lnTo>
                  <a:lnTo>
                    <a:pt x="92" y="6"/>
                  </a:lnTo>
                  <a:lnTo>
                    <a:pt x="90" y="2"/>
                  </a:lnTo>
                  <a:lnTo>
                    <a:pt x="86" y="0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4" name="Freeform 14"/>
            <p:cNvSpPr/>
            <p:nvPr userDrawn="1"/>
          </p:nvSpPr>
          <p:spPr bwMode="auto">
            <a:xfrm>
              <a:off x="2279651" y="1323976"/>
              <a:ext cx="447675" cy="593725"/>
            </a:xfrm>
            <a:custGeom>
              <a:avLst/>
              <a:gdLst>
                <a:gd name="T0" fmla="*/ 282 w 564"/>
                <a:gd name="T1" fmla="*/ 0 h 749"/>
                <a:gd name="T2" fmla="*/ 253 w 564"/>
                <a:gd name="T3" fmla="*/ 1 h 749"/>
                <a:gd name="T4" fmla="*/ 226 w 564"/>
                <a:gd name="T5" fmla="*/ 6 h 749"/>
                <a:gd name="T6" fmla="*/ 198 w 564"/>
                <a:gd name="T7" fmla="*/ 13 h 749"/>
                <a:gd name="T8" fmla="*/ 147 w 564"/>
                <a:gd name="T9" fmla="*/ 34 h 749"/>
                <a:gd name="T10" fmla="*/ 102 w 564"/>
                <a:gd name="T11" fmla="*/ 65 h 749"/>
                <a:gd name="T12" fmla="*/ 64 w 564"/>
                <a:gd name="T13" fmla="*/ 103 h 749"/>
                <a:gd name="T14" fmla="*/ 34 w 564"/>
                <a:gd name="T15" fmla="*/ 148 h 749"/>
                <a:gd name="T16" fmla="*/ 12 w 564"/>
                <a:gd name="T17" fmla="*/ 198 h 749"/>
                <a:gd name="T18" fmla="*/ 6 w 564"/>
                <a:gd name="T19" fmla="*/ 225 h 749"/>
                <a:gd name="T20" fmla="*/ 1 w 564"/>
                <a:gd name="T21" fmla="*/ 254 h 749"/>
                <a:gd name="T22" fmla="*/ 0 w 564"/>
                <a:gd name="T23" fmla="*/ 283 h 749"/>
                <a:gd name="T24" fmla="*/ 1 w 564"/>
                <a:gd name="T25" fmla="*/ 306 h 749"/>
                <a:gd name="T26" fmla="*/ 9 w 564"/>
                <a:gd name="T27" fmla="*/ 351 h 749"/>
                <a:gd name="T28" fmla="*/ 23 w 564"/>
                <a:gd name="T29" fmla="*/ 393 h 749"/>
                <a:gd name="T30" fmla="*/ 42 w 564"/>
                <a:gd name="T31" fmla="*/ 431 h 749"/>
                <a:gd name="T32" fmla="*/ 54 w 564"/>
                <a:gd name="T33" fmla="*/ 448 h 749"/>
                <a:gd name="T34" fmla="*/ 113 w 564"/>
                <a:gd name="T35" fmla="*/ 538 h 749"/>
                <a:gd name="T36" fmla="*/ 146 w 564"/>
                <a:gd name="T37" fmla="*/ 596 h 749"/>
                <a:gd name="T38" fmla="*/ 159 w 564"/>
                <a:gd name="T39" fmla="*/ 625 h 749"/>
                <a:gd name="T40" fmla="*/ 167 w 564"/>
                <a:gd name="T41" fmla="*/ 651 h 749"/>
                <a:gd name="T42" fmla="*/ 169 w 564"/>
                <a:gd name="T43" fmla="*/ 678 h 749"/>
                <a:gd name="T44" fmla="*/ 169 w 564"/>
                <a:gd name="T45" fmla="*/ 734 h 749"/>
                <a:gd name="T46" fmla="*/ 174 w 564"/>
                <a:gd name="T47" fmla="*/ 745 h 749"/>
                <a:gd name="T48" fmla="*/ 185 w 564"/>
                <a:gd name="T49" fmla="*/ 749 h 749"/>
                <a:gd name="T50" fmla="*/ 380 w 564"/>
                <a:gd name="T51" fmla="*/ 749 h 749"/>
                <a:gd name="T52" fmla="*/ 386 w 564"/>
                <a:gd name="T53" fmla="*/ 748 h 749"/>
                <a:gd name="T54" fmla="*/ 394 w 564"/>
                <a:gd name="T55" fmla="*/ 740 h 749"/>
                <a:gd name="T56" fmla="*/ 395 w 564"/>
                <a:gd name="T57" fmla="*/ 678 h 749"/>
                <a:gd name="T58" fmla="*/ 396 w 564"/>
                <a:gd name="T59" fmla="*/ 664 h 749"/>
                <a:gd name="T60" fmla="*/ 401 w 564"/>
                <a:gd name="T61" fmla="*/ 637 h 749"/>
                <a:gd name="T62" fmla="*/ 411 w 564"/>
                <a:gd name="T63" fmla="*/ 611 h 749"/>
                <a:gd name="T64" fmla="*/ 433 w 564"/>
                <a:gd name="T65" fmla="*/ 567 h 749"/>
                <a:gd name="T66" fmla="*/ 471 w 564"/>
                <a:gd name="T67" fmla="*/ 508 h 749"/>
                <a:gd name="T68" fmla="*/ 510 w 564"/>
                <a:gd name="T69" fmla="*/ 448 h 749"/>
                <a:gd name="T70" fmla="*/ 533 w 564"/>
                <a:gd name="T71" fmla="*/ 412 h 749"/>
                <a:gd name="T72" fmla="*/ 549 w 564"/>
                <a:gd name="T73" fmla="*/ 371 h 749"/>
                <a:gd name="T74" fmla="*/ 561 w 564"/>
                <a:gd name="T75" fmla="*/ 327 h 749"/>
                <a:gd name="T76" fmla="*/ 564 w 564"/>
                <a:gd name="T77" fmla="*/ 283 h 749"/>
                <a:gd name="T78" fmla="*/ 564 w 564"/>
                <a:gd name="T79" fmla="*/ 268 h 749"/>
                <a:gd name="T80" fmla="*/ 561 w 564"/>
                <a:gd name="T81" fmla="*/ 240 h 749"/>
                <a:gd name="T82" fmla="*/ 555 w 564"/>
                <a:gd name="T83" fmla="*/ 212 h 749"/>
                <a:gd name="T84" fmla="*/ 542 w 564"/>
                <a:gd name="T85" fmla="*/ 172 h 749"/>
                <a:gd name="T86" fmla="*/ 516 w 564"/>
                <a:gd name="T87" fmla="*/ 125 h 749"/>
                <a:gd name="T88" fmla="*/ 481 w 564"/>
                <a:gd name="T89" fmla="*/ 83 h 749"/>
                <a:gd name="T90" fmla="*/ 440 w 564"/>
                <a:gd name="T91" fmla="*/ 49 h 749"/>
                <a:gd name="T92" fmla="*/ 391 w 564"/>
                <a:gd name="T93" fmla="*/ 22 h 749"/>
                <a:gd name="T94" fmla="*/ 352 w 564"/>
                <a:gd name="T95" fmla="*/ 8 h 749"/>
                <a:gd name="T96" fmla="*/ 325 w 564"/>
                <a:gd name="T97" fmla="*/ 4 h 749"/>
                <a:gd name="T98" fmla="*/ 297 w 564"/>
                <a:gd name="T99" fmla="*/ 0 h 749"/>
                <a:gd name="T100" fmla="*/ 282 w 564"/>
                <a:gd name="T101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4" h="749">
                  <a:moveTo>
                    <a:pt x="282" y="0"/>
                  </a:moveTo>
                  <a:lnTo>
                    <a:pt x="282" y="0"/>
                  </a:lnTo>
                  <a:lnTo>
                    <a:pt x="268" y="0"/>
                  </a:lnTo>
                  <a:lnTo>
                    <a:pt x="253" y="1"/>
                  </a:lnTo>
                  <a:lnTo>
                    <a:pt x="239" y="4"/>
                  </a:lnTo>
                  <a:lnTo>
                    <a:pt x="226" y="6"/>
                  </a:lnTo>
                  <a:lnTo>
                    <a:pt x="212" y="8"/>
                  </a:lnTo>
                  <a:lnTo>
                    <a:pt x="198" y="13"/>
                  </a:lnTo>
                  <a:lnTo>
                    <a:pt x="173" y="22"/>
                  </a:lnTo>
                  <a:lnTo>
                    <a:pt x="147" y="34"/>
                  </a:lnTo>
                  <a:lnTo>
                    <a:pt x="124" y="49"/>
                  </a:lnTo>
                  <a:lnTo>
                    <a:pt x="102" y="65"/>
                  </a:lnTo>
                  <a:lnTo>
                    <a:pt x="83" y="83"/>
                  </a:lnTo>
                  <a:lnTo>
                    <a:pt x="64" y="103"/>
                  </a:lnTo>
                  <a:lnTo>
                    <a:pt x="48" y="125"/>
                  </a:lnTo>
                  <a:lnTo>
                    <a:pt x="34" y="148"/>
                  </a:lnTo>
                  <a:lnTo>
                    <a:pt x="22" y="172"/>
                  </a:lnTo>
                  <a:lnTo>
                    <a:pt x="12" y="198"/>
                  </a:lnTo>
                  <a:lnTo>
                    <a:pt x="9" y="212"/>
                  </a:lnTo>
                  <a:lnTo>
                    <a:pt x="6" y="225"/>
                  </a:lnTo>
                  <a:lnTo>
                    <a:pt x="3" y="240"/>
                  </a:lnTo>
                  <a:lnTo>
                    <a:pt x="1" y="254"/>
                  </a:lnTo>
                  <a:lnTo>
                    <a:pt x="0" y="268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306"/>
                  </a:lnTo>
                  <a:lnTo>
                    <a:pt x="4" y="329"/>
                  </a:lnTo>
                  <a:lnTo>
                    <a:pt x="9" y="351"/>
                  </a:lnTo>
                  <a:lnTo>
                    <a:pt x="15" y="372"/>
                  </a:lnTo>
                  <a:lnTo>
                    <a:pt x="23" y="393"/>
                  </a:lnTo>
                  <a:lnTo>
                    <a:pt x="32" y="413"/>
                  </a:lnTo>
                  <a:lnTo>
                    <a:pt x="42" y="431"/>
                  </a:lnTo>
                  <a:lnTo>
                    <a:pt x="54" y="448"/>
                  </a:lnTo>
                  <a:lnTo>
                    <a:pt x="54" y="448"/>
                  </a:lnTo>
                  <a:lnTo>
                    <a:pt x="94" y="508"/>
                  </a:lnTo>
                  <a:lnTo>
                    <a:pt x="113" y="538"/>
                  </a:lnTo>
                  <a:lnTo>
                    <a:pt x="131" y="567"/>
                  </a:lnTo>
                  <a:lnTo>
                    <a:pt x="146" y="596"/>
                  </a:lnTo>
                  <a:lnTo>
                    <a:pt x="153" y="611"/>
                  </a:lnTo>
                  <a:lnTo>
                    <a:pt x="159" y="625"/>
                  </a:lnTo>
                  <a:lnTo>
                    <a:pt x="163" y="637"/>
                  </a:lnTo>
                  <a:lnTo>
                    <a:pt x="167" y="651"/>
                  </a:lnTo>
                  <a:lnTo>
                    <a:pt x="169" y="664"/>
                  </a:lnTo>
                  <a:lnTo>
                    <a:pt x="169" y="678"/>
                  </a:lnTo>
                  <a:lnTo>
                    <a:pt x="169" y="734"/>
                  </a:lnTo>
                  <a:lnTo>
                    <a:pt x="169" y="734"/>
                  </a:lnTo>
                  <a:lnTo>
                    <a:pt x="170" y="740"/>
                  </a:lnTo>
                  <a:lnTo>
                    <a:pt x="174" y="745"/>
                  </a:lnTo>
                  <a:lnTo>
                    <a:pt x="178" y="748"/>
                  </a:lnTo>
                  <a:lnTo>
                    <a:pt x="185" y="749"/>
                  </a:lnTo>
                  <a:lnTo>
                    <a:pt x="282" y="749"/>
                  </a:lnTo>
                  <a:lnTo>
                    <a:pt x="380" y="749"/>
                  </a:lnTo>
                  <a:lnTo>
                    <a:pt x="380" y="749"/>
                  </a:lnTo>
                  <a:lnTo>
                    <a:pt x="386" y="748"/>
                  </a:lnTo>
                  <a:lnTo>
                    <a:pt x="390" y="745"/>
                  </a:lnTo>
                  <a:lnTo>
                    <a:pt x="394" y="740"/>
                  </a:lnTo>
                  <a:lnTo>
                    <a:pt x="395" y="734"/>
                  </a:lnTo>
                  <a:lnTo>
                    <a:pt x="395" y="678"/>
                  </a:lnTo>
                  <a:lnTo>
                    <a:pt x="395" y="678"/>
                  </a:lnTo>
                  <a:lnTo>
                    <a:pt x="396" y="664"/>
                  </a:lnTo>
                  <a:lnTo>
                    <a:pt x="398" y="651"/>
                  </a:lnTo>
                  <a:lnTo>
                    <a:pt x="401" y="637"/>
                  </a:lnTo>
                  <a:lnTo>
                    <a:pt x="405" y="625"/>
                  </a:lnTo>
                  <a:lnTo>
                    <a:pt x="411" y="611"/>
                  </a:lnTo>
                  <a:lnTo>
                    <a:pt x="418" y="596"/>
                  </a:lnTo>
                  <a:lnTo>
                    <a:pt x="433" y="567"/>
                  </a:lnTo>
                  <a:lnTo>
                    <a:pt x="451" y="538"/>
                  </a:lnTo>
                  <a:lnTo>
                    <a:pt x="471" y="508"/>
                  </a:lnTo>
                  <a:lnTo>
                    <a:pt x="510" y="448"/>
                  </a:lnTo>
                  <a:lnTo>
                    <a:pt x="510" y="448"/>
                  </a:lnTo>
                  <a:lnTo>
                    <a:pt x="521" y="431"/>
                  </a:lnTo>
                  <a:lnTo>
                    <a:pt x="533" y="412"/>
                  </a:lnTo>
                  <a:lnTo>
                    <a:pt x="542" y="392"/>
                  </a:lnTo>
                  <a:lnTo>
                    <a:pt x="549" y="371"/>
                  </a:lnTo>
                  <a:lnTo>
                    <a:pt x="556" y="351"/>
                  </a:lnTo>
                  <a:lnTo>
                    <a:pt x="561" y="327"/>
                  </a:lnTo>
                  <a:lnTo>
                    <a:pt x="563" y="306"/>
                  </a:lnTo>
                  <a:lnTo>
                    <a:pt x="564" y="283"/>
                  </a:lnTo>
                  <a:lnTo>
                    <a:pt x="564" y="283"/>
                  </a:lnTo>
                  <a:lnTo>
                    <a:pt x="564" y="268"/>
                  </a:lnTo>
                  <a:lnTo>
                    <a:pt x="563" y="254"/>
                  </a:lnTo>
                  <a:lnTo>
                    <a:pt x="561" y="240"/>
                  </a:lnTo>
                  <a:lnTo>
                    <a:pt x="558" y="225"/>
                  </a:lnTo>
                  <a:lnTo>
                    <a:pt x="555" y="212"/>
                  </a:lnTo>
                  <a:lnTo>
                    <a:pt x="551" y="198"/>
                  </a:lnTo>
                  <a:lnTo>
                    <a:pt x="542" y="172"/>
                  </a:lnTo>
                  <a:lnTo>
                    <a:pt x="531" y="148"/>
                  </a:lnTo>
                  <a:lnTo>
                    <a:pt x="516" y="125"/>
                  </a:lnTo>
                  <a:lnTo>
                    <a:pt x="500" y="103"/>
                  </a:lnTo>
                  <a:lnTo>
                    <a:pt x="481" y="83"/>
                  </a:lnTo>
                  <a:lnTo>
                    <a:pt x="462" y="65"/>
                  </a:lnTo>
                  <a:lnTo>
                    <a:pt x="440" y="49"/>
                  </a:lnTo>
                  <a:lnTo>
                    <a:pt x="417" y="34"/>
                  </a:lnTo>
                  <a:lnTo>
                    <a:pt x="391" y="22"/>
                  </a:lnTo>
                  <a:lnTo>
                    <a:pt x="366" y="13"/>
                  </a:lnTo>
                  <a:lnTo>
                    <a:pt x="352" y="8"/>
                  </a:lnTo>
                  <a:lnTo>
                    <a:pt x="340" y="6"/>
                  </a:lnTo>
                  <a:lnTo>
                    <a:pt x="325" y="4"/>
                  </a:lnTo>
                  <a:lnTo>
                    <a:pt x="311" y="1"/>
                  </a:lnTo>
                  <a:lnTo>
                    <a:pt x="297" y="0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5" name="Freeform 15"/>
            <p:cNvSpPr/>
            <p:nvPr userDrawn="1"/>
          </p:nvSpPr>
          <p:spPr bwMode="auto">
            <a:xfrm>
              <a:off x="2419351" y="1939926"/>
              <a:ext cx="169863" cy="17463"/>
            </a:xfrm>
            <a:custGeom>
              <a:avLst/>
              <a:gdLst>
                <a:gd name="T0" fmla="*/ 202 w 213"/>
                <a:gd name="T1" fmla="*/ 0 h 22"/>
                <a:gd name="T2" fmla="*/ 106 w 213"/>
                <a:gd name="T3" fmla="*/ 0 h 22"/>
                <a:gd name="T4" fmla="*/ 10 w 213"/>
                <a:gd name="T5" fmla="*/ 0 h 22"/>
                <a:gd name="T6" fmla="*/ 10 w 213"/>
                <a:gd name="T7" fmla="*/ 0 h 22"/>
                <a:gd name="T8" fmla="*/ 6 w 213"/>
                <a:gd name="T9" fmla="*/ 1 h 22"/>
                <a:gd name="T10" fmla="*/ 2 w 213"/>
                <a:gd name="T11" fmla="*/ 3 h 22"/>
                <a:gd name="T12" fmla="*/ 2 w 213"/>
                <a:gd name="T13" fmla="*/ 3 h 22"/>
                <a:gd name="T14" fmla="*/ 0 w 213"/>
                <a:gd name="T15" fmla="*/ 7 h 22"/>
                <a:gd name="T16" fmla="*/ 0 w 213"/>
                <a:gd name="T17" fmla="*/ 10 h 22"/>
                <a:gd name="T18" fmla="*/ 0 w 213"/>
                <a:gd name="T19" fmla="*/ 10 h 22"/>
                <a:gd name="T20" fmla="*/ 0 w 213"/>
                <a:gd name="T21" fmla="*/ 15 h 22"/>
                <a:gd name="T22" fmla="*/ 2 w 213"/>
                <a:gd name="T23" fmla="*/ 18 h 22"/>
                <a:gd name="T24" fmla="*/ 6 w 213"/>
                <a:gd name="T25" fmla="*/ 21 h 22"/>
                <a:gd name="T26" fmla="*/ 10 w 213"/>
                <a:gd name="T27" fmla="*/ 22 h 22"/>
                <a:gd name="T28" fmla="*/ 106 w 213"/>
                <a:gd name="T29" fmla="*/ 22 h 22"/>
                <a:gd name="T30" fmla="*/ 202 w 213"/>
                <a:gd name="T31" fmla="*/ 22 h 22"/>
                <a:gd name="T32" fmla="*/ 202 w 213"/>
                <a:gd name="T33" fmla="*/ 22 h 22"/>
                <a:gd name="T34" fmla="*/ 206 w 213"/>
                <a:gd name="T35" fmla="*/ 21 h 22"/>
                <a:gd name="T36" fmla="*/ 210 w 213"/>
                <a:gd name="T37" fmla="*/ 18 h 22"/>
                <a:gd name="T38" fmla="*/ 212 w 213"/>
                <a:gd name="T39" fmla="*/ 15 h 22"/>
                <a:gd name="T40" fmla="*/ 213 w 213"/>
                <a:gd name="T41" fmla="*/ 10 h 22"/>
                <a:gd name="T42" fmla="*/ 213 w 213"/>
                <a:gd name="T43" fmla="*/ 10 h 22"/>
                <a:gd name="T44" fmla="*/ 212 w 213"/>
                <a:gd name="T45" fmla="*/ 7 h 22"/>
                <a:gd name="T46" fmla="*/ 210 w 213"/>
                <a:gd name="T47" fmla="*/ 3 h 22"/>
                <a:gd name="T48" fmla="*/ 206 w 213"/>
                <a:gd name="T49" fmla="*/ 1 h 22"/>
                <a:gd name="T50" fmla="*/ 202 w 213"/>
                <a:gd name="T51" fmla="*/ 0 h 22"/>
                <a:gd name="T52" fmla="*/ 202 w 213"/>
                <a:gd name="T5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3" h="22">
                  <a:moveTo>
                    <a:pt x="202" y="0"/>
                  </a:moveTo>
                  <a:lnTo>
                    <a:pt x="10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6" y="21"/>
                  </a:lnTo>
                  <a:lnTo>
                    <a:pt x="10" y="22"/>
                  </a:lnTo>
                  <a:lnTo>
                    <a:pt x="106" y="22"/>
                  </a:lnTo>
                  <a:lnTo>
                    <a:pt x="202" y="22"/>
                  </a:lnTo>
                  <a:lnTo>
                    <a:pt x="202" y="22"/>
                  </a:lnTo>
                  <a:lnTo>
                    <a:pt x="206" y="21"/>
                  </a:lnTo>
                  <a:lnTo>
                    <a:pt x="210" y="18"/>
                  </a:lnTo>
                  <a:lnTo>
                    <a:pt x="212" y="15"/>
                  </a:lnTo>
                  <a:lnTo>
                    <a:pt x="213" y="10"/>
                  </a:lnTo>
                  <a:lnTo>
                    <a:pt x="213" y="10"/>
                  </a:lnTo>
                  <a:lnTo>
                    <a:pt x="212" y="7"/>
                  </a:lnTo>
                  <a:lnTo>
                    <a:pt x="210" y="3"/>
                  </a:lnTo>
                  <a:lnTo>
                    <a:pt x="206" y="1"/>
                  </a:lnTo>
                  <a:lnTo>
                    <a:pt x="202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6" name="Freeform 16"/>
            <p:cNvSpPr/>
            <p:nvPr userDrawn="1"/>
          </p:nvSpPr>
          <p:spPr bwMode="auto">
            <a:xfrm>
              <a:off x="2419351" y="1973263"/>
              <a:ext cx="169863" cy="17463"/>
            </a:xfrm>
            <a:custGeom>
              <a:avLst/>
              <a:gdLst>
                <a:gd name="T0" fmla="*/ 202 w 213"/>
                <a:gd name="T1" fmla="*/ 0 h 22"/>
                <a:gd name="T2" fmla="*/ 106 w 213"/>
                <a:gd name="T3" fmla="*/ 0 h 22"/>
                <a:gd name="T4" fmla="*/ 10 w 213"/>
                <a:gd name="T5" fmla="*/ 0 h 22"/>
                <a:gd name="T6" fmla="*/ 10 w 213"/>
                <a:gd name="T7" fmla="*/ 0 h 22"/>
                <a:gd name="T8" fmla="*/ 6 w 213"/>
                <a:gd name="T9" fmla="*/ 1 h 22"/>
                <a:gd name="T10" fmla="*/ 2 w 213"/>
                <a:gd name="T11" fmla="*/ 4 h 22"/>
                <a:gd name="T12" fmla="*/ 2 w 213"/>
                <a:gd name="T13" fmla="*/ 4 h 22"/>
                <a:gd name="T14" fmla="*/ 0 w 213"/>
                <a:gd name="T15" fmla="*/ 7 h 22"/>
                <a:gd name="T16" fmla="*/ 0 w 213"/>
                <a:gd name="T17" fmla="*/ 12 h 22"/>
                <a:gd name="T18" fmla="*/ 0 w 213"/>
                <a:gd name="T19" fmla="*/ 12 h 22"/>
                <a:gd name="T20" fmla="*/ 0 w 213"/>
                <a:gd name="T21" fmla="*/ 15 h 22"/>
                <a:gd name="T22" fmla="*/ 2 w 213"/>
                <a:gd name="T23" fmla="*/ 19 h 22"/>
                <a:gd name="T24" fmla="*/ 6 w 213"/>
                <a:gd name="T25" fmla="*/ 21 h 22"/>
                <a:gd name="T26" fmla="*/ 10 w 213"/>
                <a:gd name="T27" fmla="*/ 22 h 22"/>
                <a:gd name="T28" fmla="*/ 106 w 213"/>
                <a:gd name="T29" fmla="*/ 22 h 22"/>
                <a:gd name="T30" fmla="*/ 202 w 213"/>
                <a:gd name="T31" fmla="*/ 22 h 22"/>
                <a:gd name="T32" fmla="*/ 202 w 213"/>
                <a:gd name="T33" fmla="*/ 22 h 22"/>
                <a:gd name="T34" fmla="*/ 206 w 213"/>
                <a:gd name="T35" fmla="*/ 21 h 22"/>
                <a:gd name="T36" fmla="*/ 210 w 213"/>
                <a:gd name="T37" fmla="*/ 19 h 22"/>
                <a:gd name="T38" fmla="*/ 212 w 213"/>
                <a:gd name="T39" fmla="*/ 15 h 22"/>
                <a:gd name="T40" fmla="*/ 213 w 213"/>
                <a:gd name="T41" fmla="*/ 12 h 22"/>
                <a:gd name="T42" fmla="*/ 213 w 213"/>
                <a:gd name="T43" fmla="*/ 12 h 22"/>
                <a:gd name="T44" fmla="*/ 212 w 213"/>
                <a:gd name="T45" fmla="*/ 7 h 22"/>
                <a:gd name="T46" fmla="*/ 210 w 213"/>
                <a:gd name="T47" fmla="*/ 4 h 22"/>
                <a:gd name="T48" fmla="*/ 206 w 213"/>
                <a:gd name="T49" fmla="*/ 1 h 22"/>
                <a:gd name="T50" fmla="*/ 202 w 213"/>
                <a:gd name="T51" fmla="*/ 0 h 22"/>
                <a:gd name="T52" fmla="*/ 202 w 213"/>
                <a:gd name="T5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3" h="22">
                  <a:moveTo>
                    <a:pt x="202" y="0"/>
                  </a:moveTo>
                  <a:lnTo>
                    <a:pt x="10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2" y="19"/>
                  </a:lnTo>
                  <a:lnTo>
                    <a:pt x="6" y="21"/>
                  </a:lnTo>
                  <a:lnTo>
                    <a:pt x="10" y="22"/>
                  </a:lnTo>
                  <a:lnTo>
                    <a:pt x="106" y="22"/>
                  </a:lnTo>
                  <a:lnTo>
                    <a:pt x="202" y="22"/>
                  </a:lnTo>
                  <a:lnTo>
                    <a:pt x="202" y="22"/>
                  </a:lnTo>
                  <a:lnTo>
                    <a:pt x="206" y="21"/>
                  </a:lnTo>
                  <a:lnTo>
                    <a:pt x="210" y="19"/>
                  </a:lnTo>
                  <a:lnTo>
                    <a:pt x="212" y="15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2" y="7"/>
                  </a:lnTo>
                  <a:lnTo>
                    <a:pt x="210" y="4"/>
                  </a:lnTo>
                  <a:lnTo>
                    <a:pt x="206" y="1"/>
                  </a:lnTo>
                  <a:lnTo>
                    <a:pt x="202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7" name="Freeform 17"/>
            <p:cNvSpPr/>
            <p:nvPr userDrawn="1"/>
          </p:nvSpPr>
          <p:spPr bwMode="auto">
            <a:xfrm>
              <a:off x="2419351" y="2009776"/>
              <a:ext cx="169863" cy="15875"/>
            </a:xfrm>
            <a:custGeom>
              <a:avLst/>
              <a:gdLst>
                <a:gd name="T0" fmla="*/ 202 w 213"/>
                <a:gd name="T1" fmla="*/ 0 h 21"/>
                <a:gd name="T2" fmla="*/ 106 w 213"/>
                <a:gd name="T3" fmla="*/ 0 h 21"/>
                <a:gd name="T4" fmla="*/ 10 w 213"/>
                <a:gd name="T5" fmla="*/ 0 h 21"/>
                <a:gd name="T6" fmla="*/ 10 w 213"/>
                <a:gd name="T7" fmla="*/ 0 h 21"/>
                <a:gd name="T8" fmla="*/ 6 w 213"/>
                <a:gd name="T9" fmla="*/ 0 h 21"/>
                <a:gd name="T10" fmla="*/ 2 w 213"/>
                <a:gd name="T11" fmla="*/ 3 h 21"/>
                <a:gd name="T12" fmla="*/ 2 w 213"/>
                <a:gd name="T13" fmla="*/ 3 h 21"/>
                <a:gd name="T14" fmla="*/ 0 w 213"/>
                <a:gd name="T15" fmla="*/ 6 h 21"/>
                <a:gd name="T16" fmla="*/ 0 w 213"/>
                <a:gd name="T17" fmla="*/ 11 h 21"/>
                <a:gd name="T18" fmla="*/ 0 w 213"/>
                <a:gd name="T19" fmla="*/ 11 h 21"/>
                <a:gd name="T20" fmla="*/ 0 w 213"/>
                <a:gd name="T21" fmla="*/ 14 h 21"/>
                <a:gd name="T22" fmla="*/ 2 w 213"/>
                <a:gd name="T23" fmla="*/ 18 h 21"/>
                <a:gd name="T24" fmla="*/ 6 w 213"/>
                <a:gd name="T25" fmla="*/ 20 h 21"/>
                <a:gd name="T26" fmla="*/ 10 w 213"/>
                <a:gd name="T27" fmla="*/ 21 h 21"/>
                <a:gd name="T28" fmla="*/ 106 w 213"/>
                <a:gd name="T29" fmla="*/ 21 h 21"/>
                <a:gd name="T30" fmla="*/ 202 w 213"/>
                <a:gd name="T31" fmla="*/ 21 h 21"/>
                <a:gd name="T32" fmla="*/ 202 w 213"/>
                <a:gd name="T33" fmla="*/ 21 h 21"/>
                <a:gd name="T34" fmla="*/ 206 w 213"/>
                <a:gd name="T35" fmla="*/ 20 h 21"/>
                <a:gd name="T36" fmla="*/ 210 w 213"/>
                <a:gd name="T37" fmla="*/ 18 h 21"/>
                <a:gd name="T38" fmla="*/ 212 w 213"/>
                <a:gd name="T39" fmla="*/ 14 h 21"/>
                <a:gd name="T40" fmla="*/ 213 w 213"/>
                <a:gd name="T41" fmla="*/ 11 h 21"/>
                <a:gd name="T42" fmla="*/ 213 w 213"/>
                <a:gd name="T43" fmla="*/ 11 h 21"/>
                <a:gd name="T44" fmla="*/ 212 w 213"/>
                <a:gd name="T45" fmla="*/ 6 h 21"/>
                <a:gd name="T46" fmla="*/ 210 w 213"/>
                <a:gd name="T47" fmla="*/ 3 h 21"/>
                <a:gd name="T48" fmla="*/ 206 w 213"/>
                <a:gd name="T49" fmla="*/ 0 h 21"/>
                <a:gd name="T50" fmla="*/ 202 w 213"/>
                <a:gd name="T51" fmla="*/ 0 h 21"/>
                <a:gd name="T52" fmla="*/ 202 w 213"/>
                <a:gd name="T5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3" h="21">
                  <a:moveTo>
                    <a:pt x="202" y="0"/>
                  </a:moveTo>
                  <a:lnTo>
                    <a:pt x="10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0"/>
                  </a:lnTo>
                  <a:lnTo>
                    <a:pt x="10" y="21"/>
                  </a:lnTo>
                  <a:lnTo>
                    <a:pt x="106" y="21"/>
                  </a:lnTo>
                  <a:lnTo>
                    <a:pt x="202" y="21"/>
                  </a:lnTo>
                  <a:lnTo>
                    <a:pt x="202" y="21"/>
                  </a:lnTo>
                  <a:lnTo>
                    <a:pt x="206" y="20"/>
                  </a:lnTo>
                  <a:lnTo>
                    <a:pt x="210" y="18"/>
                  </a:lnTo>
                  <a:lnTo>
                    <a:pt x="212" y="14"/>
                  </a:lnTo>
                  <a:lnTo>
                    <a:pt x="213" y="11"/>
                  </a:lnTo>
                  <a:lnTo>
                    <a:pt x="213" y="11"/>
                  </a:lnTo>
                  <a:lnTo>
                    <a:pt x="212" y="6"/>
                  </a:lnTo>
                  <a:lnTo>
                    <a:pt x="210" y="3"/>
                  </a:lnTo>
                  <a:lnTo>
                    <a:pt x="206" y="0"/>
                  </a:lnTo>
                  <a:lnTo>
                    <a:pt x="202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277" name="Picture 27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138" name="Title 1"/>
          <p:cNvSpPr>
            <a:spLocks noGrp="1"/>
          </p:cNvSpPr>
          <p:nvPr>
            <p:ph type="title" hasCustomPrompt="1"/>
          </p:nvPr>
        </p:nvSpPr>
        <p:spPr>
          <a:xfrm>
            <a:off x="5002214" y="1635646"/>
            <a:ext cx="4064726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Crowdfunding</a:t>
            </a:r>
            <a:endParaRPr lang="en-US" noProof="0" dirty="0"/>
          </a:p>
        </p:txBody>
      </p:sp>
      <p:sp>
        <p:nvSpPr>
          <p:cNvPr id="139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5037736" y="2283718"/>
            <a:ext cx="4002323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  <a:endParaRPr lang="en-US" dirty="0"/>
          </a:p>
        </p:txBody>
      </p:sp>
      <p:grpSp>
        <p:nvGrpSpPr>
          <p:cNvPr id="180" name="Group 179"/>
          <p:cNvGrpSpPr/>
          <p:nvPr userDrawn="1"/>
        </p:nvGrpSpPr>
        <p:grpSpPr>
          <a:xfrm>
            <a:off x="7100332" y="2935288"/>
            <a:ext cx="806450" cy="806450"/>
            <a:chOff x="7080251" y="2935288"/>
            <a:chExt cx="806450" cy="806450"/>
          </a:xfrm>
        </p:grpSpPr>
        <p:sp>
          <p:nvSpPr>
            <p:cNvPr id="145" name="Freeform 23"/>
            <p:cNvSpPr/>
            <p:nvPr userDrawn="1"/>
          </p:nvSpPr>
          <p:spPr bwMode="auto">
            <a:xfrm>
              <a:off x="7080251" y="2935288"/>
              <a:ext cx="806450" cy="806450"/>
            </a:xfrm>
            <a:custGeom>
              <a:avLst/>
              <a:gdLst>
                <a:gd name="T0" fmla="*/ 1017 w 1017"/>
                <a:gd name="T1" fmla="*/ 535 h 1018"/>
                <a:gd name="T2" fmla="*/ 1006 w 1017"/>
                <a:gd name="T3" fmla="*/ 612 h 1018"/>
                <a:gd name="T4" fmla="*/ 986 w 1017"/>
                <a:gd name="T5" fmla="*/ 685 h 1018"/>
                <a:gd name="T6" fmla="*/ 956 w 1017"/>
                <a:gd name="T7" fmla="*/ 752 h 1018"/>
                <a:gd name="T8" fmla="*/ 916 w 1017"/>
                <a:gd name="T9" fmla="*/ 814 h 1018"/>
                <a:gd name="T10" fmla="*/ 868 w 1017"/>
                <a:gd name="T11" fmla="*/ 869 h 1018"/>
                <a:gd name="T12" fmla="*/ 813 w 1017"/>
                <a:gd name="T13" fmla="*/ 918 h 1018"/>
                <a:gd name="T14" fmla="*/ 751 w 1017"/>
                <a:gd name="T15" fmla="*/ 957 h 1018"/>
                <a:gd name="T16" fmla="*/ 683 w 1017"/>
                <a:gd name="T17" fmla="*/ 988 h 1018"/>
                <a:gd name="T18" fmla="*/ 611 w 1017"/>
                <a:gd name="T19" fmla="*/ 1007 h 1018"/>
                <a:gd name="T20" fmla="*/ 534 w 1017"/>
                <a:gd name="T21" fmla="*/ 1018 h 1018"/>
                <a:gd name="T22" fmla="*/ 483 w 1017"/>
                <a:gd name="T23" fmla="*/ 1018 h 1018"/>
                <a:gd name="T24" fmla="*/ 407 w 1017"/>
                <a:gd name="T25" fmla="*/ 1007 h 1018"/>
                <a:gd name="T26" fmla="*/ 334 w 1017"/>
                <a:gd name="T27" fmla="*/ 988 h 1018"/>
                <a:gd name="T28" fmla="*/ 266 w 1017"/>
                <a:gd name="T29" fmla="*/ 957 h 1018"/>
                <a:gd name="T30" fmla="*/ 204 w 1017"/>
                <a:gd name="T31" fmla="*/ 918 h 1018"/>
                <a:gd name="T32" fmla="*/ 149 w 1017"/>
                <a:gd name="T33" fmla="*/ 869 h 1018"/>
                <a:gd name="T34" fmla="*/ 101 w 1017"/>
                <a:gd name="T35" fmla="*/ 814 h 1018"/>
                <a:gd name="T36" fmla="*/ 61 w 1017"/>
                <a:gd name="T37" fmla="*/ 752 h 1018"/>
                <a:gd name="T38" fmla="*/ 31 w 1017"/>
                <a:gd name="T39" fmla="*/ 685 h 1018"/>
                <a:gd name="T40" fmla="*/ 10 w 1017"/>
                <a:gd name="T41" fmla="*/ 612 h 1018"/>
                <a:gd name="T42" fmla="*/ 0 w 1017"/>
                <a:gd name="T43" fmla="*/ 535 h 1018"/>
                <a:gd name="T44" fmla="*/ 0 w 1017"/>
                <a:gd name="T45" fmla="*/ 483 h 1018"/>
                <a:gd name="T46" fmla="*/ 10 w 1017"/>
                <a:gd name="T47" fmla="*/ 407 h 1018"/>
                <a:gd name="T48" fmla="*/ 31 w 1017"/>
                <a:gd name="T49" fmla="*/ 335 h 1018"/>
                <a:gd name="T50" fmla="*/ 61 w 1017"/>
                <a:gd name="T51" fmla="*/ 267 h 1018"/>
                <a:gd name="T52" fmla="*/ 101 w 1017"/>
                <a:gd name="T53" fmla="*/ 204 h 1018"/>
                <a:gd name="T54" fmla="*/ 149 w 1017"/>
                <a:gd name="T55" fmla="*/ 149 h 1018"/>
                <a:gd name="T56" fmla="*/ 204 w 1017"/>
                <a:gd name="T57" fmla="*/ 102 h 1018"/>
                <a:gd name="T58" fmla="*/ 266 w 1017"/>
                <a:gd name="T59" fmla="*/ 61 h 1018"/>
                <a:gd name="T60" fmla="*/ 334 w 1017"/>
                <a:gd name="T61" fmla="*/ 32 h 1018"/>
                <a:gd name="T62" fmla="*/ 407 w 1017"/>
                <a:gd name="T63" fmla="*/ 11 h 1018"/>
                <a:gd name="T64" fmla="*/ 483 w 1017"/>
                <a:gd name="T65" fmla="*/ 2 h 1018"/>
                <a:gd name="T66" fmla="*/ 534 w 1017"/>
                <a:gd name="T67" fmla="*/ 2 h 1018"/>
                <a:gd name="T68" fmla="*/ 611 w 1017"/>
                <a:gd name="T69" fmla="*/ 11 h 1018"/>
                <a:gd name="T70" fmla="*/ 683 w 1017"/>
                <a:gd name="T71" fmla="*/ 32 h 1018"/>
                <a:gd name="T72" fmla="*/ 751 w 1017"/>
                <a:gd name="T73" fmla="*/ 61 h 1018"/>
                <a:gd name="T74" fmla="*/ 813 w 1017"/>
                <a:gd name="T75" fmla="*/ 102 h 1018"/>
                <a:gd name="T76" fmla="*/ 868 w 1017"/>
                <a:gd name="T77" fmla="*/ 149 h 1018"/>
                <a:gd name="T78" fmla="*/ 916 w 1017"/>
                <a:gd name="T79" fmla="*/ 204 h 1018"/>
                <a:gd name="T80" fmla="*/ 956 w 1017"/>
                <a:gd name="T81" fmla="*/ 267 h 1018"/>
                <a:gd name="T82" fmla="*/ 986 w 1017"/>
                <a:gd name="T83" fmla="*/ 335 h 1018"/>
                <a:gd name="T84" fmla="*/ 1006 w 1017"/>
                <a:gd name="T85" fmla="*/ 407 h 1018"/>
                <a:gd name="T86" fmla="*/ 1017 w 1017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8">
                  <a:moveTo>
                    <a:pt x="1017" y="510"/>
                  </a:moveTo>
                  <a:lnTo>
                    <a:pt x="1017" y="510"/>
                  </a:lnTo>
                  <a:lnTo>
                    <a:pt x="1017" y="535"/>
                  </a:lnTo>
                  <a:lnTo>
                    <a:pt x="1015" y="562"/>
                  </a:lnTo>
                  <a:lnTo>
                    <a:pt x="1011" y="587"/>
                  </a:lnTo>
                  <a:lnTo>
                    <a:pt x="1006" y="612"/>
                  </a:lnTo>
                  <a:lnTo>
                    <a:pt x="1001" y="636"/>
                  </a:lnTo>
                  <a:lnTo>
                    <a:pt x="994" y="661"/>
                  </a:lnTo>
                  <a:lnTo>
                    <a:pt x="986" y="685"/>
                  </a:lnTo>
                  <a:lnTo>
                    <a:pt x="977" y="708"/>
                  </a:lnTo>
                  <a:lnTo>
                    <a:pt x="967" y="730"/>
                  </a:lnTo>
                  <a:lnTo>
                    <a:pt x="956" y="752"/>
                  </a:lnTo>
                  <a:lnTo>
                    <a:pt x="943" y="774"/>
                  </a:lnTo>
                  <a:lnTo>
                    <a:pt x="930" y="794"/>
                  </a:lnTo>
                  <a:lnTo>
                    <a:pt x="916" y="814"/>
                  </a:lnTo>
                  <a:lnTo>
                    <a:pt x="901" y="833"/>
                  </a:lnTo>
                  <a:lnTo>
                    <a:pt x="884" y="852"/>
                  </a:lnTo>
                  <a:lnTo>
                    <a:pt x="868" y="869"/>
                  </a:lnTo>
                  <a:lnTo>
                    <a:pt x="850" y="886"/>
                  </a:lnTo>
                  <a:lnTo>
                    <a:pt x="831" y="901"/>
                  </a:lnTo>
                  <a:lnTo>
                    <a:pt x="813" y="918"/>
                  </a:lnTo>
                  <a:lnTo>
                    <a:pt x="792" y="931"/>
                  </a:lnTo>
                  <a:lnTo>
                    <a:pt x="773" y="944"/>
                  </a:lnTo>
                  <a:lnTo>
                    <a:pt x="751" y="957"/>
                  </a:lnTo>
                  <a:lnTo>
                    <a:pt x="729" y="968"/>
                  </a:lnTo>
                  <a:lnTo>
                    <a:pt x="706" y="979"/>
                  </a:lnTo>
                  <a:lnTo>
                    <a:pt x="683" y="988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6"/>
                  </a:lnTo>
                  <a:lnTo>
                    <a:pt x="534" y="1018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8"/>
                  </a:lnTo>
                  <a:lnTo>
                    <a:pt x="456" y="1016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1" y="1002"/>
                  </a:lnTo>
                  <a:lnTo>
                    <a:pt x="357" y="995"/>
                  </a:lnTo>
                  <a:lnTo>
                    <a:pt x="334" y="988"/>
                  </a:lnTo>
                  <a:lnTo>
                    <a:pt x="311" y="979"/>
                  </a:lnTo>
                  <a:lnTo>
                    <a:pt x="288" y="968"/>
                  </a:lnTo>
                  <a:lnTo>
                    <a:pt x="266" y="957"/>
                  </a:lnTo>
                  <a:lnTo>
                    <a:pt x="245" y="944"/>
                  </a:lnTo>
                  <a:lnTo>
                    <a:pt x="225" y="931"/>
                  </a:lnTo>
                  <a:lnTo>
                    <a:pt x="204" y="918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2" y="852"/>
                  </a:lnTo>
                  <a:lnTo>
                    <a:pt x="116" y="833"/>
                  </a:lnTo>
                  <a:lnTo>
                    <a:pt x="101" y="814"/>
                  </a:lnTo>
                  <a:lnTo>
                    <a:pt x="86" y="794"/>
                  </a:lnTo>
                  <a:lnTo>
                    <a:pt x="74" y="774"/>
                  </a:lnTo>
                  <a:lnTo>
                    <a:pt x="61" y="752"/>
                  </a:lnTo>
                  <a:lnTo>
                    <a:pt x="50" y="730"/>
                  </a:lnTo>
                  <a:lnTo>
                    <a:pt x="40" y="708"/>
                  </a:lnTo>
                  <a:lnTo>
                    <a:pt x="31" y="685"/>
                  </a:lnTo>
                  <a:lnTo>
                    <a:pt x="23" y="661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7"/>
                  </a:lnTo>
                  <a:lnTo>
                    <a:pt x="2" y="562"/>
                  </a:lnTo>
                  <a:lnTo>
                    <a:pt x="0" y="535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0" y="483"/>
                  </a:lnTo>
                  <a:lnTo>
                    <a:pt x="2" y="458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5"/>
                  </a:lnTo>
                  <a:lnTo>
                    <a:pt x="40" y="312"/>
                  </a:lnTo>
                  <a:lnTo>
                    <a:pt x="50" y="288"/>
                  </a:lnTo>
                  <a:lnTo>
                    <a:pt x="61" y="267"/>
                  </a:lnTo>
                  <a:lnTo>
                    <a:pt x="74" y="246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2"/>
                  </a:lnTo>
                  <a:lnTo>
                    <a:pt x="357" y="23"/>
                  </a:lnTo>
                  <a:lnTo>
                    <a:pt x="381" y="17"/>
                  </a:lnTo>
                  <a:lnTo>
                    <a:pt x="407" y="11"/>
                  </a:lnTo>
                  <a:lnTo>
                    <a:pt x="431" y="6"/>
                  </a:lnTo>
                  <a:lnTo>
                    <a:pt x="456" y="3"/>
                  </a:lnTo>
                  <a:lnTo>
                    <a:pt x="483" y="2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2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7"/>
                  </a:lnTo>
                  <a:lnTo>
                    <a:pt x="660" y="23"/>
                  </a:lnTo>
                  <a:lnTo>
                    <a:pt x="683" y="32"/>
                  </a:lnTo>
                  <a:lnTo>
                    <a:pt x="706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2" y="87"/>
                  </a:lnTo>
                  <a:lnTo>
                    <a:pt x="813" y="102"/>
                  </a:lnTo>
                  <a:lnTo>
                    <a:pt x="831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3" y="246"/>
                  </a:lnTo>
                  <a:lnTo>
                    <a:pt x="956" y="267"/>
                  </a:lnTo>
                  <a:lnTo>
                    <a:pt x="967" y="288"/>
                  </a:lnTo>
                  <a:lnTo>
                    <a:pt x="977" y="312"/>
                  </a:lnTo>
                  <a:lnTo>
                    <a:pt x="986" y="335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5" y="458"/>
                  </a:lnTo>
                  <a:lnTo>
                    <a:pt x="1017" y="483"/>
                  </a:lnTo>
                  <a:lnTo>
                    <a:pt x="1017" y="510"/>
                  </a:lnTo>
                  <a:lnTo>
                    <a:pt x="1017" y="510"/>
                  </a:lnTo>
                  <a:close/>
                </a:path>
              </a:pathLst>
            </a:custGeom>
            <a:solidFill>
              <a:srgbClr val="FFD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7" name="Freeform 25"/>
            <p:cNvSpPr>
              <a:spLocks noEditPoints="1"/>
            </p:cNvSpPr>
            <p:nvPr userDrawn="1"/>
          </p:nvSpPr>
          <p:spPr bwMode="auto">
            <a:xfrm>
              <a:off x="7272338" y="3205163"/>
              <a:ext cx="423863" cy="374650"/>
            </a:xfrm>
            <a:custGeom>
              <a:avLst/>
              <a:gdLst>
                <a:gd name="T0" fmla="*/ 418 w 533"/>
                <a:gd name="T1" fmla="*/ 472 h 472"/>
                <a:gd name="T2" fmla="*/ 327 w 533"/>
                <a:gd name="T3" fmla="*/ 467 h 472"/>
                <a:gd name="T4" fmla="*/ 231 w 533"/>
                <a:gd name="T5" fmla="*/ 450 h 472"/>
                <a:gd name="T6" fmla="*/ 140 w 533"/>
                <a:gd name="T7" fmla="*/ 451 h 472"/>
                <a:gd name="T8" fmla="*/ 38 w 533"/>
                <a:gd name="T9" fmla="*/ 461 h 472"/>
                <a:gd name="T10" fmla="*/ 8 w 533"/>
                <a:gd name="T11" fmla="*/ 453 h 472"/>
                <a:gd name="T12" fmla="*/ 0 w 533"/>
                <a:gd name="T13" fmla="*/ 439 h 472"/>
                <a:gd name="T14" fmla="*/ 21 w 533"/>
                <a:gd name="T15" fmla="*/ 386 h 472"/>
                <a:gd name="T16" fmla="*/ 55 w 533"/>
                <a:gd name="T17" fmla="*/ 333 h 472"/>
                <a:gd name="T18" fmla="*/ 61 w 533"/>
                <a:gd name="T19" fmla="*/ 257 h 472"/>
                <a:gd name="T20" fmla="*/ 69 w 533"/>
                <a:gd name="T21" fmla="*/ 146 h 472"/>
                <a:gd name="T22" fmla="*/ 94 w 533"/>
                <a:gd name="T23" fmla="*/ 95 h 472"/>
                <a:gd name="T24" fmla="*/ 138 w 533"/>
                <a:gd name="T25" fmla="*/ 64 h 472"/>
                <a:gd name="T26" fmla="*/ 173 w 533"/>
                <a:gd name="T27" fmla="*/ 40 h 472"/>
                <a:gd name="T28" fmla="*/ 220 w 533"/>
                <a:gd name="T29" fmla="*/ 2 h 472"/>
                <a:gd name="T30" fmla="*/ 306 w 533"/>
                <a:gd name="T31" fmla="*/ 0 h 472"/>
                <a:gd name="T32" fmla="*/ 336 w 533"/>
                <a:gd name="T33" fmla="*/ 19 h 472"/>
                <a:gd name="T34" fmla="*/ 351 w 533"/>
                <a:gd name="T35" fmla="*/ 50 h 472"/>
                <a:gd name="T36" fmla="*/ 394 w 533"/>
                <a:gd name="T37" fmla="*/ 95 h 472"/>
                <a:gd name="T38" fmla="*/ 451 w 533"/>
                <a:gd name="T39" fmla="*/ 165 h 472"/>
                <a:gd name="T40" fmla="*/ 477 w 533"/>
                <a:gd name="T41" fmla="*/ 230 h 472"/>
                <a:gd name="T42" fmla="*/ 479 w 533"/>
                <a:gd name="T43" fmla="*/ 316 h 472"/>
                <a:gd name="T44" fmla="*/ 474 w 533"/>
                <a:gd name="T45" fmla="*/ 346 h 472"/>
                <a:gd name="T46" fmla="*/ 460 w 533"/>
                <a:gd name="T47" fmla="*/ 393 h 472"/>
                <a:gd name="T48" fmla="*/ 462 w 533"/>
                <a:gd name="T49" fmla="*/ 397 h 472"/>
                <a:gd name="T50" fmla="*/ 473 w 533"/>
                <a:gd name="T51" fmla="*/ 398 h 472"/>
                <a:gd name="T52" fmla="*/ 518 w 533"/>
                <a:gd name="T53" fmla="*/ 408 h 472"/>
                <a:gd name="T54" fmla="*/ 531 w 533"/>
                <a:gd name="T55" fmla="*/ 420 h 472"/>
                <a:gd name="T56" fmla="*/ 530 w 533"/>
                <a:gd name="T57" fmla="*/ 436 h 472"/>
                <a:gd name="T58" fmla="*/ 483 w 533"/>
                <a:gd name="T59" fmla="*/ 460 h 472"/>
                <a:gd name="T60" fmla="*/ 419 w 533"/>
                <a:gd name="T61" fmla="*/ 472 h 472"/>
                <a:gd name="T62" fmla="*/ 251 w 533"/>
                <a:gd name="T63" fmla="*/ 442 h 472"/>
                <a:gd name="T64" fmla="*/ 328 w 533"/>
                <a:gd name="T65" fmla="*/ 456 h 472"/>
                <a:gd name="T66" fmla="*/ 419 w 533"/>
                <a:gd name="T67" fmla="*/ 461 h 472"/>
                <a:gd name="T68" fmla="*/ 482 w 533"/>
                <a:gd name="T69" fmla="*/ 450 h 472"/>
                <a:gd name="T70" fmla="*/ 522 w 533"/>
                <a:gd name="T71" fmla="*/ 428 h 472"/>
                <a:gd name="T72" fmla="*/ 518 w 533"/>
                <a:gd name="T73" fmla="*/ 421 h 472"/>
                <a:gd name="T74" fmla="*/ 485 w 533"/>
                <a:gd name="T75" fmla="*/ 410 h 472"/>
                <a:gd name="T76" fmla="*/ 460 w 533"/>
                <a:gd name="T77" fmla="*/ 408 h 472"/>
                <a:gd name="T78" fmla="*/ 451 w 533"/>
                <a:gd name="T79" fmla="*/ 403 h 472"/>
                <a:gd name="T80" fmla="*/ 457 w 533"/>
                <a:gd name="T81" fmla="*/ 366 h 472"/>
                <a:gd name="T82" fmla="*/ 466 w 533"/>
                <a:gd name="T83" fmla="*/ 329 h 472"/>
                <a:gd name="T84" fmla="*/ 470 w 533"/>
                <a:gd name="T85" fmla="*/ 256 h 472"/>
                <a:gd name="T86" fmla="*/ 449 w 533"/>
                <a:gd name="T87" fmla="*/ 183 h 472"/>
                <a:gd name="T88" fmla="*/ 401 w 533"/>
                <a:gd name="T89" fmla="*/ 118 h 472"/>
                <a:gd name="T90" fmla="*/ 346 w 533"/>
                <a:gd name="T91" fmla="*/ 63 h 472"/>
                <a:gd name="T92" fmla="*/ 328 w 533"/>
                <a:gd name="T93" fmla="*/ 27 h 472"/>
                <a:gd name="T94" fmla="*/ 306 w 533"/>
                <a:gd name="T95" fmla="*/ 11 h 472"/>
                <a:gd name="T96" fmla="*/ 203 w 533"/>
                <a:gd name="T97" fmla="*/ 26 h 472"/>
                <a:gd name="T98" fmla="*/ 174 w 533"/>
                <a:gd name="T99" fmla="*/ 53 h 472"/>
                <a:gd name="T100" fmla="*/ 110 w 533"/>
                <a:gd name="T101" fmla="*/ 94 h 472"/>
                <a:gd name="T102" fmla="*/ 78 w 533"/>
                <a:gd name="T103" fmla="*/ 157 h 472"/>
                <a:gd name="T104" fmla="*/ 72 w 533"/>
                <a:gd name="T105" fmla="*/ 257 h 472"/>
                <a:gd name="T106" fmla="*/ 62 w 533"/>
                <a:gd name="T107" fmla="*/ 343 h 472"/>
                <a:gd name="T108" fmla="*/ 19 w 533"/>
                <a:gd name="T109" fmla="*/ 410 h 472"/>
                <a:gd name="T110" fmla="*/ 12 w 533"/>
                <a:gd name="T111" fmla="*/ 443 h 472"/>
                <a:gd name="T112" fmla="*/ 38 w 533"/>
                <a:gd name="T113" fmla="*/ 451 h 472"/>
                <a:gd name="T114" fmla="*/ 139 w 533"/>
                <a:gd name="T115" fmla="*/ 44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3" h="472">
                  <a:moveTo>
                    <a:pt x="419" y="472"/>
                  </a:moveTo>
                  <a:lnTo>
                    <a:pt x="419" y="472"/>
                  </a:lnTo>
                  <a:lnTo>
                    <a:pt x="419" y="472"/>
                  </a:lnTo>
                  <a:lnTo>
                    <a:pt x="418" y="472"/>
                  </a:lnTo>
                  <a:lnTo>
                    <a:pt x="418" y="472"/>
                  </a:lnTo>
                  <a:lnTo>
                    <a:pt x="402" y="472"/>
                  </a:lnTo>
                  <a:lnTo>
                    <a:pt x="402" y="472"/>
                  </a:lnTo>
                  <a:lnTo>
                    <a:pt x="363" y="471"/>
                  </a:lnTo>
                  <a:lnTo>
                    <a:pt x="327" y="467"/>
                  </a:lnTo>
                  <a:lnTo>
                    <a:pt x="327" y="467"/>
                  </a:lnTo>
                  <a:lnTo>
                    <a:pt x="296" y="463"/>
                  </a:lnTo>
                  <a:lnTo>
                    <a:pt x="266" y="456"/>
                  </a:lnTo>
                  <a:lnTo>
                    <a:pt x="266" y="456"/>
                  </a:lnTo>
                  <a:lnTo>
                    <a:pt x="249" y="452"/>
                  </a:lnTo>
                  <a:lnTo>
                    <a:pt x="231" y="450"/>
                  </a:lnTo>
                  <a:lnTo>
                    <a:pt x="213" y="449"/>
                  </a:lnTo>
                  <a:lnTo>
                    <a:pt x="193" y="449"/>
                  </a:lnTo>
                  <a:lnTo>
                    <a:pt x="193" y="449"/>
                  </a:lnTo>
                  <a:lnTo>
                    <a:pt x="166" y="449"/>
                  </a:lnTo>
                  <a:lnTo>
                    <a:pt x="140" y="451"/>
                  </a:lnTo>
                  <a:lnTo>
                    <a:pt x="91" y="457"/>
                  </a:lnTo>
                  <a:lnTo>
                    <a:pt x="91" y="457"/>
                  </a:lnTo>
                  <a:lnTo>
                    <a:pt x="62" y="460"/>
                  </a:lnTo>
                  <a:lnTo>
                    <a:pt x="38" y="461"/>
                  </a:lnTo>
                  <a:lnTo>
                    <a:pt x="38" y="461"/>
                  </a:lnTo>
                  <a:lnTo>
                    <a:pt x="36" y="461"/>
                  </a:lnTo>
                  <a:lnTo>
                    <a:pt x="36" y="461"/>
                  </a:lnTo>
                  <a:lnTo>
                    <a:pt x="24" y="460"/>
                  </a:lnTo>
                  <a:lnTo>
                    <a:pt x="15" y="458"/>
                  </a:lnTo>
                  <a:lnTo>
                    <a:pt x="8" y="453"/>
                  </a:lnTo>
                  <a:lnTo>
                    <a:pt x="4" y="451"/>
                  </a:lnTo>
                  <a:lnTo>
                    <a:pt x="2" y="448"/>
                  </a:lnTo>
                  <a:lnTo>
                    <a:pt x="2" y="448"/>
                  </a:lnTo>
                  <a:lnTo>
                    <a:pt x="1" y="444"/>
                  </a:lnTo>
                  <a:lnTo>
                    <a:pt x="0" y="439"/>
                  </a:lnTo>
                  <a:lnTo>
                    <a:pt x="1" y="430"/>
                  </a:lnTo>
                  <a:lnTo>
                    <a:pt x="3" y="420"/>
                  </a:lnTo>
                  <a:lnTo>
                    <a:pt x="8" y="410"/>
                  </a:lnTo>
                  <a:lnTo>
                    <a:pt x="14" y="398"/>
                  </a:lnTo>
                  <a:lnTo>
                    <a:pt x="21" y="386"/>
                  </a:lnTo>
                  <a:lnTo>
                    <a:pt x="37" y="363"/>
                  </a:lnTo>
                  <a:lnTo>
                    <a:pt x="37" y="363"/>
                  </a:lnTo>
                  <a:lnTo>
                    <a:pt x="48" y="346"/>
                  </a:lnTo>
                  <a:lnTo>
                    <a:pt x="53" y="338"/>
                  </a:lnTo>
                  <a:lnTo>
                    <a:pt x="55" y="333"/>
                  </a:lnTo>
                  <a:lnTo>
                    <a:pt x="55" y="333"/>
                  </a:lnTo>
                  <a:lnTo>
                    <a:pt x="57" y="321"/>
                  </a:lnTo>
                  <a:lnTo>
                    <a:pt x="60" y="302"/>
                  </a:lnTo>
                  <a:lnTo>
                    <a:pt x="61" y="257"/>
                  </a:lnTo>
                  <a:lnTo>
                    <a:pt x="61" y="257"/>
                  </a:lnTo>
                  <a:lnTo>
                    <a:pt x="63" y="208"/>
                  </a:lnTo>
                  <a:lnTo>
                    <a:pt x="64" y="181"/>
                  </a:lnTo>
                  <a:lnTo>
                    <a:pt x="68" y="156"/>
                  </a:lnTo>
                  <a:lnTo>
                    <a:pt x="68" y="156"/>
                  </a:lnTo>
                  <a:lnTo>
                    <a:pt x="69" y="146"/>
                  </a:lnTo>
                  <a:lnTo>
                    <a:pt x="71" y="136"/>
                  </a:lnTo>
                  <a:lnTo>
                    <a:pt x="74" y="127"/>
                  </a:lnTo>
                  <a:lnTo>
                    <a:pt x="77" y="120"/>
                  </a:lnTo>
                  <a:lnTo>
                    <a:pt x="85" y="106"/>
                  </a:lnTo>
                  <a:lnTo>
                    <a:pt x="94" y="95"/>
                  </a:lnTo>
                  <a:lnTo>
                    <a:pt x="103" y="86"/>
                  </a:lnTo>
                  <a:lnTo>
                    <a:pt x="115" y="77"/>
                  </a:lnTo>
                  <a:lnTo>
                    <a:pt x="127" y="70"/>
                  </a:lnTo>
                  <a:lnTo>
                    <a:pt x="138" y="64"/>
                  </a:lnTo>
                  <a:lnTo>
                    <a:pt x="138" y="64"/>
                  </a:lnTo>
                  <a:lnTo>
                    <a:pt x="153" y="55"/>
                  </a:lnTo>
                  <a:lnTo>
                    <a:pt x="168" y="44"/>
                  </a:lnTo>
                  <a:lnTo>
                    <a:pt x="168" y="44"/>
                  </a:lnTo>
                  <a:lnTo>
                    <a:pt x="173" y="40"/>
                  </a:lnTo>
                  <a:lnTo>
                    <a:pt x="173" y="40"/>
                  </a:lnTo>
                  <a:lnTo>
                    <a:pt x="186" y="26"/>
                  </a:lnTo>
                  <a:lnTo>
                    <a:pt x="200" y="13"/>
                  </a:lnTo>
                  <a:lnTo>
                    <a:pt x="207" y="9"/>
                  </a:lnTo>
                  <a:lnTo>
                    <a:pt x="214" y="4"/>
                  </a:lnTo>
                  <a:lnTo>
                    <a:pt x="220" y="2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27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10" y="0"/>
                  </a:lnTo>
                  <a:lnTo>
                    <a:pt x="314" y="2"/>
                  </a:lnTo>
                  <a:lnTo>
                    <a:pt x="323" y="7"/>
                  </a:lnTo>
                  <a:lnTo>
                    <a:pt x="333" y="14"/>
                  </a:lnTo>
                  <a:lnTo>
                    <a:pt x="336" y="19"/>
                  </a:lnTo>
                  <a:lnTo>
                    <a:pt x="338" y="24"/>
                  </a:lnTo>
                  <a:lnTo>
                    <a:pt x="338" y="24"/>
                  </a:lnTo>
                  <a:lnTo>
                    <a:pt x="342" y="33"/>
                  </a:lnTo>
                  <a:lnTo>
                    <a:pt x="346" y="42"/>
                  </a:lnTo>
                  <a:lnTo>
                    <a:pt x="351" y="50"/>
                  </a:lnTo>
                  <a:lnTo>
                    <a:pt x="356" y="57"/>
                  </a:lnTo>
                  <a:lnTo>
                    <a:pt x="367" y="70"/>
                  </a:lnTo>
                  <a:lnTo>
                    <a:pt x="381" y="82"/>
                  </a:lnTo>
                  <a:lnTo>
                    <a:pt x="381" y="82"/>
                  </a:lnTo>
                  <a:lnTo>
                    <a:pt x="394" y="95"/>
                  </a:lnTo>
                  <a:lnTo>
                    <a:pt x="409" y="110"/>
                  </a:lnTo>
                  <a:lnTo>
                    <a:pt x="425" y="128"/>
                  </a:lnTo>
                  <a:lnTo>
                    <a:pt x="442" y="151"/>
                  </a:lnTo>
                  <a:lnTo>
                    <a:pt x="442" y="151"/>
                  </a:lnTo>
                  <a:lnTo>
                    <a:pt x="451" y="165"/>
                  </a:lnTo>
                  <a:lnTo>
                    <a:pt x="458" y="178"/>
                  </a:lnTo>
                  <a:lnTo>
                    <a:pt x="464" y="191"/>
                  </a:lnTo>
                  <a:lnTo>
                    <a:pt x="470" y="204"/>
                  </a:lnTo>
                  <a:lnTo>
                    <a:pt x="473" y="217"/>
                  </a:lnTo>
                  <a:lnTo>
                    <a:pt x="477" y="230"/>
                  </a:lnTo>
                  <a:lnTo>
                    <a:pt x="479" y="242"/>
                  </a:lnTo>
                  <a:lnTo>
                    <a:pt x="480" y="255"/>
                  </a:lnTo>
                  <a:lnTo>
                    <a:pt x="481" y="278"/>
                  </a:lnTo>
                  <a:lnTo>
                    <a:pt x="480" y="299"/>
                  </a:lnTo>
                  <a:lnTo>
                    <a:pt x="479" y="316"/>
                  </a:lnTo>
                  <a:lnTo>
                    <a:pt x="477" y="330"/>
                  </a:lnTo>
                  <a:lnTo>
                    <a:pt x="477" y="330"/>
                  </a:lnTo>
                  <a:lnTo>
                    <a:pt x="475" y="339"/>
                  </a:lnTo>
                  <a:lnTo>
                    <a:pt x="475" y="339"/>
                  </a:lnTo>
                  <a:lnTo>
                    <a:pt x="474" y="346"/>
                  </a:lnTo>
                  <a:lnTo>
                    <a:pt x="473" y="353"/>
                  </a:lnTo>
                  <a:lnTo>
                    <a:pt x="467" y="369"/>
                  </a:lnTo>
                  <a:lnTo>
                    <a:pt x="467" y="369"/>
                  </a:lnTo>
                  <a:lnTo>
                    <a:pt x="463" y="385"/>
                  </a:lnTo>
                  <a:lnTo>
                    <a:pt x="460" y="393"/>
                  </a:lnTo>
                  <a:lnTo>
                    <a:pt x="460" y="396"/>
                  </a:lnTo>
                  <a:lnTo>
                    <a:pt x="460" y="397"/>
                  </a:lnTo>
                  <a:lnTo>
                    <a:pt x="460" y="397"/>
                  </a:lnTo>
                  <a:lnTo>
                    <a:pt x="460" y="397"/>
                  </a:lnTo>
                  <a:lnTo>
                    <a:pt x="462" y="397"/>
                  </a:lnTo>
                  <a:lnTo>
                    <a:pt x="462" y="397"/>
                  </a:lnTo>
                  <a:lnTo>
                    <a:pt x="469" y="398"/>
                  </a:lnTo>
                  <a:lnTo>
                    <a:pt x="469" y="398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86" y="399"/>
                  </a:lnTo>
                  <a:lnTo>
                    <a:pt x="498" y="400"/>
                  </a:lnTo>
                  <a:lnTo>
                    <a:pt x="505" y="403"/>
                  </a:lnTo>
                  <a:lnTo>
                    <a:pt x="512" y="405"/>
                  </a:lnTo>
                  <a:lnTo>
                    <a:pt x="518" y="408"/>
                  </a:lnTo>
                  <a:lnTo>
                    <a:pt x="525" y="413"/>
                  </a:lnTo>
                  <a:lnTo>
                    <a:pt x="525" y="413"/>
                  </a:lnTo>
                  <a:lnTo>
                    <a:pt x="528" y="416"/>
                  </a:lnTo>
                  <a:lnTo>
                    <a:pt x="528" y="416"/>
                  </a:lnTo>
                  <a:lnTo>
                    <a:pt x="531" y="420"/>
                  </a:lnTo>
                  <a:lnTo>
                    <a:pt x="533" y="424"/>
                  </a:lnTo>
                  <a:lnTo>
                    <a:pt x="533" y="428"/>
                  </a:lnTo>
                  <a:lnTo>
                    <a:pt x="532" y="431"/>
                  </a:lnTo>
                  <a:lnTo>
                    <a:pt x="532" y="431"/>
                  </a:lnTo>
                  <a:lnTo>
                    <a:pt x="530" y="436"/>
                  </a:lnTo>
                  <a:lnTo>
                    <a:pt x="525" y="439"/>
                  </a:lnTo>
                  <a:lnTo>
                    <a:pt x="520" y="444"/>
                  </a:lnTo>
                  <a:lnTo>
                    <a:pt x="515" y="448"/>
                  </a:lnTo>
                  <a:lnTo>
                    <a:pt x="501" y="454"/>
                  </a:lnTo>
                  <a:lnTo>
                    <a:pt x="483" y="460"/>
                  </a:lnTo>
                  <a:lnTo>
                    <a:pt x="466" y="465"/>
                  </a:lnTo>
                  <a:lnTo>
                    <a:pt x="449" y="469"/>
                  </a:lnTo>
                  <a:lnTo>
                    <a:pt x="433" y="472"/>
                  </a:lnTo>
                  <a:lnTo>
                    <a:pt x="419" y="472"/>
                  </a:lnTo>
                  <a:lnTo>
                    <a:pt x="419" y="472"/>
                  </a:lnTo>
                  <a:close/>
                  <a:moveTo>
                    <a:pt x="193" y="437"/>
                  </a:moveTo>
                  <a:lnTo>
                    <a:pt x="193" y="437"/>
                  </a:lnTo>
                  <a:lnTo>
                    <a:pt x="214" y="438"/>
                  </a:lnTo>
                  <a:lnTo>
                    <a:pt x="232" y="439"/>
                  </a:lnTo>
                  <a:lnTo>
                    <a:pt x="251" y="442"/>
                  </a:lnTo>
                  <a:lnTo>
                    <a:pt x="268" y="445"/>
                  </a:lnTo>
                  <a:lnTo>
                    <a:pt x="268" y="445"/>
                  </a:lnTo>
                  <a:lnTo>
                    <a:pt x="297" y="451"/>
                  </a:lnTo>
                  <a:lnTo>
                    <a:pt x="328" y="456"/>
                  </a:lnTo>
                  <a:lnTo>
                    <a:pt x="328" y="456"/>
                  </a:lnTo>
                  <a:lnTo>
                    <a:pt x="363" y="459"/>
                  </a:lnTo>
                  <a:lnTo>
                    <a:pt x="402" y="461"/>
                  </a:lnTo>
                  <a:lnTo>
                    <a:pt x="402" y="461"/>
                  </a:lnTo>
                  <a:lnTo>
                    <a:pt x="419" y="461"/>
                  </a:lnTo>
                  <a:lnTo>
                    <a:pt x="419" y="461"/>
                  </a:lnTo>
                  <a:lnTo>
                    <a:pt x="419" y="461"/>
                  </a:lnTo>
                  <a:lnTo>
                    <a:pt x="434" y="460"/>
                  </a:lnTo>
                  <a:lnTo>
                    <a:pt x="450" y="458"/>
                  </a:lnTo>
                  <a:lnTo>
                    <a:pt x="466" y="454"/>
                  </a:lnTo>
                  <a:lnTo>
                    <a:pt x="482" y="450"/>
                  </a:lnTo>
                  <a:lnTo>
                    <a:pt x="496" y="444"/>
                  </a:lnTo>
                  <a:lnTo>
                    <a:pt x="509" y="438"/>
                  </a:lnTo>
                  <a:lnTo>
                    <a:pt x="517" y="433"/>
                  </a:lnTo>
                  <a:lnTo>
                    <a:pt x="520" y="430"/>
                  </a:lnTo>
                  <a:lnTo>
                    <a:pt x="522" y="428"/>
                  </a:lnTo>
                  <a:lnTo>
                    <a:pt x="522" y="428"/>
                  </a:lnTo>
                  <a:lnTo>
                    <a:pt x="522" y="426"/>
                  </a:lnTo>
                  <a:lnTo>
                    <a:pt x="520" y="424"/>
                  </a:lnTo>
                  <a:lnTo>
                    <a:pt x="520" y="424"/>
                  </a:lnTo>
                  <a:lnTo>
                    <a:pt x="518" y="421"/>
                  </a:lnTo>
                  <a:lnTo>
                    <a:pt x="518" y="421"/>
                  </a:lnTo>
                  <a:lnTo>
                    <a:pt x="512" y="418"/>
                  </a:lnTo>
                  <a:lnTo>
                    <a:pt x="508" y="414"/>
                  </a:lnTo>
                  <a:lnTo>
                    <a:pt x="496" y="411"/>
                  </a:lnTo>
                  <a:lnTo>
                    <a:pt x="485" y="410"/>
                  </a:lnTo>
                  <a:lnTo>
                    <a:pt x="473" y="408"/>
                  </a:lnTo>
                  <a:lnTo>
                    <a:pt x="473" y="408"/>
                  </a:lnTo>
                  <a:lnTo>
                    <a:pt x="467" y="408"/>
                  </a:lnTo>
                  <a:lnTo>
                    <a:pt x="467" y="408"/>
                  </a:lnTo>
                  <a:lnTo>
                    <a:pt x="460" y="408"/>
                  </a:lnTo>
                  <a:lnTo>
                    <a:pt x="460" y="408"/>
                  </a:lnTo>
                  <a:lnTo>
                    <a:pt x="457" y="407"/>
                  </a:lnTo>
                  <a:lnTo>
                    <a:pt x="455" y="406"/>
                  </a:lnTo>
                  <a:lnTo>
                    <a:pt x="451" y="403"/>
                  </a:lnTo>
                  <a:lnTo>
                    <a:pt x="451" y="403"/>
                  </a:lnTo>
                  <a:lnTo>
                    <a:pt x="450" y="399"/>
                  </a:lnTo>
                  <a:lnTo>
                    <a:pt x="450" y="396"/>
                  </a:lnTo>
                  <a:lnTo>
                    <a:pt x="450" y="388"/>
                  </a:lnTo>
                  <a:lnTo>
                    <a:pt x="454" y="377"/>
                  </a:lnTo>
                  <a:lnTo>
                    <a:pt x="457" y="366"/>
                  </a:lnTo>
                  <a:lnTo>
                    <a:pt x="457" y="366"/>
                  </a:lnTo>
                  <a:lnTo>
                    <a:pt x="463" y="351"/>
                  </a:lnTo>
                  <a:lnTo>
                    <a:pt x="465" y="338"/>
                  </a:lnTo>
                  <a:lnTo>
                    <a:pt x="465" y="338"/>
                  </a:lnTo>
                  <a:lnTo>
                    <a:pt x="466" y="329"/>
                  </a:lnTo>
                  <a:lnTo>
                    <a:pt x="466" y="329"/>
                  </a:lnTo>
                  <a:lnTo>
                    <a:pt x="469" y="315"/>
                  </a:lnTo>
                  <a:lnTo>
                    <a:pt x="470" y="298"/>
                  </a:lnTo>
                  <a:lnTo>
                    <a:pt x="471" y="278"/>
                  </a:lnTo>
                  <a:lnTo>
                    <a:pt x="470" y="256"/>
                  </a:lnTo>
                  <a:lnTo>
                    <a:pt x="466" y="232"/>
                  </a:lnTo>
                  <a:lnTo>
                    <a:pt x="463" y="221"/>
                  </a:lnTo>
                  <a:lnTo>
                    <a:pt x="459" y="208"/>
                  </a:lnTo>
                  <a:lnTo>
                    <a:pt x="455" y="195"/>
                  </a:lnTo>
                  <a:lnTo>
                    <a:pt x="449" y="183"/>
                  </a:lnTo>
                  <a:lnTo>
                    <a:pt x="442" y="171"/>
                  </a:lnTo>
                  <a:lnTo>
                    <a:pt x="434" y="158"/>
                  </a:lnTo>
                  <a:lnTo>
                    <a:pt x="434" y="158"/>
                  </a:lnTo>
                  <a:lnTo>
                    <a:pt x="417" y="135"/>
                  </a:lnTo>
                  <a:lnTo>
                    <a:pt x="401" y="118"/>
                  </a:lnTo>
                  <a:lnTo>
                    <a:pt x="387" y="103"/>
                  </a:lnTo>
                  <a:lnTo>
                    <a:pt x="374" y="90"/>
                  </a:lnTo>
                  <a:lnTo>
                    <a:pt x="374" y="90"/>
                  </a:lnTo>
                  <a:lnTo>
                    <a:pt x="359" y="77"/>
                  </a:lnTo>
                  <a:lnTo>
                    <a:pt x="346" y="63"/>
                  </a:lnTo>
                  <a:lnTo>
                    <a:pt x="342" y="56"/>
                  </a:lnTo>
                  <a:lnTo>
                    <a:pt x="336" y="47"/>
                  </a:lnTo>
                  <a:lnTo>
                    <a:pt x="331" y="37"/>
                  </a:lnTo>
                  <a:lnTo>
                    <a:pt x="328" y="27"/>
                  </a:lnTo>
                  <a:lnTo>
                    <a:pt x="328" y="27"/>
                  </a:lnTo>
                  <a:lnTo>
                    <a:pt x="326" y="24"/>
                  </a:lnTo>
                  <a:lnTo>
                    <a:pt x="323" y="21"/>
                  </a:lnTo>
                  <a:lnTo>
                    <a:pt x="318" y="15"/>
                  </a:lnTo>
                  <a:lnTo>
                    <a:pt x="311" y="12"/>
                  </a:lnTo>
                  <a:lnTo>
                    <a:pt x="306" y="11"/>
                  </a:lnTo>
                  <a:lnTo>
                    <a:pt x="227" y="11"/>
                  </a:lnTo>
                  <a:lnTo>
                    <a:pt x="227" y="11"/>
                  </a:lnTo>
                  <a:lnTo>
                    <a:pt x="221" y="13"/>
                  </a:lnTo>
                  <a:lnTo>
                    <a:pt x="215" y="15"/>
                  </a:lnTo>
                  <a:lnTo>
                    <a:pt x="203" y="26"/>
                  </a:lnTo>
                  <a:lnTo>
                    <a:pt x="190" y="37"/>
                  </a:lnTo>
                  <a:lnTo>
                    <a:pt x="181" y="47"/>
                  </a:lnTo>
                  <a:lnTo>
                    <a:pt x="181" y="47"/>
                  </a:lnTo>
                  <a:lnTo>
                    <a:pt x="174" y="53"/>
                  </a:lnTo>
                  <a:lnTo>
                    <a:pt x="174" y="53"/>
                  </a:lnTo>
                  <a:lnTo>
                    <a:pt x="159" y="64"/>
                  </a:lnTo>
                  <a:lnTo>
                    <a:pt x="143" y="73"/>
                  </a:lnTo>
                  <a:lnTo>
                    <a:pt x="143" y="73"/>
                  </a:lnTo>
                  <a:lnTo>
                    <a:pt x="121" y="86"/>
                  </a:lnTo>
                  <a:lnTo>
                    <a:pt x="110" y="94"/>
                  </a:lnTo>
                  <a:lnTo>
                    <a:pt x="101" y="102"/>
                  </a:lnTo>
                  <a:lnTo>
                    <a:pt x="93" y="112"/>
                  </a:lnTo>
                  <a:lnTo>
                    <a:pt x="86" y="125"/>
                  </a:lnTo>
                  <a:lnTo>
                    <a:pt x="82" y="139"/>
                  </a:lnTo>
                  <a:lnTo>
                    <a:pt x="78" y="157"/>
                  </a:lnTo>
                  <a:lnTo>
                    <a:pt x="78" y="157"/>
                  </a:lnTo>
                  <a:lnTo>
                    <a:pt x="76" y="183"/>
                  </a:lnTo>
                  <a:lnTo>
                    <a:pt x="74" y="208"/>
                  </a:lnTo>
                  <a:lnTo>
                    <a:pt x="72" y="257"/>
                  </a:lnTo>
                  <a:lnTo>
                    <a:pt x="72" y="257"/>
                  </a:lnTo>
                  <a:lnTo>
                    <a:pt x="70" y="305"/>
                  </a:lnTo>
                  <a:lnTo>
                    <a:pt x="68" y="323"/>
                  </a:lnTo>
                  <a:lnTo>
                    <a:pt x="65" y="337"/>
                  </a:lnTo>
                  <a:lnTo>
                    <a:pt x="65" y="337"/>
                  </a:lnTo>
                  <a:lnTo>
                    <a:pt x="62" y="343"/>
                  </a:lnTo>
                  <a:lnTo>
                    <a:pt x="59" y="351"/>
                  </a:lnTo>
                  <a:lnTo>
                    <a:pt x="45" y="369"/>
                  </a:lnTo>
                  <a:lnTo>
                    <a:pt x="45" y="369"/>
                  </a:lnTo>
                  <a:lnTo>
                    <a:pt x="32" y="389"/>
                  </a:lnTo>
                  <a:lnTo>
                    <a:pt x="19" y="410"/>
                  </a:lnTo>
                  <a:lnTo>
                    <a:pt x="15" y="420"/>
                  </a:lnTo>
                  <a:lnTo>
                    <a:pt x="12" y="428"/>
                  </a:lnTo>
                  <a:lnTo>
                    <a:pt x="11" y="436"/>
                  </a:lnTo>
                  <a:lnTo>
                    <a:pt x="11" y="439"/>
                  </a:lnTo>
                  <a:lnTo>
                    <a:pt x="12" y="443"/>
                  </a:lnTo>
                  <a:lnTo>
                    <a:pt x="12" y="443"/>
                  </a:lnTo>
                  <a:lnTo>
                    <a:pt x="16" y="446"/>
                  </a:lnTo>
                  <a:lnTo>
                    <a:pt x="21" y="449"/>
                  </a:lnTo>
                  <a:lnTo>
                    <a:pt x="29" y="450"/>
                  </a:lnTo>
                  <a:lnTo>
                    <a:pt x="38" y="451"/>
                  </a:lnTo>
                  <a:lnTo>
                    <a:pt x="38" y="451"/>
                  </a:lnTo>
                  <a:lnTo>
                    <a:pt x="61" y="449"/>
                  </a:lnTo>
                  <a:lnTo>
                    <a:pt x="90" y="445"/>
                  </a:lnTo>
                  <a:lnTo>
                    <a:pt x="90" y="445"/>
                  </a:lnTo>
                  <a:lnTo>
                    <a:pt x="139" y="441"/>
                  </a:lnTo>
                  <a:lnTo>
                    <a:pt x="166" y="438"/>
                  </a:lnTo>
                  <a:lnTo>
                    <a:pt x="193" y="437"/>
                  </a:lnTo>
                  <a:lnTo>
                    <a:pt x="193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8" name="Freeform 26"/>
            <p:cNvSpPr>
              <a:spLocks noEditPoints="1"/>
            </p:cNvSpPr>
            <p:nvPr userDrawn="1"/>
          </p:nvSpPr>
          <p:spPr bwMode="auto">
            <a:xfrm>
              <a:off x="7378701" y="3032126"/>
              <a:ext cx="211138" cy="131763"/>
            </a:xfrm>
            <a:custGeom>
              <a:avLst/>
              <a:gdLst>
                <a:gd name="T0" fmla="*/ 93 w 266"/>
                <a:gd name="T1" fmla="*/ 167 h 167"/>
                <a:gd name="T2" fmla="*/ 72 w 266"/>
                <a:gd name="T3" fmla="*/ 156 h 167"/>
                <a:gd name="T4" fmla="*/ 38 w 266"/>
                <a:gd name="T5" fmla="*/ 117 h 167"/>
                <a:gd name="T6" fmla="*/ 14 w 266"/>
                <a:gd name="T7" fmla="*/ 95 h 167"/>
                <a:gd name="T8" fmla="*/ 0 w 266"/>
                <a:gd name="T9" fmla="*/ 71 h 167"/>
                <a:gd name="T10" fmla="*/ 7 w 266"/>
                <a:gd name="T11" fmla="*/ 57 h 167"/>
                <a:gd name="T12" fmla="*/ 44 w 266"/>
                <a:gd name="T13" fmla="*/ 56 h 167"/>
                <a:gd name="T14" fmla="*/ 58 w 266"/>
                <a:gd name="T15" fmla="*/ 56 h 167"/>
                <a:gd name="T16" fmla="*/ 61 w 266"/>
                <a:gd name="T17" fmla="*/ 44 h 167"/>
                <a:gd name="T18" fmla="*/ 82 w 266"/>
                <a:gd name="T19" fmla="*/ 9 h 167"/>
                <a:gd name="T20" fmla="*/ 103 w 266"/>
                <a:gd name="T21" fmla="*/ 5 h 167"/>
                <a:gd name="T22" fmla="*/ 114 w 266"/>
                <a:gd name="T23" fmla="*/ 13 h 167"/>
                <a:gd name="T24" fmla="*/ 125 w 266"/>
                <a:gd name="T25" fmla="*/ 39 h 167"/>
                <a:gd name="T26" fmla="*/ 132 w 266"/>
                <a:gd name="T27" fmla="*/ 49 h 167"/>
                <a:gd name="T28" fmla="*/ 160 w 266"/>
                <a:gd name="T29" fmla="*/ 11 h 167"/>
                <a:gd name="T30" fmla="*/ 174 w 266"/>
                <a:gd name="T31" fmla="*/ 0 h 167"/>
                <a:gd name="T32" fmla="*/ 186 w 266"/>
                <a:gd name="T33" fmla="*/ 1 h 167"/>
                <a:gd name="T34" fmla="*/ 201 w 266"/>
                <a:gd name="T35" fmla="*/ 21 h 167"/>
                <a:gd name="T36" fmla="*/ 211 w 266"/>
                <a:gd name="T37" fmla="*/ 54 h 167"/>
                <a:gd name="T38" fmla="*/ 220 w 266"/>
                <a:gd name="T39" fmla="*/ 64 h 167"/>
                <a:gd name="T40" fmla="*/ 245 w 266"/>
                <a:gd name="T41" fmla="*/ 57 h 167"/>
                <a:gd name="T42" fmla="*/ 264 w 266"/>
                <a:gd name="T43" fmla="*/ 65 h 167"/>
                <a:gd name="T44" fmla="*/ 263 w 266"/>
                <a:gd name="T45" fmla="*/ 83 h 167"/>
                <a:gd name="T46" fmla="*/ 218 w 266"/>
                <a:gd name="T47" fmla="*/ 132 h 167"/>
                <a:gd name="T48" fmla="*/ 187 w 266"/>
                <a:gd name="T49" fmla="*/ 163 h 167"/>
                <a:gd name="T50" fmla="*/ 172 w 266"/>
                <a:gd name="T51" fmla="*/ 156 h 167"/>
                <a:gd name="T52" fmla="*/ 184 w 266"/>
                <a:gd name="T53" fmla="*/ 150 h 167"/>
                <a:gd name="T54" fmla="*/ 238 w 266"/>
                <a:gd name="T55" fmla="*/ 96 h 167"/>
                <a:gd name="T56" fmla="*/ 256 w 266"/>
                <a:gd name="T57" fmla="*/ 72 h 167"/>
                <a:gd name="T58" fmla="*/ 247 w 266"/>
                <a:gd name="T59" fmla="*/ 69 h 167"/>
                <a:gd name="T60" fmla="*/ 219 w 266"/>
                <a:gd name="T61" fmla="*/ 76 h 167"/>
                <a:gd name="T62" fmla="*/ 205 w 266"/>
                <a:gd name="T63" fmla="*/ 69 h 167"/>
                <a:gd name="T64" fmla="*/ 195 w 266"/>
                <a:gd name="T65" fmla="*/ 38 h 167"/>
                <a:gd name="T66" fmla="*/ 179 w 266"/>
                <a:gd name="T67" fmla="*/ 10 h 167"/>
                <a:gd name="T68" fmla="*/ 169 w 266"/>
                <a:gd name="T69" fmla="*/ 18 h 167"/>
                <a:gd name="T70" fmla="*/ 137 w 266"/>
                <a:gd name="T71" fmla="*/ 58 h 167"/>
                <a:gd name="T72" fmla="*/ 126 w 266"/>
                <a:gd name="T73" fmla="*/ 62 h 167"/>
                <a:gd name="T74" fmla="*/ 117 w 266"/>
                <a:gd name="T75" fmla="*/ 49 h 167"/>
                <a:gd name="T76" fmla="*/ 109 w 266"/>
                <a:gd name="T77" fmla="*/ 25 h 167"/>
                <a:gd name="T78" fmla="*/ 97 w 266"/>
                <a:gd name="T79" fmla="*/ 16 h 167"/>
                <a:gd name="T80" fmla="*/ 86 w 266"/>
                <a:gd name="T81" fmla="*/ 20 h 167"/>
                <a:gd name="T82" fmla="*/ 74 w 266"/>
                <a:gd name="T83" fmla="*/ 39 h 167"/>
                <a:gd name="T84" fmla="*/ 70 w 266"/>
                <a:gd name="T85" fmla="*/ 58 h 167"/>
                <a:gd name="T86" fmla="*/ 59 w 266"/>
                <a:gd name="T87" fmla="*/ 66 h 167"/>
                <a:gd name="T88" fmla="*/ 18 w 266"/>
                <a:gd name="T89" fmla="*/ 65 h 167"/>
                <a:gd name="T90" fmla="*/ 12 w 266"/>
                <a:gd name="T91" fmla="*/ 71 h 167"/>
                <a:gd name="T92" fmla="*/ 36 w 266"/>
                <a:gd name="T93" fmla="*/ 102 h 167"/>
                <a:gd name="T94" fmla="*/ 71 w 266"/>
                <a:gd name="T95" fmla="*/ 137 h 167"/>
                <a:gd name="T96" fmla="*/ 86 w 266"/>
                <a:gd name="T97" fmla="*/ 154 h 167"/>
                <a:gd name="T98" fmla="*/ 172 w 266"/>
                <a:gd name="T99" fmla="*/ 15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6" h="167">
                  <a:moveTo>
                    <a:pt x="172" y="167"/>
                  </a:moveTo>
                  <a:lnTo>
                    <a:pt x="172" y="167"/>
                  </a:lnTo>
                  <a:lnTo>
                    <a:pt x="93" y="167"/>
                  </a:lnTo>
                  <a:lnTo>
                    <a:pt x="93" y="167"/>
                  </a:lnTo>
                  <a:lnTo>
                    <a:pt x="87" y="167"/>
                  </a:lnTo>
                  <a:lnTo>
                    <a:pt x="81" y="164"/>
                  </a:lnTo>
                  <a:lnTo>
                    <a:pt x="76" y="161"/>
                  </a:lnTo>
                  <a:lnTo>
                    <a:pt x="72" y="156"/>
                  </a:lnTo>
                  <a:lnTo>
                    <a:pt x="72" y="156"/>
                  </a:lnTo>
                  <a:lnTo>
                    <a:pt x="59" y="140"/>
                  </a:lnTo>
                  <a:lnTo>
                    <a:pt x="48" y="127"/>
                  </a:lnTo>
                  <a:lnTo>
                    <a:pt x="38" y="117"/>
                  </a:lnTo>
                  <a:lnTo>
                    <a:pt x="30" y="110"/>
                  </a:lnTo>
                  <a:lnTo>
                    <a:pt x="30" y="110"/>
                  </a:lnTo>
                  <a:lnTo>
                    <a:pt x="19" y="101"/>
                  </a:lnTo>
                  <a:lnTo>
                    <a:pt x="14" y="95"/>
                  </a:lnTo>
                  <a:lnTo>
                    <a:pt x="8" y="89"/>
                  </a:lnTo>
                  <a:lnTo>
                    <a:pt x="5" y="83"/>
                  </a:lnTo>
                  <a:lnTo>
                    <a:pt x="2" y="77"/>
                  </a:lnTo>
                  <a:lnTo>
                    <a:pt x="0" y="71"/>
                  </a:lnTo>
                  <a:lnTo>
                    <a:pt x="2" y="65"/>
                  </a:lnTo>
                  <a:lnTo>
                    <a:pt x="2" y="65"/>
                  </a:lnTo>
                  <a:lnTo>
                    <a:pt x="3" y="61"/>
                  </a:lnTo>
                  <a:lnTo>
                    <a:pt x="7" y="57"/>
                  </a:lnTo>
                  <a:lnTo>
                    <a:pt x="14" y="55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55" y="56"/>
                  </a:lnTo>
                  <a:lnTo>
                    <a:pt x="55" y="56"/>
                  </a:lnTo>
                  <a:lnTo>
                    <a:pt x="58" y="56"/>
                  </a:lnTo>
                  <a:lnTo>
                    <a:pt x="59" y="55"/>
                  </a:lnTo>
                  <a:lnTo>
                    <a:pt x="61" y="51"/>
                  </a:lnTo>
                  <a:lnTo>
                    <a:pt x="61" y="44"/>
                  </a:lnTo>
                  <a:lnTo>
                    <a:pt x="61" y="44"/>
                  </a:lnTo>
                  <a:lnTo>
                    <a:pt x="64" y="33"/>
                  </a:lnTo>
                  <a:lnTo>
                    <a:pt x="68" y="24"/>
                  </a:lnTo>
                  <a:lnTo>
                    <a:pt x="75" y="16"/>
                  </a:lnTo>
                  <a:lnTo>
                    <a:pt x="82" y="9"/>
                  </a:lnTo>
                  <a:lnTo>
                    <a:pt x="90" y="5"/>
                  </a:lnTo>
                  <a:lnTo>
                    <a:pt x="95" y="5"/>
                  </a:lnTo>
                  <a:lnTo>
                    <a:pt x="98" y="4"/>
                  </a:lnTo>
                  <a:lnTo>
                    <a:pt x="103" y="5"/>
                  </a:lnTo>
                  <a:lnTo>
                    <a:pt x="106" y="8"/>
                  </a:lnTo>
                  <a:lnTo>
                    <a:pt x="111" y="10"/>
                  </a:lnTo>
                  <a:lnTo>
                    <a:pt x="114" y="13"/>
                  </a:lnTo>
                  <a:lnTo>
                    <a:pt x="114" y="13"/>
                  </a:lnTo>
                  <a:lnTo>
                    <a:pt x="118" y="19"/>
                  </a:lnTo>
                  <a:lnTo>
                    <a:pt x="120" y="26"/>
                  </a:lnTo>
                  <a:lnTo>
                    <a:pt x="125" y="39"/>
                  </a:lnTo>
                  <a:lnTo>
                    <a:pt x="125" y="39"/>
                  </a:lnTo>
                  <a:lnTo>
                    <a:pt x="127" y="46"/>
                  </a:lnTo>
                  <a:lnTo>
                    <a:pt x="129" y="51"/>
                  </a:lnTo>
                  <a:lnTo>
                    <a:pt x="129" y="51"/>
                  </a:lnTo>
                  <a:lnTo>
                    <a:pt x="132" y="49"/>
                  </a:lnTo>
                  <a:lnTo>
                    <a:pt x="135" y="46"/>
                  </a:lnTo>
                  <a:lnTo>
                    <a:pt x="143" y="35"/>
                  </a:lnTo>
                  <a:lnTo>
                    <a:pt x="151" y="23"/>
                  </a:lnTo>
                  <a:lnTo>
                    <a:pt x="160" y="11"/>
                  </a:lnTo>
                  <a:lnTo>
                    <a:pt x="160" y="11"/>
                  </a:lnTo>
                  <a:lnTo>
                    <a:pt x="165" y="6"/>
                  </a:lnTo>
                  <a:lnTo>
                    <a:pt x="170" y="3"/>
                  </a:lnTo>
                  <a:lnTo>
                    <a:pt x="174" y="0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82" y="0"/>
                  </a:lnTo>
                  <a:lnTo>
                    <a:pt x="186" y="1"/>
                  </a:lnTo>
                  <a:lnTo>
                    <a:pt x="192" y="6"/>
                  </a:lnTo>
                  <a:lnTo>
                    <a:pt x="196" y="13"/>
                  </a:lnTo>
                  <a:lnTo>
                    <a:pt x="201" y="21"/>
                  </a:lnTo>
                  <a:lnTo>
                    <a:pt x="201" y="21"/>
                  </a:lnTo>
                  <a:lnTo>
                    <a:pt x="205" y="31"/>
                  </a:lnTo>
                  <a:lnTo>
                    <a:pt x="208" y="40"/>
                  </a:lnTo>
                  <a:lnTo>
                    <a:pt x="211" y="54"/>
                  </a:lnTo>
                  <a:lnTo>
                    <a:pt x="211" y="54"/>
                  </a:lnTo>
                  <a:lnTo>
                    <a:pt x="213" y="61"/>
                  </a:lnTo>
                  <a:lnTo>
                    <a:pt x="216" y="65"/>
                  </a:lnTo>
                  <a:lnTo>
                    <a:pt x="216" y="65"/>
                  </a:lnTo>
                  <a:lnTo>
                    <a:pt x="220" y="64"/>
                  </a:lnTo>
                  <a:lnTo>
                    <a:pt x="220" y="64"/>
                  </a:lnTo>
                  <a:lnTo>
                    <a:pt x="232" y="59"/>
                  </a:lnTo>
                  <a:lnTo>
                    <a:pt x="239" y="58"/>
                  </a:lnTo>
                  <a:lnTo>
                    <a:pt x="245" y="57"/>
                  </a:lnTo>
                  <a:lnTo>
                    <a:pt x="250" y="57"/>
                  </a:lnTo>
                  <a:lnTo>
                    <a:pt x="256" y="58"/>
                  </a:lnTo>
                  <a:lnTo>
                    <a:pt x="261" y="61"/>
                  </a:lnTo>
                  <a:lnTo>
                    <a:pt x="264" y="65"/>
                  </a:lnTo>
                  <a:lnTo>
                    <a:pt x="264" y="65"/>
                  </a:lnTo>
                  <a:lnTo>
                    <a:pt x="266" y="70"/>
                  </a:lnTo>
                  <a:lnTo>
                    <a:pt x="266" y="76"/>
                  </a:lnTo>
                  <a:lnTo>
                    <a:pt x="263" y="83"/>
                  </a:lnTo>
                  <a:lnTo>
                    <a:pt x="258" y="89"/>
                  </a:lnTo>
                  <a:lnTo>
                    <a:pt x="251" y="97"/>
                  </a:lnTo>
                  <a:lnTo>
                    <a:pt x="242" y="108"/>
                  </a:lnTo>
                  <a:lnTo>
                    <a:pt x="218" y="132"/>
                  </a:lnTo>
                  <a:lnTo>
                    <a:pt x="218" y="132"/>
                  </a:lnTo>
                  <a:lnTo>
                    <a:pt x="193" y="157"/>
                  </a:lnTo>
                  <a:lnTo>
                    <a:pt x="187" y="163"/>
                  </a:lnTo>
                  <a:lnTo>
                    <a:pt x="187" y="163"/>
                  </a:lnTo>
                  <a:lnTo>
                    <a:pt x="180" y="165"/>
                  </a:lnTo>
                  <a:lnTo>
                    <a:pt x="172" y="167"/>
                  </a:lnTo>
                  <a:lnTo>
                    <a:pt x="172" y="167"/>
                  </a:lnTo>
                  <a:close/>
                  <a:moveTo>
                    <a:pt x="172" y="156"/>
                  </a:moveTo>
                  <a:lnTo>
                    <a:pt x="172" y="156"/>
                  </a:lnTo>
                  <a:lnTo>
                    <a:pt x="175" y="156"/>
                  </a:lnTo>
                  <a:lnTo>
                    <a:pt x="179" y="155"/>
                  </a:lnTo>
                  <a:lnTo>
                    <a:pt x="184" y="150"/>
                  </a:lnTo>
                  <a:lnTo>
                    <a:pt x="184" y="150"/>
                  </a:lnTo>
                  <a:lnTo>
                    <a:pt x="210" y="125"/>
                  </a:lnTo>
                  <a:lnTo>
                    <a:pt x="210" y="125"/>
                  </a:lnTo>
                  <a:lnTo>
                    <a:pt x="238" y="96"/>
                  </a:lnTo>
                  <a:lnTo>
                    <a:pt x="247" y="87"/>
                  </a:lnTo>
                  <a:lnTo>
                    <a:pt x="253" y="79"/>
                  </a:lnTo>
                  <a:lnTo>
                    <a:pt x="255" y="74"/>
                  </a:lnTo>
                  <a:lnTo>
                    <a:pt x="256" y="72"/>
                  </a:lnTo>
                  <a:lnTo>
                    <a:pt x="255" y="71"/>
                  </a:lnTo>
                  <a:lnTo>
                    <a:pt x="253" y="69"/>
                  </a:lnTo>
                  <a:lnTo>
                    <a:pt x="247" y="69"/>
                  </a:lnTo>
                  <a:lnTo>
                    <a:pt x="247" y="69"/>
                  </a:lnTo>
                  <a:lnTo>
                    <a:pt x="235" y="70"/>
                  </a:lnTo>
                  <a:lnTo>
                    <a:pt x="225" y="73"/>
                  </a:lnTo>
                  <a:lnTo>
                    <a:pt x="225" y="73"/>
                  </a:lnTo>
                  <a:lnTo>
                    <a:pt x="219" y="76"/>
                  </a:lnTo>
                  <a:lnTo>
                    <a:pt x="213" y="76"/>
                  </a:lnTo>
                  <a:lnTo>
                    <a:pt x="210" y="74"/>
                  </a:lnTo>
                  <a:lnTo>
                    <a:pt x="208" y="72"/>
                  </a:lnTo>
                  <a:lnTo>
                    <a:pt x="205" y="69"/>
                  </a:lnTo>
                  <a:lnTo>
                    <a:pt x="203" y="65"/>
                  </a:lnTo>
                  <a:lnTo>
                    <a:pt x="201" y="56"/>
                  </a:lnTo>
                  <a:lnTo>
                    <a:pt x="201" y="56"/>
                  </a:lnTo>
                  <a:lnTo>
                    <a:pt x="195" y="38"/>
                  </a:lnTo>
                  <a:lnTo>
                    <a:pt x="189" y="23"/>
                  </a:lnTo>
                  <a:lnTo>
                    <a:pt x="184" y="13"/>
                  </a:lnTo>
                  <a:lnTo>
                    <a:pt x="181" y="11"/>
                  </a:lnTo>
                  <a:lnTo>
                    <a:pt x="179" y="10"/>
                  </a:lnTo>
                  <a:lnTo>
                    <a:pt x="179" y="10"/>
                  </a:lnTo>
                  <a:lnTo>
                    <a:pt x="175" y="11"/>
                  </a:lnTo>
                  <a:lnTo>
                    <a:pt x="169" y="18"/>
                  </a:lnTo>
                  <a:lnTo>
                    <a:pt x="169" y="18"/>
                  </a:lnTo>
                  <a:lnTo>
                    <a:pt x="157" y="33"/>
                  </a:lnTo>
                  <a:lnTo>
                    <a:pt x="148" y="48"/>
                  </a:lnTo>
                  <a:lnTo>
                    <a:pt x="142" y="54"/>
                  </a:lnTo>
                  <a:lnTo>
                    <a:pt x="137" y="58"/>
                  </a:lnTo>
                  <a:lnTo>
                    <a:pt x="133" y="62"/>
                  </a:lnTo>
                  <a:lnTo>
                    <a:pt x="128" y="62"/>
                  </a:lnTo>
                  <a:lnTo>
                    <a:pt x="128" y="62"/>
                  </a:lnTo>
                  <a:lnTo>
                    <a:pt x="126" y="62"/>
                  </a:lnTo>
                  <a:lnTo>
                    <a:pt x="122" y="61"/>
                  </a:lnTo>
                  <a:lnTo>
                    <a:pt x="121" y="58"/>
                  </a:lnTo>
                  <a:lnTo>
                    <a:pt x="119" y="56"/>
                  </a:lnTo>
                  <a:lnTo>
                    <a:pt x="117" y="49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2" y="34"/>
                  </a:lnTo>
                  <a:lnTo>
                    <a:pt x="109" y="25"/>
                  </a:lnTo>
                  <a:lnTo>
                    <a:pt x="106" y="21"/>
                  </a:lnTo>
                  <a:lnTo>
                    <a:pt x="103" y="18"/>
                  </a:lnTo>
                  <a:lnTo>
                    <a:pt x="101" y="16"/>
                  </a:lnTo>
                  <a:lnTo>
                    <a:pt x="97" y="16"/>
                  </a:lnTo>
                  <a:lnTo>
                    <a:pt x="97" y="16"/>
                  </a:lnTo>
                  <a:lnTo>
                    <a:pt x="93" y="16"/>
                  </a:lnTo>
                  <a:lnTo>
                    <a:pt x="89" y="18"/>
                  </a:lnTo>
                  <a:lnTo>
                    <a:pt x="86" y="20"/>
                  </a:lnTo>
                  <a:lnTo>
                    <a:pt x="81" y="24"/>
                  </a:lnTo>
                  <a:lnTo>
                    <a:pt x="79" y="28"/>
                  </a:lnTo>
                  <a:lnTo>
                    <a:pt x="75" y="34"/>
                  </a:lnTo>
                  <a:lnTo>
                    <a:pt x="74" y="39"/>
                  </a:lnTo>
                  <a:lnTo>
                    <a:pt x="73" y="46"/>
                  </a:lnTo>
                  <a:lnTo>
                    <a:pt x="73" y="46"/>
                  </a:lnTo>
                  <a:lnTo>
                    <a:pt x="71" y="55"/>
                  </a:lnTo>
                  <a:lnTo>
                    <a:pt x="70" y="58"/>
                  </a:lnTo>
                  <a:lnTo>
                    <a:pt x="68" y="62"/>
                  </a:lnTo>
                  <a:lnTo>
                    <a:pt x="66" y="64"/>
                  </a:lnTo>
                  <a:lnTo>
                    <a:pt x="63" y="66"/>
                  </a:lnTo>
                  <a:lnTo>
                    <a:pt x="59" y="66"/>
                  </a:lnTo>
                  <a:lnTo>
                    <a:pt x="55" y="68"/>
                  </a:lnTo>
                  <a:lnTo>
                    <a:pt x="55" y="68"/>
                  </a:lnTo>
                  <a:lnTo>
                    <a:pt x="29" y="65"/>
                  </a:lnTo>
                  <a:lnTo>
                    <a:pt x="18" y="65"/>
                  </a:lnTo>
                  <a:lnTo>
                    <a:pt x="13" y="66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12" y="71"/>
                  </a:lnTo>
                  <a:lnTo>
                    <a:pt x="13" y="74"/>
                  </a:lnTo>
                  <a:lnTo>
                    <a:pt x="18" y="84"/>
                  </a:lnTo>
                  <a:lnTo>
                    <a:pt x="27" y="93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8" y="110"/>
                  </a:lnTo>
                  <a:lnTo>
                    <a:pt x="59" y="123"/>
                  </a:lnTo>
                  <a:lnTo>
                    <a:pt x="71" y="137"/>
                  </a:lnTo>
                  <a:lnTo>
                    <a:pt x="81" y="150"/>
                  </a:lnTo>
                  <a:lnTo>
                    <a:pt x="81" y="150"/>
                  </a:lnTo>
                  <a:lnTo>
                    <a:pt x="83" y="153"/>
                  </a:lnTo>
                  <a:lnTo>
                    <a:pt x="86" y="154"/>
                  </a:lnTo>
                  <a:lnTo>
                    <a:pt x="89" y="155"/>
                  </a:lnTo>
                  <a:lnTo>
                    <a:pt x="93" y="156"/>
                  </a:lnTo>
                  <a:lnTo>
                    <a:pt x="93" y="156"/>
                  </a:lnTo>
                  <a:lnTo>
                    <a:pt x="172" y="156"/>
                  </a:lnTo>
                  <a:lnTo>
                    <a:pt x="172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9" name="Freeform 27"/>
            <p:cNvSpPr>
              <a:spLocks noEditPoints="1"/>
            </p:cNvSpPr>
            <p:nvPr userDrawn="1"/>
          </p:nvSpPr>
          <p:spPr bwMode="auto">
            <a:xfrm>
              <a:off x="7439026" y="3170238"/>
              <a:ext cx="90488" cy="30163"/>
            </a:xfrm>
            <a:custGeom>
              <a:avLst/>
              <a:gdLst>
                <a:gd name="T0" fmla="*/ 18 w 114"/>
                <a:gd name="T1" fmla="*/ 38 h 38"/>
                <a:gd name="T2" fmla="*/ 18 w 114"/>
                <a:gd name="T3" fmla="*/ 38 h 38"/>
                <a:gd name="T4" fmla="*/ 14 w 114"/>
                <a:gd name="T5" fmla="*/ 38 h 38"/>
                <a:gd name="T6" fmla="*/ 11 w 114"/>
                <a:gd name="T7" fmla="*/ 36 h 38"/>
                <a:gd name="T8" fmla="*/ 5 w 114"/>
                <a:gd name="T9" fmla="*/ 32 h 38"/>
                <a:gd name="T10" fmla="*/ 2 w 114"/>
                <a:gd name="T11" fmla="*/ 26 h 38"/>
                <a:gd name="T12" fmla="*/ 0 w 114"/>
                <a:gd name="T13" fmla="*/ 23 h 38"/>
                <a:gd name="T14" fmla="*/ 0 w 114"/>
                <a:gd name="T15" fmla="*/ 19 h 38"/>
                <a:gd name="T16" fmla="*/ 0 w 114"/>
                <a:gd name="T17" fmla="*/ 19 h 38"/>
                <a:gd name="T18" fmla="*/ 0 w 114"/>
                <a:gd name="T19" fmla="*/ 15 h 38"/>
                <a:gd name="T20" fmla="*/ 2 w 114"/>
                <a:gd name="T21" fmla="*/ 11 h 38"/>
                <a:gd name="T22" fmla="*/ 5 w 114"/>
                <a:gd name="T23" fmla="*/ 5 h 38"/>
                <a:gd name="T24" fmla="*/ 11 w 114"/>
                <a:gd name="T25" fmla="*/ 1 h 38"/>
                <a:gd name="T26" fmla="*/ 14 w 114"/>
                <a:gd name="T27" fmla="*/ 0 h 38"/>
                <a:gd name="T28" fmla="*/ 18 w 114"/>
                <a:gd name="T29" fmla="*/ 0 h 38"/>
                <a:gd name="T30" fmla="*/ 97 w 114"/>
                <a:gd name="T31" fmla="*/ 0 h 38"/>
                <a:gd name="T32" fmla="*/ 97 w 114"/>
                <a:gd name="T33" fmla="*/ 0 h 38"/>
                <a:gd name="T34" fmla="*/ 101 w 114"/>
                <a:gd name="T35" fmla="*/ 0 h 38"/>
                <a:gd name="T36" fmla="*/ 104 w 114"/>
                <a:gd name="T37" fmla="*/ 1 h 38"/>
                <a:gd name="T38" fmla="*/ 108 w 114"/>
                <a:gd name="T39" fmla="*/ 3 h 38"/>
                <a:gd name="T40" fmla="*/ 110 w 114"/>
                <a:gd name="T41" fmla="*/ 5 h 38"/>
                <a:gd name="T42" fmla="*/ 113 w 114"/>
                <a:gd name="T43" fmla="*/ 11 h 38"/>
                <a:gd name="T44" fmla="*/ 114 w 114"/>
                <a:gd name="T45" fmla="*/ 19 h 38"/>
                <a:gd name="T46" fmla="*/ 114 w 114"/>
                <a:gd name="T47" fmla="*/ 19 h 38"/>
                <a:gd name="T48" fmla="*/ 114 w 114"/>
                <a:gd name="T49" fmla="*/ 24 h 38"/>
                <a:gd name="T50" fmla="*/ 112 w 114"/>
                <a:gd name="T51" fmla="*/ 29 h 38"/>
                <a:gd name="T52" fmla="*/ 109 w 114"/>
                <a:gd name="T53" fmla="*/ 33 h 38"/>
                <a:gd name="T54" fmla="*/ 104 w 114"/>
                <a:gd name="T55" fmla="*/ 36 h 38"/>
                <a:gd name="T56" fmla="*/ 104 w 114"/>
                <a:gd name="T57" fmla="*/ 36 h 38"/>
                <a:gd name="T58" fmla="*/ 101 w 114"/>
                <a:gd name="T59" fmla="*/ 38 h 38"/>
                <a:gd name="T60" fmla="*/ 91 w 114"/>
                <a:gd name="T61" fmla="*/ 38 h 38"/>
                <a:gd name="T62" fmla="*/ 18 w 114"/>
                <a:gd name="T63" fmla="*/ 38 h 38"/>
                <a:gd name="T64" fmla="*/ 18 w 114"/>
                <a:gd name="T65" fmla="*/ 38 h 38"/>
                <a:gd name="T66" fmla="*/ 18 w 114"/>
                <a:gd name="T67" fmla="*/ 10 h 38"/>
                <a:gd name="T68" fmla="*/ 18 w 114"/>
                <a:gd name="T69" fmla="*/ 10 h 38"/>
                <a:gd name="T70" fmla="*/ 15 w 114"/>
                <a:gd name="T71" fmla="*/ 11 h 38"/>
                <a:gd name="T72" fmla="*/ 13 w 114"/>
                <a:gd name="T73" fmla="*/ 13 h 38"/>
                <a:gd name="T74" fmla="*/ 12 w 114"/>
                <a:gd name="T75" fmla="*/ 16 h 38"/>
                <a:gd name="T76" fmla="*/ 11 w 114"/>
                <a:gd name="T77" fmla="*/ 19 h 38"/>
                <a:gd name="T78" fmla="*/ 11 w 114"/>
                <a:gd name="T79" fmla="*/ 19 h 38"/>
                <a:gd name="T80" fmla="*/ 12 w 114"/>
                <a:gd name="T81" fmla="*/ 23 h 38"/>
                <a:gd name="T82" fmla="*/ 13 w 114"/>
                <a:gd name="T83" fmla="*/ 25 h 38"/>
                <a:gd name="T84" fmla="*/ 15 w 114"/>
                <a:gd name="T85" fmla="*/ 26 h 38"/>
                <a:gd name="T86" fmla="*/ 18 w 114"/>
                <a:gd name="T87" fmla="*/ 27 h 38"/>
                <a:gd name="T88" fmla="*/ 97 w 114"/>
                <a:gd name="T89" fmla="*/ 27 h 38"/>
                <a:gd name="T90" fmla="*/ 97 w 114"/>
                <a:gd name="T91" fmla="*/ 27 h 38"/>
                <a:gd name="T92" fmla="*/ 99 w 114"/>
                <a:gd name="T93" fmla="*/ 27 h 38"/>
                <a:gd name="T94" fmla="*/ 99 w 114"/>
                <a:gd name="T95" fmla="*/ 27 h 38"/>
                <a:gd name="T96" fmla="*/ 102 w 114"/>
                <a:gd name="T97" fmla="*/ 25 h 38"/>
                <a:gd name="T98" fmla="*/ 103 w 114"/>
                <a:gd name="T99" fmla="*/ 23 h 38"/>
                <a:gd name="T100" fmla="*/ 104 w 114"/>
                <a:gd name="T101" fmla="*/ 20 h 38"/>
                <a:gd name="T102" fmla="*/ 104 w 114"/>
                <a:gd name="T103" fmla="*/ 17 h 38"/>
                <a:gd name="T104" fmla="*/ 103 w 114"/>
                <a:gd name="T105" fmla="*/ 15 h 38"/>
                <a:gd name="T106" fmla="*/ 102 w 114"/>
                <a:gd name="T107" fmla="*/ 12 h 38"/>
                <a:gd name="T108" fmla="*/ 99 w 114"/>
                <a:gd name="T109" fmla="*/ 11 h 38"/>
                <a:gd name="T110" fmla="*/ 97 w 114"/>
                <a:gd name="T111" fmla="*/ 10 h 38"/>
                <a:gd name="T112" fmla="*/ 18 w 114"/>
                <a:gd name="T113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4" h="38">
                  <a:moveTo>
                    <a:pt x="18" y="38"/>
                  </a:moveTo>
                  <a:lnTo>
                    <a:pt x="18" y="38"/>
                  </a:lnTo>
                  <a:lnTo>
                    <a:pt x="14" y="38"/>
                  </a:lnTo>
                  <a:lnTo>
                    <a:pt x="11" y="36"/>
                  </a:lnTo>
                  <a:lnTo>
                    <a:pt x="5" y="32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2" y="11"/>
                  </a:lnTo>
                  <a:lnTo>
                    <a:pt x="5" y="5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01" y="0"/>
                  </a:lnTo>
                  <a:lnTo>
                    <a:pt x="104" y="1"/>
                  </a:lnTo>
                  <a:lnTo>
                    <a:pt x="108" y="3"/>
                  </a:lnTo>
                  <a:lnTo>
                    <a:pt x="110" y="5"/>
                  </a:lnTo>
                  <a:lnTo>
                    <a:pt x="113" y="11"/>
                  </a:lnTo>
                  <a:lnTo>
                    <a:pt x="114" y="19"/>
                  </a:lnTo>
                  <a:lnTo>
                    <a:pt x="114" y="19"/>
                  </a:lnTo>
                  <a:lnTo>
                    <a:pt x="114" y="24"/>
                  </a:lnTo>
                  <a:lnTo>
                    <a:pt x="112" y="29"/>
                  </a:lnTo>
                  <a:lnTo>
                    <a:pt x="109" y="33"/>
                  </a:lnTo>
                  <a:lnTo>
                    <a:pt x="104" y="36"/>
                  </a:lnTo>
                  <a:lnTo>
                    <a:pt x="104" y="36"/>
                  </a:lnTo>
                  <a:lnTo>
                    <a:pt x="101" y="38"/>
                  </a:lnTo>
                  <a:lnTo>
                    <a:pt x="91" y="38"/>
                  </a:lnTo>
                  <a:lnTo>
                    <a:pt x="18" y="38"/>
                  </a:lnTo>
                  <a:lnTo>
                    <a:pt x="18" y="38"/>
                  </a:lnTo>
                  <a:close/>
                  <a:moveTo>
                    <a:pt x="18" y="10"/>
                  </a:moveTo>
                  <a:lnTo>
                    <a:pt x="18" y="10"/>
                  </a:lnTo>
                  <a:lnTo>
                    <a:pt x="15" y="11"/>
                  </a:lnTo>
                  <a:lnTo>
                    <a:pt x="13" y="13"/>
                  </a:lnTo>
                  <a:lnTo>
                    <a:pt x="12" y="16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18" y="27"/>
                  </a:lnTo>
                  <a:lnTo>
                    <a:pt x="97" y="27"/>
                  </a:lnTo>
                  <a:lnTo>
                    <a:pt x="97" y="27"/>
                  </a:lnTo>
                  <a:lnTo>
                    <a:pt x="99" y="27"/>
                  </a:lnTo>
                  <a:lnTo>
                    <a:pt x="99" y="27"/>
                  </a:lnTo>
                  <a:lnTo>
                    <a:pt x="102" y="25"/>
                  </a:lnTo>
                  <a:lnTo>
                    <a:pt x="103" y="23"/>
                  </a:lnTo>
                  <a:lnTo>
                    <a:pt x="104" y="20"/>
                  </a:lnTo>
                  <a:lnTo>
                    <a:pt x="104" y="17"/>
                  </a:lnTo>
                  <a:lnTo>
                    <a:pt x="103" y="15"/>
                  </a:lnTo>
                  <a:lnTo>
                    <a:pt x="102" y="12"/>
                  </a:lnTo>
                  <a:lnTo>
                    <a:pt x="99" y="11"/>
                  </a:lnTo>
                  <a:lnTo>
                    <a:pt x="97" y="1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0" name="Freeform 28"/>
            <p:cNvSpPr>
              <a:spLocks noEditPoints="1"/>
            </p:cNvSpPr>
            <p:nvPr userDrawn="1"/>
          </p:nvSpPr>
          <p:spPr bwMode="auto">
            <a:xfrm>
              <a:off x="7423151" y="3282951"/>
              <a:ext cx="120650" cy="219075"/>
            </a:xfrm>
            <a:custGeom>
              <a:avLst/>
              <a:gdLst>
                <a:gd name="T0" fmla="*/ 66 w 151"/>
                <a:gd name="T1" fmla="*/ 275 h 276"/>
                <a:gd name="T2" fmla="*/ 47 w 151"/>
                <a:gd name="T3" fmla="*/ 245 h 276"/>
                <a:gd name="T4" fmla="*/ 16 w 151"/>
                <a:gd name="T5" fmla="*/ 225 h 276"/>
                <a:gd name="T6" fmla="*/ 0 w 151"/>
                <a:gd name="T7" fmla="*/ 180 h 276"/>
                <a:gd name="T8" fmla="*/ 30 w 151"/>
                <a:gd name="T9" fmla="*/ 171 h 276"/>
                <a:gd name="T10" fmla="*/ 36 w 151"/>
                <a:gd name="T11" fmla="*/ 174 h 276"/>
                <a:gd name="T12" fmla="*/ 45 w 151"/>
                <a:gd name="T13" fmla="*/ 204 h 276"/>
                <a:gd name="T14" fmla="*/ 63 w 151"/>
                <a:gd name="T15" fmla="*/ 142 h 276"/>
                <a:gd name="T16" fmla="*/ 22 w 151"/>
                <a:gd name="T17" fmla="*/ 121 h 276"/>
                <a:gd name="T18" fmla="*/ 5 w 151"/>
                <a:gd name="T19" fmla="*/ 89 h 276"/>
                <a:gd name="T20" fmla="*/ 7 w 151"/>
                <a:gd name="T21" fmla="*/ 57 h 276"/>
                <a:gd name="T22" fmla="*/ 25 w 151"/>
                <a:gd name="T23" fmla="*/ 28 h 276"/>
                <a:gd name="T24" fmla="*/ 63 w 151"/>
                <a:gd name="T25" fmla="*/ 13 h 276"/>
                <a:gd name="T26" fmla="*/ 67 w 151"/>
                <a:gd name="T27" fmla="*/ 0 h 276"/>
                <a:gd name="T28" fmla="*/ 88 w 151"/>
                <a:gd name="T29" fmla="*/ 2 h 276"/>
                <a:gd name="T30" fmla="*/ 100 w 151"/>
                <a:gd name="T31" fmla="*/ 15 h 276"/>
                <a:gd name="T32" fmla="*/ 135 w 151"/>
                <a:gd name="T33" fmla="*/ 40 h 276"/>
                <a:gd name="T34" fmla="*/ 146 w 151"/>
                <a:gd name="T35" fmla="*/ 72 h 276"/>
                <a:gd name="T36" fmla="*/ 115 w 151"/>
                <a:gd name="T37" fmla="*/ 79 h 276"/>
                <a:gd name="T38" fmla="*/ 109 w 151"/>
                <a:gd name="T39" fmla="*/ 75 h 276"/>
                <a:gd name="T40" fmla="*/ 93 w 151"/>
                <a:gd name="T41" fmla="*/ 48 h 276"/>
                <a:gd name="T42" fmla="*/ 112 w 151"/>
                <a:gd name="T43" fmla="*/ 120 h 276"/>
                <a:gd name="T44" fmla="*/ 144 w 151"/>
                <a:gd name="T45" fmla="*/ 148 h 276"/>
                <a:gd name="T46" fmla="*/ 151 w 151"/>
                <a:gd name="T47" fmla="*/ 179 h 276"/>
                <a:gd name="T48" fmla="*/ 124 w 151"/>
                <a:gd name="T49" fmla="*/ 235 h 276"/>
                <a:gd name="T50" fmla="*/ 89 w 151"/>
                <a:gd name="T51" fmla="*/ 271 h 276"/>
                <a:gd name="T52" fmla="*/ 84 w 151"/>
                <a:gd name="T53" fmla="*/ 276 h 276"/>
                <a:gd name="T54" fmla="*/ 81 w 151"/>
                <a:gd name="T55" fmla="*/ 241 h 276"/>
                <a:gd name="T56" fmla="*/ 117 w 151"/>
                <a:gd name="T57" fmla="*/ 229 h 276"/>
                <a:gd name="T58" fmla="*/ 142 w 151"/>
                <a:gd name="T59" fmla="*/ 191 h 276"/>
                <a:gd name="T60" fmla="*/ 138 w 151"/>
                <a:gd name="T61" fmla="*/ 157 h 276"/>
                <a:gd name="T62" fmla="*/ 108 w 151"/>
                <a:gd name="T63" fmla="*/ 128 h 276"/>
                <a:gd name="T64" fmla="*/ 79 w 151"/>
                <a:gd name="T65" fmla="*/ 116 h 276"/>
                <a:gd name="T66" fmla="*/ 83 w 151"/>
                <a:gd name="T67" fmla="*/ 35 h 276"/>
                <a:gd name="T68" fmla="*/ 102 w 151"/>
                <a:gd name="T69" fmla="*/ 43 h 276"/>
                <a:gd name="T70" fmla="*/ 117 w 151"/>
                <a:gd name="T71" fmla="*/ 70 h 276"/>
                <a:gd name="T72" fmla="*/ 132 w 151"/>
                <a:gd name="T73" fmla="*/ 55 h 276"/>
                <a:gd name="T74" fmla="*/ 113 w 151"/>
                <a:gd name="T75" fmla="*/ 32 h 276"/>
                <a:gd name="T76" fmla="*/ 81 w 151"/>
                <a:gd name="T77" fmla="*/ 20 h 276"/>
                <a:gd name="T78" fmla="*/ 73 w 151"/>
                <a:gd name="T79" fmla="*/ 18 h 276"/>
                <a:gd name="T80" fmla="*/ 47 w 151"/>
                <a:gd name="T81" fmla="*/ 27 h 276"/>
                <a:gd name="T82" fmla="*/ 17 w 151"/>
                <a:gd name="T83" fmla="*/ 53 h 276"/>
                <a:gd name="T84" fmla="*/ 15 w 151"/>
                <a:gd name="T85" fmla="*/ 91 h 276"/>
                <a:gd name="T86" fmla="*/ 25 w 151"/>
                <a:gd name="T87" fmla="*/ 112 h 276"/>
                <a:gd name="T88" fmla="*/ 69 w 151"/>
                <a:gd name="T89" fmla="*/ 134 h 276"/>
                <a:gd name="T90" fmla="*/ 73 w 151"/>
                <a:gd name="T91" fmla="*/ 223 h 276"/>
                <a:gd name="T92" fmla="*/ 68 w 151"/>
                <a:gd name="T93" fmla="*/ 227 h 276"/>
                <a:gd name="T94" fmla="*/ 38 w 151"/>
                <a:gd name="T95" fmla="*/ 209 h 276"/>
                <a:gd name="T96" fmla="*/ 9 w 151"/>
                <a:gd name="T97" fmla="*/ 184 h 276"/>
                <a:gd name="T98" fmla="*/ 20 w 151"/>
                <a:gd name="T99" fmla="*/ 215 h 276"/>
                <a:gd name="T100" fmla="*/ 38 w 151"/>
                <a:gd name="T101" fmla="*/ 232 h 276"/>
                <a:gd name="T102" fmla="*/ 71 w 151"/>
                <a:gd name="T103" fmla="*/ 24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1" h="276">
                  <a:moveTo>
                    <a:pt x="84" y="276"/>
                  </a:moveTo>
                  <a:lnTo>
                    <a:pt x="68" y="276"/>
                  </a:lnTo>
                  <a:lnTo>
                    <a:pt x="68" y="276"/>
                  </a:lnTo>
                  <a:lnTo>
                    <a:pt x="67" y="276"/>
                  </a:lnTo>
                  <a:lnTo>
                    <a:pt x="66" y="275"/>
                  </a:lnTo>
                  <a:lnTo>
                    <a:pt x="64" y="273"/>
                  </a:lnTo>
                  <a:lnTo>
                    <a:pt x="63" y="271"/>
                  </a:lnTo>
                  <a:lnTo>
                    <a:pt x="63" y="249"/>
                  </a:lnTo>
                  <a:lnTo>
                    <a:pt x="63" y="249"/>
                  </a:lnTo>
                  <a:lnTo>
                    <a:pt x="47" y="245"/>
                  </a:lnTo>
                  <a:lnTo>
                    <a:pt x="35" y="240"/>
                  </a:lnTo>
                  <a:lnTo>
                    <a:pt x="35" y="240"/>
                  </a:lnTo>
                  <a:lnTo>
                    <a:pt x="28" y="237"/>
                  </a:lnTo>
                  <a:lnTo>
                    <a:pt x="22" y="231"/>
                  </a:lnTo>
                  <a:lnTo>
                    <a:pt x="16" y="225"/>
                  </a:lnTo>
                  <a:lnTo>
                    <a:pt x="12" y="218"/>
                  </a:lnTo>
                  <a:lnTo>
                    <a:pt x="7" y="210"/>
                  </a:lnTo>
                  <a:lnTo>
                    <a:pt x="3" y="201"/>
                  </a:lnTo>
                  <a:lnTo>
                    <a:pt x="1" y="192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1" y="178"/>
                  </a:lnTo>
                  <a:lnTo>
                    <a:pt x="3" y="176"/>
                  </a:lnTo>
                  <a:lnTo>
                    <a:pt x="30" y="171"/>
                  </a:lnTo>
                  <a:lnTo>
                    <a:pt x="30" y="171"/>
                  </a:lnTo>
                  <a:lnTo>
                    <a:pt x="32" y="171"/>
                  </a:lnTo>
                  <a:lnTo>
                    <a:pt x="33" y="172"/>
                  </a:lnTo>
                  <a:lnTo>
                    <a:pt x="35" y="173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7" y="182"/>
                  </a:lnTo>
                  <a:lnTo>
                    <a:pt x="38" y="191"/>
                  </a:lnTo>
                  <a:lnTo>
                    <a:pt x="41" y="197"/>
                  </a:lnTo>
                  <a:lnTo>
                    <a:pt x="45" y="204"/>
                  </a:lnTo>
                  <a:lnTo>
                    <a:pt x="45" y="204"/>
                  </a:lnTo>
                  <a:lnTo>
                    <a:pt x="50" y="209"/>
                  </a:lnTo>
                  <a:lnTo>
                    <a:pt x="54" y="212"/>
                  </a:lnTo>
                  <a:lnTo>
                    <a:pt x="59" y="215"/>
                  </a:lnTo>
                  <a:lnTo>
                    <a:pt x="63" y="217"/>
                  </a:lnTo>
                  <a:lnTo>
                    <a:pt x="63" y="142"/>
                  </a:lnTo>
                  <a:lnTo>
                    <a:pt x="63" y="142"/>
                  </a:lnTo>
                  <a:lnTo>
                    <a:pt x="52" y="139"/>
                  </a:lnTo>
                  <a:lnTo>
                    <a:pt x="39" y="133"/>
                  </a:lnTo>
                  <a:lnTo>
                    <a:pt x="26" y="126"/>
                  </a:lnTo>
                  <a:lnTo>
                    <a:pt x="22" y="121"/>
                  </a:lnTo>
                  <a:lnTo>
                    <a:pt x="18" y="118"/>
                  </a:lnTo>
                  <a:lnTo>
                    <a:pt x="18" y="118"/>
                  </a:lnTo>
                  <a:lnTo>
                    <a:pt x="13" y="110"/>
                  </a:lnTo>
                  <a:lnTo>
                    <a:pt x="8" y="100"/>
                  </a:lnTo>
                  <a:lnTo>
                    <a:pt x="5" y="89"/>
                  </a:lnTo>
                  <a:lnTo>
                    <a:pt x="5" y="78"/>
                  </a:lnTo>
                  <a:lnTo>
                    <a:pt x="5" y="78"/>
                  </a:lnTo>
                  <a:lnTo>
                    <a:pt x="5" y="71"/>
                  </a:lnTo>
                  <a:lnTo>
                    <a:pt x="6" y="63"/>
                  </a:lnTo>
                  <a:lnTo>
                    <a:pt x="7" y="57"/>
                  </a:lnTo>
                  <a:lnTo>
                    <a:pt x="9" y="50"/>
                  </a:lnTo>
                  <a:lnTo>
                    <a:pt x="13" y="44"/>
                  </a:lnTo>
                  <a:lnTo>
                    <a:pt x="16" y="38"/>
                  </a:lnTo>
                  <a:lnTo>
                    <a:pt x="21" y="34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33" y="23"/>
                  </a:lnTo>
                  <a:lnTo>
                    <a:pt x="41" y="19"/>
                  </a:lnTo>
                  <a:lnTo>
                    <a:pt x="52" y="15"/>
                  </a:lnTo>
                  <a:lnTo>
                    <a:pt x="63" y="13"/>
                  </a:lnTo>
                  <a:lnTo>
                    <a:pt x="63" y="5"/>
                  </a:lnTo>
                  <a:lnTo>
                    <a:pt x="63" y="5"/>
                  </a:lnTo>
                  <a:lnTo>
                    <a:pt x="64" y="3"/>
                  </a:lnTo>
                  <a:lnTo>
                    <a:pt x="66" y="2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5" y="0"/>
                  </a:lnTo>
                  <a:lnTo>
                    <a:pt x="88" y="2"/>
                  </a:lnTo>
                  <a:lnTo>
                    <a:pt x="89" y="3"/>
                  </a:lnTo>
                  <a:lnTo>
                    <a:pt x="89" y="5"/>
                  </a:lnTo>
                  <a:lnTo>
                    <a:pt x="89" y="13"/>
                  </a:lnTo>
                  <a:lnTo>
                    <a:pt x="89" y="13"/>
                  </a:lnTo>
                  <a:lnTo>
                    <a:pt x="100" y="15"/>
                  </a:lnTo>
                  <a:lnTo>
                    <a:pt x="109" y="19"/>
                  </a:lnTo>
                  <a:lnTo>
                    <a:pt x="120" y="25"/>
                  </a:lnTo>
                  <a:lnTo>
                    <a:pt x="128" y="32"/>
                  </a:lnTo>
                  <a:lnTo>
                    <a:pt x="128" y="32"/>
                  </a:lnTo>
                  <a:lnTo>
                    <a:pt x="135" y="40"/>
                  </a:lnTo>
                  <a:lnTo>
                    <a:pt x="140" y="49"/>
                  </a:lnTo>
                  <a:lnTo>
                    <a:pt x="144" y="59"/>
                  </a:lnTo>
                  <a:lnTo>
                    <a:pt x="146" y="70"/>
                  </a:lnTo>
                  <a:lnTo>
                    <a:pt x="146" y="70"/>
                  </a:lnTo>
                  <a:lnTo>
                    <a:pt x="146" y="72"/>
                  </a:lnTo>
                  <a:lnTo>
                    <a:pt x="145" y="73"/>
                  </a:lnTo>
                  <a:lnTo>
                    <a:pt x="144" y="74"/>
                  </a:lnTo>
                  <a:lnTo>
                    <a:pt x="142" y="75"/>
                  </a:lnTo>
                  <a:lnTo>
                    <a:pt x="115" y="79"/>
                  </a:lnTo>
                  <a:lnTo>
                    <a:pt x="115" y="79"/>
                  </a:lnTo>
                  <a:lnTo>
                    <a:pt x="113" y="79"/>
                  </a:lnTo>
                  <a:lnTo>
                    <a:pt x="112" y="79"/>
                  </a:lnTo>
                  <a:lnTo>
                    <a:pt x="111" y="76"/>
                  </a:lnTo>
                  <a:lnTo>
                    <a:pt x="109" y="75"/>
                  </a:lnTo>
                  <a:lnTo>
                    <a:pt x="109" y="75"/>
                  </a:lnTo>
                  <a:lnTo>
                    <a:pt x="107" y="65"/>
                  </a:lnTo>
                  <a:lnTo>
                    <a:pt x="104" y="57"/>
                  </a:lnTo>
                  <a:lnTo>
                    <a:pt x="100" y="53"/>
                  </a:lnTo>
                  <a:lnTo>
                    <a:pt x="97" y="50"/>
                  </a:lnTo>
                  <a:lnTo>
                    <a:pt x="93" y="48"/>
                  </a:lnTo>
                  <a:lnTo>
                    <a:pt x="89" y="45"/>
                  </a:lnTo>
                  <a:lnTo>
                    <a:pt x="89" y="112"/>
                  </a:lnTo>
                  <a:lnTo>
                    <a:pt x="89" y="112"/>
                  </a:lnTo>
                  <a:lnTo>
                    <a:pt x="104" y="117"/>
                  </a:lnTo>
                  <a:lnTo>
                    <a:pt x="112" y="120"/>
                  </a:lnTo>
                  <a:lnTo>
                    <a:pt x="112" y="120"/>
                  </a:lnTo>
                  <a:lnTo>
                    <a:pt x="123" y="126"/>
                  </a:lnTo>
                  <a:lnTo>
                    <a:pt x="134" y="133"/>
                  </a:lnTo>
                  <a:lnTo>
                    <a:pt x="140" y="142"/>
                  </a:lnTo>
                  <a:lnTo>
                    <a:pt x="144" y="148"/>
                  </a:lnTo>
                  <a:lnTo>
                    <a:pt x="146" y="154"/>
                  </a:lnTo>
                  <a:lnTo>
                    <a:pt x="146" y="154"/>
                  </a:lnTo>
                  <a:lnTo>
                    <a:pt x="150" y="166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50" y="193"/>
                  </a:lnTo>
                  <a:lnTo>
                    <a:pt x="146" y="206"/>
                  </a:lnTo>
                  <a:lnTo>
                    <a:pt x="142" y="217"/>
                  </a:lnTo>
                  <a:lnTo>
                    <a:pt x="134" y="226"/>
                  </a:lnTo>
                  <a:lnTo>
                    <a:pt x="124" y="235"/>
                  </a:lnTo>
                  <a:lnTo>
                    <a:pt x="114" y="241"/>
                  </a:lnTo>
                  <a:lnTo>
                    <a:pt x="101" y="246"/>
                  </a:lnTo>
                  <a:lnTo>
                    <a:pt x="89" y="248"/>
                  </a:lnTo>
                  <a:lnTo>
                    <a:pt x="89" y="271"/>
                  </a:lnTo>
                  <a:lnTo>
                    <a:pt x="89" y="271"/>
                  </a:lnTo>
                  <a:lnTo>
                    <a:pt x="89" y="273"/>
                  </a:lnTo>
                  <a:lnTo>
                    <a:pt x="88" y="275"/>
                  </a:lnTo>
                  <a:lnTo>
                    <a:pt x="85" y="276"/>
                  </a:lnTo>
                  <a:lnTo>
                    <a:pt x="84" y="276"/>
                  </a:lnTo>
                  <a:lnTo>
                    <a:pt x="84" y="276"/>
                  </a:lnTo>
                  <a:close/>
                  <a:moveTo>
                    <a:pt x="73" y="267"/>
                  </a:moveTo>
                  <a:lnTo>
                    <a:pt x="79" y="267"/>
                  </a:lnTo>
                  <a:lnTo>
                    <a:pt x="79" y="245"/>
                  </a:lnTo>
                  <a:lnTo>
                    <a:pt x="79" y="245"/>
                  </a:lnTo>
                  <a:lnTo>
                    <a:pt x="81" y="241"/>
                  </a:lnTo>
                  <a:lnTo>
                    <a:pt x="84" y="240"/>
                  </a:lnTo>
                  <a:lnTo>
                    <a:pt x="84" y="240"/>
                  </a:lnTo>
                  <a:lnTo>
                    <a:pt x="96" y="239"/>
                  </a:lnTo>
                  <a:lnTo>
                    <a:pt x="107" y="234"/>
                  </a:lnTo>
                  <a:lnTo>
                    <a:pt x="117" y="229"/>
                  </a:lnTo>
                  <a:lnTo>
                    <a:pt x="127" y="220"/>
                  </a:lnTo>
                  <a:lnTo>
                    <a:pt x="127" y="220"/>
                  </a:lnTo>
                  <a:lnTo>
                    <a:pt x="134" y="211"/>
                  </a:lnTo>
                  <a:lnTo>
                    <a:pt x="138" y="202"/>
                  </a:lnTo>
                  <a:lnTo>
                    <a:pt x="142" y="191"/>
                  </a:lnTo>
                  <a:lnTo>
                    <a:pt x="143" y="179"/>
                  </a:lnTo>
                  <a:lnTo>
                    <a:pt x="143" y="179"/>
                  </a:lnTo>
                  <a:lnTo>
                    <a:pt x="142" y="167"/>
                  </a:lnTo>
                  <a:lnTo>
                    <a:pt x="138" y="157"/>
                  </a:lnTo>
                  <a:lnTo>
                    <a:pt x="138" y="157"/>
                  </a:lnTo>
                  <a:lnTo>
                    <a:pt x="134" y="148"/>
                  </a:lnTo>
                  <a:lnTo>
                    <a:pt x="127" y="140"/>
                  </a:lnTo>
                  <a:lnTo>
                    <a:pt x="119" y="133"/>
                  </a:lnTo>
                  <a:lnTo>
                    <a:pt x="108" y="128"/>
                  </a:lnTo>
                  <a:lnTo>
                    <a:pt x="108" y="128"/>
                  </a:lnTo>
                  <a:lnTo>
                    <a:pt x="99" y="125"/>
                  </a:lnTo>
                  <a:lnTo>
                    <a:pt x="83" y="120"/>
                  </a:lnTo>
                  <a:lnTo>
                    <a:pt x="83" y="120"/>
                  </a:lnTo>
                  <a:lnTo>
                    <a:pt x="81" y="119"/>
                  </a:lnTo>
                  <a:lnTo>
                    <a:pt x="79" y="116"/>
                  </a:lnTo>
                  <a:lnTo>
                    <a:pt x="79" y="40"/>
                  </a:lnTo>
                  <a:lnTo>
                    <a:pt x="79" y="40"/>
                  </a:lnTo>
                  <a:lnTo>
                    <a:pt x="79" y="37"/>
                  </a:lnTo>
                  <a:lnTo>
                    <a:pt x="81" y="36"/>
                  </a:lnTo>
                  <a:lnTo>
                    <a:pt x="83" y="35"/>
                  </a:lnTo>
                  <a:lnTo>
                    <a:pt x="85" y="35"/>
                  </a:lnTo>
                  <a:lnTo>
                    <a:pt x="85" y="35"/>
                  </a:lnTo>
                  <a:lnTo>
                    <a:pt x="92" y="37"/>
                  </a:lnTo>
                  <a:lnTo>
                    <a:pt x="98" y="40"/>
                  </a:lnTo>
                  <a:lnTo>
                    <a:pt x="102" y="43"/>
                  </a:lnTo>
                  <a:lnTo>
                    <a:pt x="107" y="47"/>
                  </a:lnTo>
                  <a:lnTo>
                    <a:pt x="111" y="51"/>
                  </a:lnTo>
                  <a:lnTo>
                    <a:pt x="114" y="57"/>
                  </a:lnTo>
                  <a:lnTo>
                    <a:pt x="116" y="63"/>
                  </a:lnTo>
                  <a:lnTo>
                    <a:pt x="117" y="70"/>
                  </a:lnTo>
                  <a:lnTo>
                    <a:pt x="136" y="67"/>
                  </a:lnTo>
                  <a:lnTo>
                    <a:pt x="136" y="67"/>
                  </a:lnTo>
                  <a:lnTo>
                    <a:pt x="135" y="61"/>
                  </a:lnTo>
                  <a:lnTo>
                    <a:pt x="135" y="61"/>
                  </a:lnTo>
                  <a:lnTo>
                    <a:pt x="132" y="55"/>
                  </a:lnTo>
                  <a:lnTo>
                    <a:pt x="130" y="49"/>
                  </a:lnTo>
                  <a:lnTo>
                    <a:pt x="126" y="43"/>
                  </a:lnTo>
                  <a:lnTo>
                    <a:pt x="122" y="37"/>
                  </a:lnTo>
                  <a:lnTo>
                    <a:pt x="122" y="37"/>
                  </a:lnTo>
                  <a:lnTo>
                    <a:pt x="113" y="32"/>
                  </a:lnTo>
                  <a:lnTo>
                    <a:pt x="104" y="27"/>
                  </a:lnTo>
                  <a:lnTo>
                    <a:pt x="94" y="23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1" y="20"/>
                  </a:lnTo>
                  <a:lnTo>
                    <a:pt x="79" y="18"/>
                  </a:lnTo>
                  <a:lnTo>
                    <a:pt x="79" y="10"/>
                  </a:lnTo>
                  <a:lnTo>
                    <a:pt x="73" y="10"/>
                  </a:lnTo>
                  <a:lnTo>
                    <a:pt x="73" y="18"/>
                  </a:lnTo>
                  <a:lnTo>
                    <a:pt x="73" y="18"/>
                  </a:lnTo>
                  <a:lnTo>
                    <a:pt x="71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58" y="23"/>
                  </a:lnTo>
                  <a:lnTo>
                    <a:pt x="47" y="27"/>
                  </a:lnTo>
                  <a:lnTo>
                    <a:pt x="39" y="30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3" y="44"/>
                  </a:lnTo>
                  <a:lnTo>
                    <a:pt x="17" y="53"/>
                  </a:lnTo>
                  <a:lnTo>
                    <a:pt x="14" y="65"/>
                  </a:lnTo>
                  <a:lnTo>
                    <a:pt x="13" y="78"/>
                  </a:lnTo>
                  <a:lnTo>
                    <a:pt x="13" y="78"/>
                  </a:lnTo>
                  <a:lnTo>
                    <a:pt x="14" y="85"/>
                  </a:lnTo>
                  <a:lnTo>
                    <a:pt x="15" y="91"/>
                  </a:lnTo>
                  <a:lnTo>
                    <a:pt x="17" y="98"/>
                  </a:lnTo>
                  <a:lnTo>
                    <a:pt x="20" y="104"/>
                  </a:lnTo>
                  <a:lnTo>
                    <a:pt x="20" y="104"/>
                  </a:lnTo>
                  <a:lnTo>
                    <a:pt x="25" y="112"/>
                  </a:lnTo>
                  <a:lnTo>
                    <a:pt x="25" y="112"/>
                  </a:lnTo>
                  <a:lnTo>
                    <a:pt x="29" y="116"/>
                  </a:lnTo>
                  <a:lnTo>
                    <a:pt x="33" y="119"/>
                  </a:lnTo>
                  <a:lnTo>
                    <a:pt x="45" y="126"/>
                  </a:lnTo>
                  <a:lnTo>
                    <a:pt x="58" y="131"/>
                  </a:lnTo>
                  <a:lnTo>
                    <a:pt x="69" y="134"/>
                  </a:lnTo>
                  <a:lnTo>
                    <a:pt x="69" y="134"/>
                  </a:lnTo>
                  <a:lnTo>
                    <a:pt x="71" y="135"/>
                  </a:lnTo>
                  <a:lnTo>
                    <a:pt x="73" y="139"/>
                  </a:lnTo>
                  <a:lnTo>
                    <a:pt x="73" y="223"/>
                  </a:lnTo>
                  <a:lnTo>
                    <a:pt x="73" y="223"/>
                  </a:lnTo>
                  <a:lnTo>
                    <a:pt x="73" y="224"/>
                  </a:lnTo>
                  <a:lnTo>
                    <a:pt x="71" y="226"/>
                  </a:lnTo>
                  <a:lnTo>
                    <a:pt x="70" y="226"/>
                  </a:lnTo>
                  <a:lnTo>
                    <a:pt x="68" y="227"/>
                  </a:lnTo>
                  <a:lnTo>
                    <a:pt x="68" y="227"/>
                  </a:lnTo>
                  <a:lnTo>
                    <a:pt x="60" y="225"/>
                  </a:lnTo>
                  <a:lnTo>
                    <a:pt x="52" y="222"/>
                  </a:lnTo>
                  <a:lnTo>
                    <a:pt x="45" y="216"/>
                  </a:lnTo>
                  <a:lnTo>
                    <a:pt x="38" y="209"/>
                  </a:lnTo>
                  <a:lnTo>
                    <a:pt x="38" y="209"/>
                  </a:lnTo>
                  <a:lnTo>
                    <a:pt x="35" y="204"/>
                  </a:lnTo>
                  <a:lnTo>
                    <a:pt x="31" y="197"/>
                  </a:lnTo>
                  <a:lnTo>
                    <a:pt x="29" y="189"/>
                  </a:lnTo>
                  <a:lnTo>
                    <a:pt x="28" y="180"/>
                  </a:lnTo>
                  <a:lnTo>
                    <a:pt x="9" y="184"/>
                  </a:lnTo>
                  <a:lnTo>
                    <a:pt x="9" y="184"/>
                  </a:lnTo>
                  <a:lnTo>
                    <a:pt x="10" y="193"/>
                  </a:lnTo>
                  <a:lnTo>
                    <a:pt x="13" y="201"/>
                  </a:lnTo>
                  <a:lnTo>
                    <a:pt x="16" y="208"/>
                  </a:lnTo>
                  <a:lnTo>
                    <a:pt x="20" y="215"/>
                  </a:lnTo>
                  <a:lnTo>
                    <a:pt x="24" y="220"/>
                  </a:lnTo>
                  <a:lnTo>
                    <a:pt x="29" y="225"/>
                  </a:lnTo>
                  <a:lnTo>
                    <a:pt x="33" y="229"/>
                  </a:lnTo>
                  <a:lnTo>
                    <a:pt x="38" y="232"/>
                  </a:lnTo>
                  <a:lnTo>
                    <a:pt x="38" y="232"/>
                  </a:lnTo>
                  <a:lnTo>
                    <a:pt x="45" y="234"/>
                  </a:lnTo>
                  <a:lnTo>
                    <a:pt x="52" y="237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71" y="242"/>
                  </a:lnTo>
                  <a:lnTo>
                    <a:pt x="73" y="245"/>
                  </a:lnTo>
                  <a:lnTo>
                    <a:pt x="73" y="2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1" name="Freeform 29"/>
            <p:cNvSpPr>
              <a:spLocks noEditPoints="1"/>
            </p:cNvSpPr>
            <p:nvPr userDrawn="1"/>
          </p:nvSpPr>
          <p:spPr bwMode="auto">
            <a:xfrm>
              <a:off x="7448551" y="3309938"/>
              <a:ext cx="33338" cy="65088"/>
            </a:xfrm>
            <a:custGeom>
              <a:avLst/>
              <a:gdLst>
                <a:gd name="T0" fmla="*/ 37 w 42"/>
                <a:gd name="T1" fmla="*/ 82 h 82"/>
                <a:gd name="T2" fmla="*/ 37 w 42"/>
                <a:gd name="T3" fmla="*/ 82 h 82"/>
                <a:gd name="T4" fmla="*/ 36 w 42"/>
                <a:gd name="T5" fmla="*/ 82 h 82"/>
                <a:gd name="T6" fmla="*/ 36 w 42"/>
                <a:gd name="T7" fmla="*/ 82 h 82"/>
                <a:gd name="T8" fmla="*/ 27 w 42"/>
                <a:gd name="T9" fmla="*/ 78 h 82"/>
                <a:gd name="T10" fmla="*/ 20 w 42"/>
                <a:gd name="T11" fmla="*/ 75 h 82"/>
                <a:gd name="T12" fmla="*/ 13 w 42"/>
                <a:gd name="T13" fmla="*/ 70 h 82"/>
                <a:gd name="T14" fmla="*/ 8 w 42"/>
                <a:gd name="T15" fmla="*/ 66 h 82"/>
                <a:gd name="T16" fmla="*/ 8 w 42"/>
                <a:gd name="T17" fmla="*/ 66 h 82"/>
                <a:gd name="T18" fmla="*/ 5 w 42"/>
                <a:gd name="T19" fmla="*/ 61 h 82"/>
                <a:gd name="T20" fmla="*/ 2 w 42"/>
                <a:gd name="T21" fmla="*/ 54 h 82"/>
                <a:gd name="T22" fmla="*/ 0 w 42"/>
                <a:gd name="T23" fmla="*/ 47 h 82"/>
                <a:gd name="T24" fmla="*/ 0 w 42"/>
                <a:gd name="T25" fmla="*/ 40 h 82"/>
                <a:gd name="T26" fmla="*/ 0 w 42"/>
                <a:gd name="T27" fmla="*/ 40 h 82"/>
                <a:gd name="T28" fmla="*/ 0 w 42"/>
                <a:gd name="T29" fmla="*/ 33 h 82"/>
                <a:gd name="T30" fmla="*/ 2 w 42"/>
                <a:gd name="T31" fmla="*/ 26 h 82"/>
                <a:gd name="T32" fmla="*/ 6 w 42"/>
                <a:gd name="T33" fmla="*/ 20 h 82"/>
                <a:gd name="T34" fmla="*/ 9 w 42"/>
                <a:gd name="T35" fmla="*/ 14 h 82"/>
                <a:gd name="T36" fmla="*/ 9 w 42"/>
                <a:gd name="T37" fmla="*/ 14 h 82"/>
                <a:gd name="T38" fmla="*/ 15 w 42"/>
                <a:gd name="T39" fmla="*/ 9 h 82"/>
                <a:gd name="T40" fmla="*/ 22 w 42"/>
                <a:gd name="T41" fmla="*/ 5 h 82"/>
                <a:gd name="T42" fmla="*/ 29 w 42"/>
                <a:gd name="T43" fmla="*/ 2 h 82"/>
                <a:gd name="T44" fmla="*/ 37 w 42"/>
                <a:gd name="T45" fmla="*/ 0 h 82"/>
                <a:gd name="T46" fmla="*/ 37 w 42"/>
                <a:gd name="T47" fmla="*/ 0 h 82"/>
                <a:gd name="T48" fmla="*/ 38 w 42"/>
                <a:gd name="T49" fmla="*/ 0 h 82"/>
                <a:gd name="T50" fmla="*/ 40 w 42"/>
                <a:gd name="T51" fmla="*/ 1 h 82"/>
                <a:gd name="T52" fmla="*/ 40 w 42"/>
                <a:gd name="T53" fmla="*/ 1 h 82"/>
                <a:gd name="T54" fmla="*/ 42 w 42"/>
                <a:gd name="T55" fmla="*/ 2 h 82"/>
                <a:gd name="T56" fmla="*/ 42 w 42"/>
                <a:gd name="T57" fmla="*/ 5 h 82"/>
                <a:gd name="T58" fmla="*/ 42 w 42"/>
                <a:gd name="T59" fmla="*/ 77 h 82"/>
                <a:gd name="T60" fmla="*/ 42 w 42"/>
                <a:gd name="T61" fmla="*/ 77 h 82"/>
                <a:gd name="T62" fmla="*/ 42 w 42"/>
                <a:gd name="T63" fmla="*/ 79 h 82"/>
                <a:gd name="T64" fmla="*/ 40 w 42"/>
                <a:gd name="T65" fmla="*/ 82 h 82"/>
                <a:gd name="T66" fmla="*/ 40 w 42"/>
                <a:gd name="T67" fmla="*/ 82 h 82"/>
                <a:gd name="T68" fmla="*/ 37 w 42"/>
                <a:gd name="T69" fmla="*/ 82 h 82"/>
                <a:gd name="T70" fmla="*/ 37 w 42"/>
                <a:gd name="T71" fmla="*/ 82 h 82"/>
                <a:gd name="T72" fmla="*/ 32 w 42"/>
                <a:gd name="T73" fmla="*/ 10 h 82"/>
                <a:gd name="T74" fmla="*/ 32 w 42"/>
                <a:gd name="T75" fmla="*/ 10 h 82"/>
                <a:gd name="T76" fmla="*/ 28 w 42"/>
                <a:gd name="T77" fmla="*/ 12 h 82"/>
                <a:gd name="T78" fmla="*/ 24 w 42"/>
                <a:gd name="T79" fmla="*/ 14 h 82"/>
                <a:gd name="T80" fmla="*/ 20 w 42"/>
                <a:gd name="T81" fmla="*/ 16 h 82"/>
                <a:gd name="T82" fmla="*/ 16 w 42"/>
                <a:gd name="T83" fmla="*/ 20 h 82"/>
                <a:gd name="T84" fmla="*/ 16 w 42"/>
                <a:gd name="T85" fmla="*/ 20 h 82"/>
                <a:gd name="T86" fmla="*/ 13 w 42"/>
                <a:gd name="T87" fmla="*/ 24 h 82"/>
                <a:gd name="T88" fmla="*/ 10 w 42"/>
                <a:gd name="T89" fmla="*/ 29 h 82"/>
                <a:gd name="T90" fmla="*/ 9 w 42"/>
                <a:gd name="T91" fmla="*/ 35 h 82"/>
                <a:gd name="T92" fmla="*/ 8 w 42"/>
                <a:gd name="T93" fmla="*/ 40 h 82"/>
                <a:gd name="T94" fmla="*/ 8 w 42"/>
                <a:gd name="T95" fmla="*/ 40 h 82"/>
                <a:gd name="T96" fmla="*/ 9 w 42"/>
                <a:gd name="T97" fmla="*/ 46 h 82"/>
                <a:gd name="T98" fmla="*/ 10 w 42"/>
                <a:gd name="T99" fmla="*/ 52 h 82"/>
                <a:gd name="T100" fmla="*/ 13 w 42"/>
                <a:gd name="T101" fmla="*/ 56 h 82"/>
                <a:gd name="T102" fmla="*/ 15 w 42"/>
                <a:gd name="T103" fmla="*/ 60 h 82"/>
                <a:gd name="T104" fmla="*/ 15 w 42"/>
                <a:gd name="T105" fmla="*/ 60 h 82"/>
                <a:gd name="T106" fmla="*/ 19 w 42"/>
                <a:gd name="T107" fmla="*/ 63 h 82"/>
                <a:gd name="T108" fmla="*/ 22 w 42"/>
                <a:gd name="T109" fmla="*/ 67 h 82"/>
                <a:gd name="T110" fmla="*/ 32 w 42"/>
                <a:gd name="T111" fmla="*/ 71 h 82"/>
                <a:gd name="T112" fmla="*/ 32 w 42"/>
                <a:gd name="T113" fmla="*/ 1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82">
                  <a:moveTo>
                    <a:pt x="37" y="82"/>
                  </a:moveTo>
                  <a:lnTo>
                    <a:pt x="37" y="82"/>
                  </a:lnTo>
                  <a:lnTo>
                    <a:pt x="36" y="82"/>
                  </a:lnTo>
                  <a:lnTo>
                    <a:pt x="36" y="82"/>
                  </a:lnTo>
                  <a:lnTo>
                    <a:pt x="27" y="78"/>
                  </a:lnTo>
                  <a:lnTo>
                    <a:pt x="20" y="75"/>
                  </a:lnTo>
                  <a:lnTo>
                    <a:pt x="13" y="70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5" y="61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6" y="20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5" y="9"/>
                  </a:lnTo>
                  <a:lnTo>
                    <a:pt x="22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40" y="1"/>
                  </a:lnTo>
                  <a:lnTo>
                    <a:pt x="40" y="1"/>
                  </a:lnTo>
                  <a:lnTo>
                    <a:pt x="42" y="2"/>
                  </a:lnTo>
                  <a:lnTo>
                    <a:pt x="42" y="5"/>
                  </a:lnTo>
                  <a:lnTo>
                    <a:pt x="42" y="77"/>
                  </a:lnTo>
                  <a:lnTo>
                    <a:pt x="42" y="77"/>
                  </a:lnTo>
                  <a:lnTo>
                    <a:pt x="42" y="79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37" y="82"/>
                  </a:lnTo>
                  <a:lnTo>
                    <a:pt x="37" y="82"/>
                  </a:lnTo>
                  <a:close/>
                  <a:moveTo>
                    <a:pt x="32" y="10"/>
                  </a:moveTo>
                  <a:lnTo>
                    <a:pt x="32" y="10"/>
                  </a:lnTo>
                  <a:lnTo>
                    <a:pt x="28" y="12"/>
                  </a:lnTo>
                  <a:lnTo>
                    <a:pt x="24" y="14"/>
                  </a:lnTo>
                  <a:lnTo>
                    <a:pt x="20" y="16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3" y="24"/>
                  </a:lnTo>
                  <a:lnTo>
                    <a:pt x="10" y="29"/>
                  </a:lnTo>
                  <a:lnTo>
                    <a:pt x="9" y="35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9" y="46"/>
                  </a:lnTo>
                  <a:lnTo>
                    <a:pt x="10" y="52"/>
                  </a:lnTo>
                  <a:lnTo>
                    <a:pt x="13" y="56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9" y="63"/>
                  </a:lnTo>
                  <a:lnTo>
                    <a:pt x="22" y="67"/>
                  </a:lnTo>
                  <a:lnTo>
                    <a:pt x="32" y="71"/>
                  </a:lnTo>
                  <a:lnTo>
                    <a:pt x="3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2" name="Freeform 30"/>
            <p:cNvSpPr>
              <a:spLocks noEditPoints="1"/>
            </p:cNvSpPr>
            <p:nvPr userDrawn="1"/>
          </p:nvSpPr>
          <p:spPr bwMode="auto">
            <a:xfrm>
              <a:off x="7486651" y="3392488"/>
              <a:ext cx="36513" cy="71438"/>
            </a:xfrm>
            <a:custGeom>
              <a:avLst/>
              <a:gdLst>
                <a:gd name="T0" fmla="*/ 0 w 45"/>
                <a:gd name="T1" fmla="*/ 85 h 89"/>
                <a:gd name="T2" fmla="*/ 0 w 45"/>
                <a:gd name="T3" fmla="*/ 4 h 89"/>
                <a:gd name="T4" fmla="*/ 0 w 45"/>
                <a:gd name="T5" fmla="*/ 4 h 89"/>
                <a:gd name="T6" fmla="*/ 0 w 45"/>
                <a:gd name="T7" fmla="*/ 2 h 89"/>
                <a:gd name="T8" fmla="*/ 3 w 45"/>
                <a:gd name="T9" fmla="*/ 1 h 89"/>
                <a:gd name="T10" fmla="*/ 4 w 45"/>
                <a:gd name="T11" fmla="*/ 0 h 89"/>
                <a:gd name="T12" fmla="*/ 6 w 45"/>
                <a:gd name="T13" fmla="*/ 0 h 89"/>
                <a:gd name="T14" fmla="*/ 6 w 45"/>
                <a:gd name="T15" fmla="*/ 0 h 89"/>
                <a:gd name="T16" fmla="*/ 15 w 45"/>
                <a:gd name="T17" fmla="*/ 3 h 89"/>
                <a:gd name="T18" fmla="*/ 22 w 45"/>
                <a:gd name="T19" fmla="*/ 6 h 89"/>
                <a:gd name="T20" fmla="*/ 29 w 45"/>
                <a:gd name="T21" fmla="*/ 10 h 89"/>
                <a:gd name="T22" fmla="*/ 35 w 45"/>
                <a:gd name="T23" fmla="*/ 15 h 89"/>
                <a:gd name="T24" fmla="*/ 40 w 45"/>
                <a:gd name="T25" fmla="*/ 20 h 89"/>
                <a:gd name="T26" fmla="*/ 42 w 45"/>
                <a:gd name="T27" fmla="*/ 26 h 89"/>
                <a:gd name="T28" fmla="*/ 44 w 45"/>
                <a:gd name="T29" fmla="*/ 34 h 89"/>
                <a:gd name="T30" fmla="*/ 45 w 45"/>
                <a:gd name="T31" fmla="*/ 42 h 89"/>
                <a:gd name="T32" fmla="*/ 45 w 45"/>
                <a:gd name="T33" fmla="*/ 42 h 89"/>
                <a:gd name="T34" fmla="*/ 44 w 45"/>
                <a:gd name="T35" fmla="*/ 51 h 89"/>
                <a:gd name="T36" fmla="*/ 42 w 45"/>
                <a:gd name="T37" fmla="*/ 61 h 89"/>
                <a:gd name="T38" fmla="*/ 38 w 45"/>
                <a:gd name="T39" fmla="*/ 68 h 89"/>
                <a:gd name="T40" fmla="*/ 34 w 45"/>
                <a:gd name="T41" fmla="*/ 74 h 89"/>
                <a:gd name="T42" fmla="*/ 28 w 45"/>
                <a:gd name="T43" fmla="*/ 80 h 89"/>
                <a:gd name="T44" fmla="*/ 21 w 45"/>
                <a:gd name="T45" fmla="*/ 84 h 89"/>
                <a:gd name="T46" fmla="*/ 13 w 45"/>
                <a:gd name="T47" fmla="*/ 87 h 89"/>
                <a:gd name="T48" fmla="*/ 5 w 45"/>
                <a:gd name="T49" fmla="*/ 89 h 89"/>
                <a:gd name="T50" fmla="*/ 5 w 45"/>
                <a:gd name="T51" fmla="*/ 89 h 89"/>
                <a:gd name="T52" fmla="*/ 4 w 45"/>
                <a:gd name="T53" fmla="*/ 88 h 89"/>
                <a:gd name="T54" fmla="*/ 2 w 45"/>
                <a:gd name="T55" fmla="*/ 88 h 89"/>
                <a:gd name="T56" fmla="*/ 0 w 45"/>
                <a:gd name="T57" fmla="*/ 86 h 89"/>
                <a:gd name="T58" fmla="*/ 0 w 45"/>
                <a:gd name="T59" fmla="*/ 85 h 89"/>
                <a:gd name="T60" fmla="*/ 0 w 45"/>
                <a:gd name="T61" fmla="*/ 85 h 89"/>
                <a:gd name="T62" fmla="*/ 10 w 45"/>
                <a:gd name="T63" fmla="*/ 10 h 89"/>
                <a:gd name="T64" fmla="*/ 10 w 45"/>
                <a:gd name="T65" fmla="*/ 79 h 89"/>
                <a:gd name="T66" fmla="*/ 10 w 45"/>
                <a:gd name="T67" fmla="*/ 79 h 89"/>
                <a:gd name="T68" fmla="*/ 14 w 45"/>
                <a:gd name="T69" fmla="*/ 78 h 89"/>
                <a:gd name="T70" fmla="*/ 19 w 45"/>
                <a:gd name="T71" fmla="*/ 76 h 89"/>
                <a:gd name="T72" fmla="*/ 22 w 45"/>
                <a:gd name="T73" fmla="*/ 72 h 89"/>
                <a:gd name="T74" fmla="*/ 26 w 45"/>
                <a:gd name="T75" fmla="*/ 69 h 89"/>
                <a:gd name="T76" fmla="*/ 32 w 45"/>
                <a:gd name="T77" fmla="*/ 62 h 89"/>
                <a:gd name="T78" fmla="*/ 35 w 45"/>
                <a:gd name="T79" fmla="*/ 54 h 89"/>
                <a:gd name="T80" fmla="*/ 36 w 45"/>
                <a:gd name="T81" fmla="*/ 44 h 89"/>
                <a:gd name="T82" fmla="*/ 36 w 45"/>
                <a:gd name="T83" fmla="*/ 36 h 89"/>
                <a:gd name="T84" fmla="*/ 34 w 45"/>
                <a:gd name="T85" fmla="*/ 28 h 89"/>
                <a:gd name="T86" fmla="*/ 30 w 45"/>
                <a:gd name="T87" fmla="*/ 23 h 89"/>
                <a:gd name="T88" fmla="*/ 30 w 45"/>
                <a:gd name="T89" fmla="*/ 23 h 89"/>
                <a:gd name="T90" fmla="*/ 27 w 45"/>
                <a:gd name="T91" fmla="*/ 19 h 89"/>
                <a:gd name="T92" fmla="*/ 22 w 45"/>
                <a:gd name="T93" fmla="*/ 16 h 89"/>
                <a:gd name="T94" fmla="*/ 10 w 45"/>
                <a:gd name="T95" fmla="*/ 10 h 89"/>
                <a:gd name="T96" fmla="*/ 10 w 45"/>
                <a:gd name="T97" fmla="*/ 1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89">
                  <a:moveTo>
                    <a:pt x="0" y="85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5" y="3"/>
                  </a:lnTo>
                  <a:lnTo>
                    <a:pt x="22" y="6"/>
                  </a:lnTo>
                  <a:lnTo>
                    <a:pt x="29" y="10"/>
                  </a:lnTo>
                  <a:lnTo>
                    <a:pt x="35" y="15"/>
                  </a:lnTo>
                  <a:lnTo>
                    <a:pt x="40" y="20"/>
                  </a:lnTo>
                  <a:lnTo>
                    <a:pt x="42" y="26"/>
                  </a:lnTo>
                  <a:lnTo>
                    <a:pt x="44" y="34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44" y="51"/>
                  </a:lnTo>
                  <a:lnTo>
                    <a:pt x="42" y="61"/>
                  </a:lnTo>
                  <a:lnTo>
                    <a:pt x="38" y="68"/>
                  </a:lnTo>
                  <a:lnTo>
                    <a:pt x="34" y="74"/>
                  </a:lnTo>
                  <a:lnTo>
                    <a:pt x="28" y="80"/>
                  </a:lnTo>
                  <a:lnTo>
                    <a:pt x="21" y="84"/>
                  </a:lnTo>
                  <a:lnTo>
                    <a:pt x="13" y="87"/>
                  </a:lnTo>
                  <a:lnTo>
                    <a:pt x="5" y="89"/>
                  </a:lnTo>
                  <a:lnTo>
                    <a:pt x="5" y="89"/>
                  </a:lnTo>
                  <a:lnTo>
                    <a:pt x="4" y="88"/>
                  </a:lnTo>
                  <a:lnTo>
                    <a:pt x="2" y="88"/>
                  </a:lnTo>
                  <a:lnTo>
                    <a:pt x="0" y="86"/>
                  </a:lnTo>
                  <a:lnTo>
                    <a:pt x="0" y="85"/>
                  </a:lnTo>
                  <a:lnTo>
                    <a:pt x="0" y="85"/>
                  </a:lnTo>
                  <a:close/>
                  <a:moveTo>
                    <a:pt x="10" y="10"/>
                  </a:moveTo>
                  <a:lnTo>
                    <a:pt x="10" y="79"/>
                  </a:lnTo>
                  <a:lnTo>
                    <a:pt x="10" y="79"/>
                  </a:lnTo>
                  <a:lnTo>
                    <a:pt x="14" y="78"/>
                  </a:lnTo>
                  <a:lnTo>
                    <a:pt x="19" y="76"/>
                  </a:lnTo>
                  <a:lnTo>
                    <a:pt x="22" y="72"/>
                  </a:lnTo>
                  <a:lnTo>
                    <a:pt x="26" y="69"/>
                  </a:lnTo>
                  <a:lnTo>
                    <a:pt x="32" y="62"/>
                  </a:lnTo>
                  <a:lnTo>
                    <a:pt x="35" y="54"/>
                  </a:lnTo>
                  <a:lnTo>
                    <a:pt x="36" y="44"/>
                  </a:lnTo>
                  <a:lnTo>
                    <a:pt x="36" y="36"/>
                  </a:lnTo>
                  <a:lnTo>
                    <a:pt x="34" y="28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27" y="19"/>
                  </a:lnTo>
                  <a:lnTo>
                    <a:pt x="22" y="16"/>
                  </a:lnTo>
                  <a:lnTo>
                    <a:pt x="10" y="1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78" name="Group 177"/>
          <p:cNvGrpSpPr/>
          <p:nvPr userDrawn="1"/>
        </p:nvGrpSpPr>
        <p:grpSpPr>
          <a:xfrm>
            <a:off x="5120719" y="2935288"/>
            <a:ext cx="806450" cy="806450"/>
            <a:chOff x="5100638" y="2935288"/>
            <a:chExt cx="806450" cy="806450"/>
          </a:xfrm>
        </p:grpSpPr>
        <p:sp>
          <p:nvSpPr>
            <p:cNvPr id="146" name="Freeform 24"/>
            <p:cNvSpPr/>
            <p:nvPr userDrawn="1"/>
          </p:nvSpPr>
          <p:spPr bwMode="auto">
            <a:xfrm>
              <a:off x="5100638" y="2935288"/>
              <a:ext cx="806450" cy="806450"/>
            </a:xfrm>
            <a:custGeom>
              <a:avLst/>
              <a:gdLst>
                <a:gd name="T0" fmla="*/ 1016 w 1016"/>
                <a:gd name="T1" fmla="*/ 535 h 1018"/>
                <a:gd name="T2" fmla="*/ 1006 w 1016"/>
                <a:gd name="T3" fmla="*/ 612 h 1018"/>
                <a:gd name="T4" fmla="*/ 987 w 1016"/>
                <a:gd name="T5" fmla="*/ 685 h 1018"/>
                <a:gd name="T6" fmla="*/ 955 w 1016"/>
                <a:gd name="T7" fmla="*/ 752 h 1018"/>
                <a:gd name="T8" fmla="*/ 916 w 1016"/>
                <a:gd name="T9" fmla="*/ 814 h 1018"/>
                <a:gd name="T10" fmla="*/ 868 w 1016"/>
                <a:gd name="T11" fmla="*/ 869 h 1018"/>
                <a:gd name="T12" fmla="*/ 813 w 1016"/>
                <a:gd name="T13" fmla="*/ 918 h 1018"/>
                <a:gd name="T14" fmla="*/ 750 w 1016"/>
                <a:gd name="T15" fmla="*/ 957 h 1018"/>
                <a:gd name="T16" fmla="*/ 684 w 1016"/>
                <a:gd name="T17" fmla="*/ 988 h 1018"/>
                <a:gd name="T18" fmla="*/ 611 w 1016"/>
                <a:gd name="T19" fmla="*/ 1007 h 1018"/>
                <a:gd name="T20" fmla="*/ 534 w 1016"/>
                <a:gd name="T21" fmla="*/ 1018 h 1018"/>
                <a:gd name="T22" fmla="*/ 482 w 1016"/>
                <a:gd name="T23" fmla="*/ 1018 h 1018"/>
                <a:gd name="T24" fmla="*/ 406 w 1016"/>
                <a:gd name="T25" fmla="*/ 1007 h 1018"/>
                <a:gd name="T26" fmla="*/ 334 w 1016"/>
                <a:gd name="T27" fmla="*/ 988 h 1018"/>
                <a:gd name="T28" fmla="*/ 266 w 1016"/>
                <a:gd name="T29" fmla="*/ 957 h 1018"/>
                <a:gd name="T30" fmla="*/ 205 w 1016"/>
                <a:gd name="T31" fmla="*/ 918 h 1018"/>
                <a:gd name="T32" fmla="*/ 148 w 1016"/>
                <a:gd name="T33" fmla="*/ 869 h 1018"/>
                <a:gd name="T34" fmla="*/ 101 w 1016"/>
                <a:gd name="T35" fmla="*/ 814 h 1018"/>
                <a:gd name="T36" fmla="*/ 61 w 1016"/>
                <a:gd name="T37" fmla="*/ 752 h 1018"/>
                <a:gd name="T38" fmla="*/ 31 w 1016"/>
                <a:gd name="T39" fmla="*/ 685 h 1018"/>
                <a:gd name="T40" fmla="*/ 10 w 1016"/>
                <a:gd name="T41" fmla="*/ 612 h 1018"/>
                <a:gd name="T42" fmla="*/ 1 w 1016"/>
                <a:gd name="T43" fmla="*/ 535 h 1018"/>
                <a:gd name="T44" fmla="*/ 1 w 1016"/>
                <a:gd name="T45" fmla="*/ 483 h 1018"/>
                <a:gd name="T46" fmla="*/ 10 w 1016"/>
                <a:gd name="T47" fmla="*/ 407 h 1018"/>
                <a:gd name="T48" fmla="*/ 31 w 1016"/>
                <a:gd name="T49" fmla="*/ 335 h 1018"/>
                <a:gd name="T50" fmla="*/ 61 w 1016"/>
                <a:gd name="T51" fmla="*/ 267 h 1018"/>
                <a:gd name="T52" fmla="*/ 101 w 1016"/>
                <a:gd name="T53" fmla="*/ 204 h 1018"/>
                <a:gd name="T54" fmla="*/ 148 w 1016"/>
                <a:gd name="T55" fmla="*/ 149 h 1018"/>
                <a:gd name="T56" fmla="*/ 205 w 1016"/>
                <a:gd name="T57" fmla="*/ 102 h 1018"/>
                <a:gd name="T58" fmla="*/ 266 w 1016"/>
                <a:gd name="T59" fmla="*/ 61 h 1018"/>
                <a:gd name="T60" fmla="*/ 334 w 1016"/>
                <a:gd name="T61" fmla="*/ 32 h 1018"/>
                <a:gd name="T62" fmla="*/ 406 w 1016"/>
                <a:gd name="T63" fmla="*/ 11 h 1018"/>
                <a:gd name="T64" fmla="*/ 482 w 1016"/>
                <a:gd name="T65" fmla="*/ 2 h 1018"/>
                <a:gd name="T66" fmla="*/ 534 w 1016"/>
                <a:gd name="T67" fmla="*/ 2 h 1018"/>
                <a:gd name="T68" fmla="*/ 611 w 1016"/>
                <a:gd name="T69" fmla="*/ 11 h 1018"/>
                <a:gd name="T70" fmla="*/ 684 w 1016"/>
                <a:gd name="T71" fmla="*/ 32 h 1018"/>
                <a:gd name="T72" fmla="*/ 750 w 1016"/>
                <a:gd name="T73" fmla="*/ 61 h 1018"/>
                <a:gd name="T74" fmla="*/ 813 w 1016"/>
                <a:gd name="T75" fmla="*/ 102 h 1018"/>
                <a:gd name="T76" fmla="*/ 868 w 1016"/>
                <a:gd name="T77" fmla="*/ 149 h 1018"/>
                <a:gd name="T78" fmla="*/ 916 w 1016"/>
                <a:gd name="T79" fmla="*/ 204 h 1018"/>
                <a:gd name="T80" fmla="*/ 955 w 1016"/>
                <a:gd name="T81" fmla="*/ 267 h 1018"/>
                <a:gd name="T82" fmla="*/ 987 w 1016"/>
                <a:gd name="T83" fmla="*/ 335 h 1018"/>
                <a:gd name="T84" fmla="*/ 1006 w 1016"/>
                <a:gd name="T85" fmla="*/ 407 h 1018"/>
                <a:gd name="T86" fmla="*/ 1016 w 1016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8">
                  <a:moveTo>
                    <a:pt x="1016" y="510"/>
                  </a:moveTo>
                  <a:lnTo>
                    <a:pt x="1016" y="510"/>
                  </a:lnTo>
                  <a:lnTo>
                    <a:pt x="1016" y="535"/>
                  </a:lnTo>
                  <a:lnTo>
                    <a:pt x="1014" y="562"/>
                  </a:lnTo>
                  <a:lnTo>
                    <a:pt x="1011" y="587"/>
                  </a:lnTo>
                  <a:lnTo>
                    <a:pt x="1006" y="612"/>
                  </a:lnTo>
                  <a:lnTo>
                    <a:pt x="1000" y="636"/>
                  </a:lnTo>
                  <a:lnTo>
                    <a:pt x="995" y="661"/>
                  </a:lnTo>
                  <a:lnTo>
                    <a:pt x="987" y="685"/>
                  </a:lnTo>
                  <a:lnTo>
                    <a:pt x="977" y="708"/>
                  </a:lnTo>
                  <a:lnTo>
                    <a:pt x="967" y="730"/>
                  </a:lnTo>
                  <a:lnTo>
                    <a:pt x="955" y="752"/>
                  </a:lnTo>
                  <a:lnTo>
                    <a:pt x="943" y="774"/>
                  </a:lnTo>
                  <a:lnTo>
                    <a:pt x="930" y="794"/>
                  </a:lnTo>
                  <a:lnTo>
                    <a:pt x="916" y="814"/>
                  </a:lnTo>
                  <a:lnTo>
                    <a:pt x="901" y="833"/>
                  </a:lnTo>
                  <a:lnTo>
                    <a:pt x="885" y="852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8"/>
                  </a:lnTo>
                  <a:lnTo>
                    <a:pt x="793" y="931"/>
                  </a:lnTo>
                  <a:lnTo>
                    <a:pt x="772" y="944"/>
                  </a:lnTo>
                  <a:lnTo>
                    <a:pt x="750" y="957"/>
                  </a:lnTo>
                  <a:lnTo>
                    <a:pt x="729" y="968"/>
                  </a:lnTo>
                  <a:lnTo>
                    <a:pt x="707" y="979"/>
                  </a:lnTo>
                  <a:lnTo>
                    <a:pt x="684" y="988"/>
                  </a:lnTo>
                  <a:lnTo>
                    <a:pt x="659" y="995"/>
                  </a:lnTo>
                  <a:lnTo>
                    <a:pt x="635" y="1002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0" y="1016"/>
                  </a:lnTo>
                  <a:lnTo>
                    <a:pt x="534" y="1018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2" y="1018"/>
                  </a:lnTo>
                  <a:lnTo>
                    <a:pt x="457" y="1016"/>
                  </a:lnTo>
                  <a:lnTo>
                    <a:pt x="430" y="1012"/>
                  </a:lnTo>
                  <a:lnTo>
                    <a:pt x="406" y="1007"/>
                  </a:lnTo>
                  <a:lnTo>
                    <a:pt x="381" y="1002"/>
                  </a:lnTo>
                  <a:lnTo>
                    <a:pt x="357" y="995"/>
                  </a:lnTo>
                  <a:lnTo>
                    <a:pt x="334" y="988"/>
                  </a:lnTo>
                  <a:lnTo>
                    <a:pt x="311" y="979"/>
                  </a:lnTo>
                  <a:lnTo>
                    <a:pt x="288" y="968"/>
                  </a:lnTo>
                  <a:lnTo>
                    <a:pt x="266" y="957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8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48" y="869"/>
                  </a:lnTo>
                  <a:lnTo>
                    <a:pt x="132" y="852"/>
                  </a:lnTo>
                  <a:lnTo>
                    <a:pt x="116" y="833"/>
                  </a:lnTo>
                  <a:lnTo>
                    <a:pt x="101" y="814"/>
                  </a:lnTo>
                  <a:lnTo>
                    <a:pt x="87" y="794"/>
                  </a:lnTo>
                  <a:lnTo>
                    <a:pt x="73" y="774"/>
                  </a:lnTo>
                  <a:lnTo>
                    <a:pt x="61" y="752"/>
                  </a:lnTo>
                  <a:lnTo>
                    <a:pt x="50" y="730"/>
                  </a:lnTo>
                  <a:lnTo>
                    <a:pt x="40" y="708"/>
                  </a:lnTo>
                  <a:lnTo>
                    <a:pt x="31" y="685"/>
                  </a:lnTo>
                  <a:lnTo>
                    <a:pt x="23" y="661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5" y="587"/>
                  </a:lnTo>
                  <a:lnTo>
                    <a:pt x="2" y="562"/>
                  </a:lnTo>
                  <a:lnTo>
                    <a:pt x="1" y="535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1" y="483"/>
                  </a:lnTo>
                  <a:lnTo>
                    <a:pt x="2" y="458"/>
                  </a:lnTo>
                  <a:lnTo>
                    <a:pt x="5" y="431"/>
                  </a:lnTo>
                  <a:lnTo>
                    <a:pt x="10" y="407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5"/>
                  </a:lnTo>
                  <a:lnTo>
                    <a:pt x="40" y="312"/>
                  </a:lnTo>
                  <a:lnTo>
                    <a:pt x="50" y="288"/>
                  </a:lnTo>
                  <a:lnTo>
                    <a:pt x="61" y="267"/>
                  </a:lnTo>
                  <a:lnTo>
                    <a:pt x="73" y="246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5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2"/>
                  </a:lnTo>
                  <a:lnTo>
                    <a:pt x="357" y="23"/>
                  </a:lnTo>
                  <a:lnTo>
                    <a:pt x="381" y="17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7" y="3"/>
                  </a:lnTo>
                  <a:lnTo>
                    <a:pt x="482" y="2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2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7"/>
                  </a:lnTo>
                  <a:lnTo>
                    <a:pt x="659" y="23"/>
                  </a:lnTo>
                  <a:lnTo>
                    <a:pt x="684" y="32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3" y="246"/>
                  </a:lnTo>
                  <a:lnTo>
                    <a:pt x="955" y="267"/>
                  </a:lnTo>
                  <a:lnTo>
                    <a:pt x="967" y="288"/>
                  </a:lnTo>
                  <a:lnTo>
                    <a:pt x="977" y="312"/>
                  </a:lnTo>
                  <a:lnTo>
                    <a:pt x="987" y="335"/>
                  </a:lnTo>
                  <a:lnTo>
                    <a:pt x="995" y="358"/>
                  </a:lnTo>
                  <a:lnTo>
                    <a:pt x="1000" y="382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8"/>
                  </a:lnTo>
                  <a:lnTo>
                    <a:pt x="1016" y="483"/>
                  </a:lnTo>
                  <a:lnTo>
                    <a:pt x="1016" y="510"/>
                  </a:lnTo>
                  <a:lnTo>
                    <a:pt x="1016" y="510"/>
                  </a:lnTo>
                  <a:close/>
                </a:path>
              </a:pathLst>
            </a:custGeom>
            <a:solidFill>
              <a:srgbClr val="FFD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3" name="Freeform 31"/>
            <p:cNvSpPr>
              <a:spLocks noEditPoints="1"/>
            </p:cNvSpPr>
            <p:nvPr userDrawn="1"/>
          </p:nvSpPr>
          <p:spPr bwMode="auto">
            <a:xfrm>
              <a:off x="5341938" y="3051176"/>
              <a:ext cx="323850" cy="427038"/>
            </a:xfrm>
            <a:custGeom>
              <a:avLst/>
              <a:gdLst>
                <a:gd name="T0" fmla="*/ 135 w 407"/>
                <a:gd name="T1" fmla="*/ 537 h 537"/>
                <a:gd name="T2" fmla="*/ 120 w 407"/>
                <a:gd name="T3" fmla="*/ 528 h 537"/>
                <a:gd name="T4" fmla="*/ 118 w 407"/>
                <a:gd name="T5" fmla="*/ 482 h 537"/>
                <a:gd name="T6" fmla="*/ 107 w 407"/>
                <a:gd name="T7" fmla="*/ 437 h 537"/>
                <a:gd name="T8" fmla="*/ 80 w 407"/>
                <a:gd name="T9" fmla="*/ 388 h 537"/>
                <a:gd name="T10" fmla="*/ 39 w 407"/>
                <a:gd name="T11" fmla="*/ 324 h 537"/>
                <a:gd name="T12" fmla="*/ 21 w 407"/>
                <a:gd name="T13" fmla="*/ 293 h 537"/>
                <a:gd name="T14" fmla="*/ 18 w 407"/>
                <a:gd name="T15" fmla="*/ 290 h 537"/>
                <a:gd name="T16" fmla="*/ 1 w 407"/>
                <a:gd name="T17" fmla="*/ 226 h 537"/>
                <a:gd name="T18" fmla="*/ 1 w 407"/>
                <a:gd name="T19" fmla="*/ 183 h 537"/>
                <a:gd name="T20" fmla="*/ 16 w 407"/>
                <a:gd name="T21" fmla="*/ 124 h 537"/>
                <a:gd name="T22" fmla="*/ 46 w 407"/>
                <a:gd name="T23" fmla="*/ 74 h 537"/>
                <a:gd name="T24" fmla="*/ 90 w 407"/>
                <a:gd name="T25" fmla="*/ 34 h 537"/>
                <a:gd name="T26" fmla="*/ 143 w 407"/>
                <a:gd name="T27" fmla="*/ 9 h 537"/>
                <a:gd name="T28" fmla="*/ 204 w 407"/>
                <a:gd name="T29" fmla="*/ 0 h 537"/>
                <a:gd name="T30" fmla="*/ 244 w 407"/>
                <a:gd name="T31" fmla="*/ 5 h 537"/>
                <a:gd name="T32" fmla="*/ 300 w 407"/>
                <a:gd name="T33" fmla="*/ 24 h 537"/>
                <a:gd name="T34" fmla="*/ 348 w 407"/>
                <a:gd name="T35" fmla="*/ 60 h 537"/>
                <a:gd name="T36" fmla="*/ 382 w 407"/>
                <a:gd name="T37" fmla="*/ 107 h 537"/>
                <a:gd name="T38" fmla="*/ 403 w 407"/>
                <a:gd name="T39" fmla="*/ 162 h 537"/>
                <a:gd name="T40" fmla="*/ 407 w 407"/>
                <a:gd name="T41" fmla="*/ 204 h 537"/>
                <a:gd name="T42" fmla="*/ 396 w 407"/>
                <a:gd name="T43" fmla="*/ 270 h 537"/>
                <a:gd name="T44" fmla="*/ 387 w 407"/>
                <a:gd name="T45" fmla="*/ 293 h 537"/>
                <a:gd name="T46" fmla="*/ 368 w 407"/>
                <a:gd name="T47" fmla="*/ 324 h 537"/>
                <a:gd name="T48" fmla="*/ 348 w 407"/>
                <a:gd name="T49" fmla="*/ 355 h 537"/>
                <a:gd name="T50" fmla="*/ 307 w 407"/>
                <a:gd name="T51" fmla="*/ 420 h 537"/>
                <a:gd name="T52" fmla="*/ 290 w 407"/>
                <a:gd name="T53" fmla="*/ 467 h 537"/>
                <a:gd name="T54" fmla="*/ 288 w 407"/>
                <a:gd name="T55" fmla="*/ 521 h 537"/>
                <a:gd name="T56" fmla="*/ 278 w 407"/>
                <a:gd name="T57" fmla="*/ 536 h 537"/>
                <a:gd name="T58" fmla="*/ 204 w 407"/>
                <a:gd name="T59" fmla="*/ 11 h 537"/>
                <a:gd name="T60" fmla="*/ 164 w 407"/>
                <a:gd name="T61" fmla="*/ 15 h 537"/>
                <a:gd name="T62" fmla="*/ 112 w 407"/>
                <a:gd name="T63" fmla="*/ 34 h 537"/>
                <a:gd name="T64" fmla="*/ 68 w 407"/>
                <a:gd name="T65" fmla="*/ 68 h 537"/>
                <a:gd name="T66" fmla="*/ 34 w 407"/>
                <a:gd name="T67" fmla="*/ 112 h 537"/>
                <a:gd name="T68" fmla="*/ 15 w 407"/>
                <a:gd name="T69" fmla="*/ 165 h 537"/>
                <a:gd name="T70" fmla="*/ 11 w 407"/>
                <a:gd name="T71" fmla="*/ 204 h 537"/>
                <a:gd name="T72" fmla="*/ 22 w 407"/>
                <a:gd name="T73" fmla="*/ 266 h 537"/>
                <a:gd name="T74" fmla="*/ 30 w 407"/>
                <a:gd name="T75" fmla="*/ 287 h 537"/>
                <a:gd name="T76" fmla="*/ 39 w 407"/>
                <a:gd name="T77" fmla="*/ 303 h 537"/>
                <a:gd name="T78" fmla="*/ 48 w 407"/>
                <a:gd name="T79" fmla="*/ 318 h 537"/>
                <a:gd name="T80" fmla="*/ 92 w 407"/>
                <a:gd name="T81" fmla="*/ 384 h 537"/>
                <a:gd name="T82" fmla="*/ 118 w 407"/>
                <a:gd name="T83" fmla="*/ 434 h 537"/>
                <a:gd name="T84" fmla="*/ 130 w 407"/>
                <a:gd name="T85" fmla="*/ 482 h 537"/>
                <a:gd name="T86" fmla="*/ 130 w 407"/>
                <a:gd name="T87" fmla="*/ 523 h 537"/>
                <a:gd name="T88" fmla="*/ 135 w 407"/>
                <a:gd name="T89" fmla="*/ 526 h 537"/>
                <a:gd name="T90" fmla="*/ 274 w 407"/>
                <a:gd name="T91" fmla="*/ 525 h 537"/>
                <a:gd name="T92" fmla="*/ 277 w 407"/>
                <a:gd name="T93" fmla="*/ 521 h 537"/>
                <a:gd name="T94" fmla="*/ 278 w 407"/>
                <a:gd name="T95" fmla="*/ 465 h 537"/>
                <a:gd name="T96" fmla="*/ 296 w 407"/>
                <a:gd name="T97" fmla="*/ 417 h 537"/>
                <a:gd name="T98" fmla="*/ 338 w 407"/>
                <a:gd name="T99" fmla="*/ 348 h 537"/>
                <a:gd name="T100" fmla="*/ 359 w 407"/>
                <a:gd name="T101" fmla="*/ 317 h 537"/>
                <a:gd name="T102" fmla="*/ 376 w 407"/>
                <a:gd name="T103" fmla="*/ 288 h 537"/>
                <a:gd name="T104" fmla="*/ 378 w 407"/>
                <a:gd name="T105" fmla="*/ 286 h 537"/>
                <a:gd name="T106" fmla="*/ 391 w 407"/>
                <a:gd name="T107" fmla="*/ 245 h 537"/>
                <a:gd name="T108" fmla="*/ 396 w 407"/>
                <a:gd name="T109" fmla="*/ 204 h 537"/>
                <a:gd name="T110" fmla="*/ 387 w 407"/>
                <a:gd name="T111" fmla="*/ 146 h 537"/>
                <a:gd name="T112" fmla="*/ 363 w 407"/>
                <a:gd name="T113" fmla="*/ 97 h 537"/>
                <a:gd name="T114" fmla="*/ 326 w 407"/>
                <a:gd name="T115" fmla="*/ 55 h 537"/>
                <a:gd name="T116" fmla="*/ 278 w 407"/>
                <a:gd name="T117" fmla="*/ 26 h 537"/>
                <a:gd name="T118" fmla="*/ 223 w 407"/>
                <a:gd name="T119" fmla="*/ 1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7" h="537">
                  <a:moveTo>
                    <a:pt x="272" y="537"/>
                  </a:moveTo>
                  <a:lnTo>
                    <a:pt x="135" y="537"/>
                  </a:lnTo>
                  <a:lnTo>
                    <a:pt x="135" y="537"/>
                  </a:lnTo>
                  <a:lnTo>
                    <a:pt x="129" y="536"/>
                  </a:lnTo>
                  <a:lnTo>
                    <a:pt x="123" y="532"/>
                  </a:lnTo>
                  <a:lnTo>
                    <a:pt x="120" y="528"/>
                  </a:lnTo>
                  <a:lnTo>
                    <a:pt x="118" y="521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7"/>
                  </a:lnTo>
                  <a:lnTo>
                    <a:pt x="114" y="452"/>
                  </a:lnTo>
                  <a:lnTo>
                    <a:pt x="107" y="437"/>
                  </a:lnTo>
                  <a:lnTo>
                    <a:pt x="100" y="420"/>
                  </a:lnTo>
                  <a:lnTo>
                    <a:pt x="91" y="404"/>
                  </a:lnTo>
                  <a:lnTo>
                    <a:pt x="80" y="388"/>
                  </a:lnTo>
                  <a:lnTo>
                    <a:pt x="59" y="355"/>
                  </a:lnTo>
                  <a:lnTo>
                    <a:pt x="59" y="355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0"/>
                  </a:lnTo>
                  <a:lnTo>
                    <a:pt x="18" y="290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6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1" y="183"/>
                  </a:lnTo>
                  <a:lnTo>
                    <a:pt x="3" y="162"/>
                  </a:lnTo>
                  <a:lnTo>
                    <a:pt x="9" y="143"/>
                  </a:lnTo>
                  <a:lnTo>
                    <a:pt x="16" y="124"/>
                  </a:lnTo>
                  <a:lnTo>
                    <a:pt x="24" y="107"/>
                  </a:lnTo>
                  <a:lnTo>
                    <a:pt x="34" y="90"/>
                  </a:lnTo>
                  <a:lnTo>
                    <a:pt x="46" y="74"/>
                  </a:lnTo>
                  <a:lnTo>
                    <a:pt x="60" y="60"/>
                  </a:lnTo>
                  <a:lnTo>
                    <a:pt x="74" y="46"/>
                  </a:lnTo>
                  <a:lnTo>
                    <a:pt x="90" y="34"/>
                  </a:lnTo>
                  <a:lnTo>
                    <a:pt x="106" y="24"/>
                  </a:lnTo>
                  <a:lnTo>
                    <a:pt x="124" y="16"/>
                  </a:lnTo>
                  <a:lnTo>
                    <a:pt x="143" y="9"/>
                  </a:lnTo>
                  <a:lnTo>
                    <a:pt x="162" y="5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4" y="5"/>
                  </a:lnTo>
                  <a:lnTo>
                    <a:pt x="264" y="9"/>
                  </a:lnTo>
                  <a:lnTo>
                    <a:pt x="283" y="16"/>
                  </a:lnTo>
                  <a:lnTo>
                    <a:pt x="300" y="24"/>
                  </a:lnTo>
                  <a:lnTo>
                    <a:pt x="318" y="34"/>
                  </a:lnTo>
                  <a:lnTo>
                    <a:pt x="333" y="46"/>
                  </a:lnTo>
                  <a:lnTo>
                    <a:pt x="348" y="60"/>
                  </a:lnTo>
                  <a:lnTo>
                    <a:pt x="360" y="74"/>
                  </a:lnTo>
                  <a:lnTo>
                    <a:pt x="372" y="90"/>
                  </a:lnTo>
                  <a:lnTo>
                    <a:pt x="382" y="107"/>
                  </a:lnTo>
                  <a:lnTo>
                    <a:pt x="391" y="124"/>
                  </a:lnTo>
                  <a:lnTo>
                    <a:pt x="398" y="143"/>
                  </a:lnTo>
                  <a:lnTo>
                    <a:pt x="403" y="162"/>
                  </a:lnTo>
                  <a:lnTo>
                    <a:pt x="406" y="183"/>
                  </a:lnTo>
                  <a:lnTo>
                    <a:pt x="407" y="204"/>
                  </a:lnTo>
                  <a:lnTo>
                    <a:pt x="407" y="204"/>
                  </a:lnTo>
                  <a:lnTo>
                    <a:pt x="406" y="226"/>
                  </a:lnTo>
                  <a:lnTo>
                    <a:pt x="402" y="248"/>
                  </a:lnTo>
                  <a:lnTo>
                    <a:pt x="396" y="270"/>
                  </a:lnTo>
                  <a:lnTo>
                    <a:pt x="388" y="290"/>
                  </a:lnTo>
                  <a:lnTo>
                    <a:pt x="388" y="290"/>
                  </a:lnTo>
                  <a:lnTo>
                    <a:pt x="387" y="293"/>
                  </a:lnTo>
                  <a:lnTo>
                    <a:pt x="387" y="293"/>
                  </a:lnTo>
                  <a:lnTo>
                    <a:pt x="378" y="309"/>
                  </a:lnTo>
                  <a:lnTo>
                    <a:pt x="368" y="324"/>
                  </a:lnTo>
                  <a:lnTo>
                    <a:pt x="368" y="324"/>
                  </a:lnTo>
                  <a:lnTo>
                    <a:pt x="348" y="355"/>
                  </a:lnTo>
                  <a:lnTo>
                    <a:pt x="348" y="355"/>
                  </a:lnTo>
                  <a:lnTo>
                    <a:pt x="326" y="388"/>
                  </a:lnTo>
                  <a:lnTo>
                    <a:pt x="316" y="404"/>
                  </a:lnTo>
                  <a:lnTo>
                    <a:pt x="307" y="420"/>
                  </a:lnTo>
                  <a:lnTo>
                    <a:pt x="299" y="437"/>
                  </a:lnTo>
                  <a:lnTo>
                    <a:pt x="293" y="452"/>
                  </a:lnTo>
                  <a:lnTo>
                    <a:pt x="290" y="467"/>
                  </a:lnTo>
                  <a:lnTo>
                    <a:pt x="288" y="482"/>
                  </a:lnTo>
                  <a:lnTo>
                    <a:pt x="288" y="521"/>
                  </a:lnTo>
                  <a:lnTo>
                    <a:pt x="288" y="521"/>
                  </a:lnTo>
                  <a:lnTo>
                    <a:pt x="287" y="528"/>
                  </a:lnTo>
                  <a:lnTo>
                    <a:pt x="283" y="532"/>
                  </a:lnTo>
                  <a:lnTo>
                    <a:pt x="278" y="536"/>
                  </a:lnTo>
                  <a:lnTo>
                    <a:pt x="272" y="537"/>
                  </a:lnTo>
                  <a:lnTo>
                    <a:pt x="272" y="537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3"/>
                  </a:lnTo>
                  <a:lnTo>
                    <a:pt x="164" y="15"/>
                  </a:lnTo>
                  <a:lnTo>
                    <a:pt x="146" y="19"/>
                  </a:lnTo>
                  <a:lnTo>
                    <a:pt x="129" y="26"/>
                  </a:lnTo>
                  <a:lnTo>
                    <a:pt x="112" y="34"/>
                  </a:lnTo>
                  <a:lnTo>
                    <a:pt x="95" y="44"/>
                  </a:lnTo>
                  <a:lnTo>
                    <a:pt x="82" y="55"/>
                  </a:lnTo>
                  <a:lnTo>
                    <a:pt x="68" y="68"/>
                  </a:lnTo>
                  <a:lnTo>
                    <a:pt x="55" y="82"/>
                  </a:lnTo>
                  <a:lnTo>
                    <a:pt x="44" y="97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6"/>
                  </a:lnTo>
                  <a:lnTo>
                    <a:pt x="15" y="165"/>
                  </a:lnTo>
                  <a:lnTo>
                    <a:pt x="12" y="184"/>
                  </a:lnTo>
                  <a:lnTo>
                    <a:pt x="11" y="204"/>
                  </a:lnTo>
                  <a:lnTo>
                    <a:pt x="11" y="204"/>
                  </a:lnTo>
                  <a:lnTo>
                    <a:pt x="12" y="225"/>
                  </a:lnTo>
                  <a:lnTo>
                    <a:pt x="16" y="245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7"/>
                  </a:lnTo>
                  <a:lnTo>
                    <a:pt x="30" y="288"/>
                  </a:lnTo>
                  <a:lnTo>
                    <a:pt x="30" y="288"/>
                  </a:lnTo>
                  <a:lnTo>
                    <a:pt x="39" y="303"/>
                  </a:lnTo>
                  <a:lnTo>
                    <a:pt x="48" y="317"/>
                  </a:lnTo>
                  <a:lnTo>
                    <a:pt x="48" y="318"/>
                  </a:lnTo>
                  <a:lnTo>
                    <a:pt x="48" y="318"/>
                  </a:lnTo>
                  <a:lnTo>
                    <a:pt x="69" y="348"/>
                  </a:lnTo>
                  <a:lnTo>
                    <a:pt x="69" y="348"/>
                  </a:lnTo>
                  <a:lnTo>
                    <a:pt x="92" y="384"/>
                  </a:lnTo>
                  <a:lnTo>
                    <a:pt x="102" y="401"/>
                  </a:lnTo>
                  <a:lnTo>
                    <a:pt x="112" y="417"/>
                  </a:lnTo>
                  <a:lnTo>
                    <a:pt x="118" y="434"/>
                  </a:lnTo>
                  <a:lnTo>
                    <a:pt x="124" y="450"/>
                  </a:lnTo>
                  <a:lnTo>
                    <a:pt x="129" y="465"/>
                  </a:lnTo>
                  <a:lnTo>
                    <a:pt x="130" y="482"/>
                  </a:lnTo>
                  <a:lnTo>
                    <a:pt x="130" y="521"/>
                  </a:lnTo>
                  <a:lnTo>
                    <a:pt x="130" y="521"/>
                  </a:lnTo>
                  <a:lnTo>
                    <a:pt x="130" y="523"/>
                  </a:lnTo>
                  <a:lnTo>
                    <a:pt x="131" y="524"/>
                  </a:lnTo>
                  <a:lnTo>
                    <a:pt x="133" y="525"/>
                  </a:lnTo>
                  <a:lnTo>
                    <a:pt x="135" y="526"/>
                  </a:lnTo>
                  <a:lnTo>
                    <a:pt x="272" y="526"/>
                  </a:lnTo>
                  <a:lnTo>
                    <a:pt x="272" y="526"/>
                  </a:lnTo>
                  <a:lnTo>
                    <a:pt x="274" y="525"/>
                  </a:lnTo>
                  <a:lnTo>
                    <a:pt x="275" y="524"/>
                  </a:lnTo>
                  <a:lnTo>
                    <a:pt x="276" y="523"/>
                  </a:lnTo>
                  <a:lnTo>
                    <a:pt x="277" y="521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78" y="465"/>
                  </a:lnTo>
                  <a:lnTo>
                    <a:pt x="282" y="450"/>
                  </a:lnTo>
                  <a:lnTo>
                    <a:pt x="288" y="434"/>
                  </a:lnTo>
                  <a:lnTo>
                    <a:pt x="296" y="417"/>
                  </a:lnTo>
                  <a:lnTo>
                    <a:pt x="305" y="401"/>
                  </a:lnTo>
                  <a:lnTo>
                    <a:pt x="315" y="384"/>
                  </a:lnTo>
                  <a:lnTo>
                    <a:pt x="338" y="348"/>
                  </a:lnTo>
                  <a:lnTo>
                    <a:pt x="338" y="348"/>
                  </a:lnTo>
                  <a:lnTo>
                    <a:pt x="358" y="318"/>
                  </a:lnTo>
                  <a:lnTo>
                    <a:pt x="359" y="317"/>
                  </a:lnTo>
                  <a:lnTo>
                    <a:pt x="359" y="317"/>
                  </a:lnTo>
                  <a:lnTo>
                    <a:pt x="368" y="303"/>
                  </a:lnTo>
                  <a:lnTo>
                    <a:pt x="376" y="288"/>
                  </a:lnTo>
                  <a:lnTo>
                    <a:pt x="376" y="287"/>
                  </a:lnTo>
                  <a:lnTo>
                    <a:pt x="376" y="287"/>
                  </a:lnTo>
                  <a:lnTo>
                    <a:pt x="378" y="286"/>
                  </a:lnTo>
                  <a:lnTo>
                    <a:pt x="378" y="286"/>
                  </a:lnTo>
                  <a:lnTo>
                    <a:pt x="386" y="266"/>
                  </a:lnTo>
                  <a:lnTo>
                    <a:pt x="391" y="245"/>
                  </a:lnTo>
                  <a:lnTo>
                    <a:pt x="395" y="225"/>
                  </a:lnTo>
                  <a:lnTo>
                    <a:pt x="396" y="204"/>
                  </a:lnTo>
                  <a:lnTo>
                    <a:pt x="396" y="204"/>
                  </a:lnTo>
                  <a:lnTo>
                    <a:pt x="395" y="184"/>
                  </a:lnTo>
                  <a:lnTo>
                    <a:pt x="391" y="165"/>
                  </a:lnTo>
                  <a:lnTo>
                    <a:pt x="387" y="146"/>
                  </a:lnTo>
                  <a:lnTo>
                    <a:pt x="381" y="129"/>
                  </a:lnTo>
                  <a:lnTo>
                    <a:pt x="373" y="112"/>
                  </a:lnTo>
                  <a:lnTo>
                    <a:pt x="363" y="97"/>
                  </a:lnTo>
                  <a:lnTo>
                    <a:pt x="352" y="82"/>
                  </a:lnTo>
                  <a:lnTo>
                    <a:pt x="340" y="68"/>
                  </a:lnTo>
                  <a:lnTo>
                    <a:pt x="326" y="55"/>
                  </a:lnTo>
                  <a:lnTo>
                    <a:pt x="311" y="44"/>
                  </a:lnTo>
                  <a:lnTo>
                    <a:pt x="295" y="34"/>
                  </a:lnTo>
                  <a:lnTo>
                    <a:pt x="278" y="26"/>
                  </a:lnTo>
                  <a:lnTo>
                    <a:pt x="260" y="19"/>
                  </a:lnTo>
                  <a:lnTo>
                    <a:pt x="242" y="15"/>
                  </a:lnTo>
                  <a:lnTo>
                    <a:pt x="223" y="13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4" name="Freeform 32"/>
            <p:cNvSpPr>
              <a:spLocks noEditPoints="1"/>
            </p:cNvSpPr>
            <p:nvPr userDrawn="1"/>
          </p:nvSpPr>
          <p:spPr bwMode="auto">
            <a:xfrm>
              <a:off x="5437188" y="3494088"/>
              <a:ext cx="133350" cy="28575"/>
            </a:xfrm>
            <a:custGeom>
              <a:avLst/>
              <a:gdLst>
                <a:gd name="T0" fmla="*/ 157 w 170"/>
                <a:gd name="T1" fmla="*/ 36 h 36"/>
                <a:gd name="T2" fmla="*/ 14 w 170"/>
                <a:gd name="T3" fmla="*/ 36 h 36"/>
                <a:gd name="T4" fmla="*/ 14 w 170"/>
                <a:gd name="T5" fmla="*/ 36 h 36"/>
                <a:gd name="T6" fmla="*/ 8 w 170"/>
                <a:gd name="T7" fmla="*/ 35 h 36"/>
                <a:gd name="T8" fmla="*/ 4 w 170"/>
                <a:gd name="T9" fmla="*/ 33 h 36"/>
                <a:gd name="T10" fmla="*/ 2 w 170"/>
                <a:gd name="T11" fmla="*/ 28 h 36"/>
                <a:gd name="T12" fmla="*/ 0 w 170"/>
                <a:gd name="T13" fmla="*/ 23 h 36"/>
                <a:gd name="T14" fmla="*/ 0 w 170"/>
                <a:gd name="T15" fmla="*/ 14 h 36"/>
                <a:gd name="T16" fmla="*/ 0 w 170"/>
                <a:gd name="T17" fmla="*/ 14 h 36"/>
                <a:gd name="T18" fmla="*/ 2 w 170"/>
                <a:gd name="T19" fmla="*/ 8 h 36"/>
                <a:gd name="T20" fmla="*/ 4 w 170"/>
                <a:gd name="T21" fmla="*/ 5 h 36"/>
                <a:gd name="T22" fmla="*/ 8 w 170"/>
                <a:gd name="T23" fmla="*/ 2 h 36"/>
                <a:gd name="T24" fmla="*/ 14 w 170"/>
                <a:gd name="T25" fmla="*/ 0 h 36"/>
                <a:gd name="T26" fmla="*/ 157 w 170"/>
                <a:gd name="T27" fmla="*/ 0 h 36"/>
                <a:gd name="T28" fmla="*/ 157 w 170"/>
                <a:gd name="T29" fmla="*/ 0 h 36"/>
                <a:gd name="T30" fmla="*/ 162 w 170"/>
                <a:gd name="T31" fmla="*/ 2 h 36"/>
                <a:gd name="T32" fmla="*/ 166 w 170"/>
                <a:gd name="T33" fmla="*/ 5 h 36"/>
                <a:gd name="T34" fmla="*/ 170 w 170"/>
                <a:gd name="T35" fmla="*/ 8 h 36"/>
                <a:gd name="T36" fmla="*/ 170 w 170"/>
                <a:gd name="T37" fmla="*/ 14 h 36"/>
                <a:gd name="T38" fmla="*/ 170 w 170"/>
                <a:gd name="T39" fmla="*/ 23 h 36"/>
                <a:gd name="T40" fmla="*/ 170 w 170"/>
                <a:gd name="T41" fmla="*/ 23 h 36"/>
                <a:gd name="T42" fmla="*/ 170 w 170"/>
                <a:gd name="T43" fmla="*/ 28 h 36"/>
                <a:gd name="T44" fmla="*/ 166 w 170"/>
                <a:gd name="T45" fmla="*/ 33 h 36"/>
                <a:gd name="T46" fmla="*/ 162 w 170"/>
                <a:gd name="T47" fmla="*/ 35 h 36"/>
                <a:gd name="T48" fmla="*/ 157 w 170"/>
                <a:gd name="T49" fmla="*/ 36 h 36"/>
                <a:gd name="T50" fmla="*/ 157 w 170"/>
                <a:gd name="T51" fmla="*/ 36 h 36"/>
                <a:gd name="T52" fmla="*/ 14 w 170"/>
                <a:gd name="T53" fmla="*/ 12 h 36"/>
                <a:gd name="T54" fmla="*/ 14 w 170"/>
                <a:gd name="T55" fmla="*/ 12 h 36"/>
                <a:gd name="T56" fmla="*/ 12 w 170"/>
                <a:gd name="T57" fmla="*/ 12 h 36"/>
                <a:gd name="T58" fmla="*/ 12 w 170"/>
                <a:gd name="T59" fmla="*/ 14 h 36"/>
                <a:gd name="T60" fmla="*/ 12 w 170"/>
                <a:gd name="T61" fmla="*/ 23 h 36"/>
                <a:gd name="T62" fmla="*/ 12 w 170"/>
                <a:gd name="T63" fmla="*/ 23 h 36"/>
                <a:gd name="T64" fmla="*/ 12 w 170"/>
                <a:gd name="T65" fmla="*/ 25 h 36"/>
                <a:gd name="T66" fmla="*/ 14 w 170"/>
                <a:gd name="T67" fmla="*/ 25 h 36"/>
                <a:gd name="T68" fmla="*/ 157 w 170"/>
                <a:gd name="T69" fmla="*/ 25 h 36"/>
                <a:gd name="T70" fmla="*/ 157 w 170"/>
                <a:gd name="T71" fmla="*/ 25 h 36"/>
                <a:gd name="T72" fmla="*/ 158 w 170"/>
                <a:gd name="T73" fmla="*/ 25 h 36"/>
                <a:gd name="T74" fmla="*/ 159 w 170"/>
                <a:gd name="T75" fmla="*/ 23 h 36"/>
                <a:gd name="T76" fmla="*/ 159 w 170"/>
                <a:gd name="T77" fmla="*/ 14 h 36"/>
                <a:gd name="T78" fmla="*/ 159 w 170"/>
                <a:gd name="T79" fmla="*/ 14 h 36"/>
                <a:gd name="T80" fmla="*/ 158 w 170"/>
                <a:gd name="T81" fmla="*/ 12 h 36"/>
                <a:gd name="T82" fmla="*/ 157 w 170"/>
                <a:gd name="T83" fmla="*/ 12 h 36"/>
                <a:gd name="T84" fmla="*/ 14 w 170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0" h="36">
                  <a:moveTo>
                    <a:pt x="157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4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5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2" y="2"/>
                  </a:lnTo>
                  <a:lnTo>
                    <a:pt x="166" y="5"/>
                  </a:lnTo>
                  <a:lnTo>
                    <a:pt x="170" y="8"/>
                  </a:lnTo>
                  <a:lnTo>
                    <a:pt x="170" y="14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0" y="28"/>
                  </a:lnTo>
                  <a:lnTo>
                    <a:pt x="166" y="33"/>
                  </a:lnTo>
                  <a:lnTo>
                    <a:pt x="162" y="35"/>
                  </a:lnTo>
                  <a:lnTo>
                    <a:pt x="157" y="36"/>
                  </a:lnTo>
                  <a:lnTo>
                    <a:pt x="157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4" y="25"/>
                  </a:lnTo>
                  <a:lnTo>
                    <a:pt x="157" y="25"/>
                  </a:lnTo>
                  <a:lnTo>
                    <a:pt x="157" y="25"/>
                  </a:lnTo>
                  <a:lnTo>
                    <a:pt x="158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8" y="12"/>
                  </a:lnTo>
                  <a:lnTo>
                    <a:pt x="157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5" name="Freeform 33"/>
            <p:cNvSpPr>
              <a:spLocks noEditPoints="1"/>
            </p:cNvSpPr>
            <p:nvPr userDrawn="1"/>
          </p:nvSpPr>
          <p:spPr bwMode="auto">
            <a:xfrm>
              <a:off x="5449888" y="3532188"/>
              <a:ext cx="107950" cy="28575"/>
            </a:xfrm>
            <a:custGeom>
              <a:avLst/>
              <a:gdLst>
                <a:gd name="T0" fmla="*/ 122 w 136"/>
                <a:gd name="T1" fmla="*/ 36 h 36"/>
                <a:gd name="T2" fmla="*/ 14 w 136"/>
                <a:gd name="T3" fmla="*/ 36 h 36"/>
                <a:gd name="T4" fmla="*/ 14 w 136"/>
                <a:gd name="T5" fmla="*/ 36 h 36"/>
                <a:gd name="T6" fmla="*/ 8 w 136"/>
                <a:gd name="T7" fmla="*/ 34 h 36"/>
                <a:gd name="T8" fmla="*/ 3 w 136"/>
                <a:gd name="T9" fmla="*/ 32 h 36"/>
                <a:gd name="T10" fmla="*/ 1 w 136"/>
                <a:gd name="T11" fmla="*/ 27 h 36"/>
                <a:gd name="T12" fmla="*/ 0 w 136"/>
                <a:gd name="T13" fmla="*/ 22 h 36"/>
                <a:gd name="T14" fmla="*/ 0 w 136"/>
                <a:gd name="T15" fmla="*/ 14 h 36"/>
                <a:gd name="T16" fmla="*/ 0 w 136"/>
                <a:gd name="T17" fmla="*/ 14 h 36"/>
                <a:gd name="T18" fmla="*/ 1 w 136"/>
                <a:gd name="T19" fmla="*/ 8 h 36"/>
                <a:gd name="T20" fmla="*/ 3 w 136"/>
                <a:gd name="T21" fmla="*/ 3 h 36"/>
                <a:gd name="T22" fmla="*/ 8 w 136"/>
                <a:gd name="T23" fmla="*/ 1 h 36"/>
                <a:gd name="T24" fmla="*/ 14 w 136"/>
                <a:gd name="T25" fmla="*/ 0 h 36"/>
                <a:gd name="T26" fmla="*/ 122 w 136"/>
                <a:gd name="T27" fmla="*/ 0 h 36"/>
                <a:gd name="T28" fmla="*/ 122 w 136"/>
                <a:gd name="T29" fmla="*/ 0 h 36"/>
                <a:gd name="T30" fmla="*/ 128 w 136"/>
                <a:gd name="T31" fmla="*/ 1 h 36"/>
                <a:gd name="T32" fmla="*/ 131 w 136"/>
                <a:gd name="T33" fmla="*/ 3 h 36"/>
                <a:gd name="T34" fmla="*/ 134 w 136"/>
                <a:gd name="T35" fmla="*/ 8 h 36"/>
                <a:gd name="T36" fmla="*/ 136 w 136"/>
                <a:gd name="T37" fmla="*/ 14 h 36"/>
                <a:gd name="T38" fmla="*/ 136 w 136"/>
                <a:gd name="T39" fmla="*/ 22 h 36"/>
                <a:gd name="T40" fmla="*/ 136 w 136"/>
                <a:gd name="T41" fmla="*/ 22 h 36"/>
                <a:gd name="T42" fmla="*/ 134 w 136"/>
                <a:gd name="T43" fmla="*/ 27 h 36"/>
                <a:gd name="T44" fmla="*/ 131 w 136"/>
                <a:gd name="T45" fmla="*/ 32 h 36"/>
                <a:gd name="T46" fmla="*/ 128 w 136"/>
                <a:gd name="T47" fmla="*/ 34 h 36"/>
                <a:gd name="T48" fmla="*/ 122 w 136"/>
                <a:gd name="T49" fmla="*/ 36 h 36"/>
                <a:gd name="T50" fmla="*/ 122 w 136"/>
                <a:gd name="T51" fmla="*/ 36 h 36"/>
                <a:gd name="T52" fmla="*/ 14 w 136"/>
                <a:gd name="T53" fmla="*/ 11 h 36"/>
                <a:gd name="T54" fmla="*/ 14 w 136"/>
                <a:gd name="T55" fmla="*/ 11 h 36"/>
                <a:gd name="T56" fmla="*/ 11 w 136"/>
                <a:gd name="T57" fmla="*/ 11 h 36"/>
                <a:gd name="T58" fmla="*/ 11 w 136"/>
                <a:gd name="T59" fmla="*/ 14 h 36"/>
                <a:gd name="T60" fmla="*/ 11 w 136"/>
                <a:gd name="T61" fmla="*/ 22 h 36"/>
                <a:gd name="T62" fmla="*/ 11 w 136"/>
                <a:gd name="T63" fmla="*/ 22 h 36"/>
                <a:gd name="T64" fmla="*/ 11 w 136"/>
                <a:gd name="T65" fmla="*/ 24 h 36"/>
                <a:gd name="T66" fmla="*/ 14 w 136"/>
                <a:gd name="T67" fmla="*/ 24 h 36"/>
                <a:gd name="T68" fmla="*/ 122 w 136"/>
                <a:gd name="T69" fmla="*/ 24 h 36"/>
                <a:gd name="T70" fmla="*/ 122 w 136"/>
                <a:gd name="T71" fmla="*/ 24 h 36"/>
                <a:gd name="T72" fmla="*/ 123 w 136"/>
                <a:gd name="T73" fmla="*/ 24 h 36"/>
                <a:gd name="T74" fmla="*/ 124 w 136"/>
                <a:gd name="T75" fmla="*/ 22 h 36"/>
                <a:gd name="T76" fmla="*/ 124 w 136"/>
                <a:gd name="T77" fmla="*/ 14 h 36"/>
                <a:gd name="T78" fmla="*/ 124 w 136"/>
                <a:gd name="T79" fmla="*/ 14 h 36"/>
                <a:gd name="T80" fmla="*/ 123 w 136"/>
                <a:gd name="T81" fmla="*/ 11 h 36"/>
                <a:gd name="T82" fmla="*/ 122 w 136"/>
                <a:gd name="T83" fmla="*/ 11 h 36"/>
                <a:gd name="T84" fmla="*/ 14 w 136"/>
                <a:gd name="T85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6">
                  <a:moveTo>
                    <a:pt x="122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4"/>
                  </a:lnTo>
                  <a:lnTo>
                    <a:pt x="3" y="32"/>
                  </a:lnTo>
                  <a:lnTo>
                    <a:pt x="1" y="27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3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8" y="1"/>
                  </a:lnTo>
                  <a:lnTo>
                    <a:pt x="131" y="3"/>
                  </a:lnTo>
                  <a:lnTo>
                    <a:pt x="134" y="8"/>
                  </a:lnTo>
                  <a:lnTo>
                    <a:pt x="136" y="14"/>
                  </a:lnTo>
                  <a:lnTo>
                    <a:pt x="136" y="22"/>
                  </a:lnTo>
                  <a:lnTo>
                    <a:pt x="136" y="22"/>
                  </a:lnTo>
                  <a:lnTo>
                    <a:pt x="134" y="27"/>
                  </a:lnTo>
                  <a:lnTo>
                    <a:pt x="131" y="32"/>
                  </a:lnTo>
                  <a:lnTo>
                    <a:pt x="128" y="34"/>
                  </a:lnTo>
                  <a:lnTo>
                    <a:pt x="122" y="36"/>
                  </a:lnTo>
                  <a:lnTo>
                    <a:pt x="122" y="36"/>
                  </a:lnTo>
                  <a:close/>
                  <a:moveTo>
                    <a:pt x="14" y="11"/>
                  </a:moveTo>
                  <a:lnTo>
                    <a:pt x="14" y="11"/>
                  </a:lnTo>
                  <a:lnTo>
                    <a:pt x="11" y="11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3" y="24"/>
                  </a:lnTo>
                  <a:lnTo>
                    <a:pt x="124" y="22"/>
                  </a:lnTo>
                  <a:lnTo>
                    <a:pt x="124" y="14"/>
                  </a:lnTo>
                  <a:lnTo>
                    <a:pt x="124" y="14"/>
                  </a:lnTo>
                  <a:lnTo>
                    <a:pt x="123" y="11"/>
                  </a:lnTo>
                  <a:lnTo>
                    <a:pt x="122" y="11"/>
                  </a:ln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6" name="Freeform 34"/>
            <p:cNvSpPr>
              <a:spLocks noEditPoints="1"/>
            </p:cNvSpPr>
            <p:nvPr userDrawn="1"/>
          </p:nvSpPr>
          <p:spPr bwMode="auto">
            <a:xfrm>
              <a:off x="5464176" y="3570288"/>
              <a:ext cx="80963" cy="28575"/>
            </a:xfrm>
            <a:custGeom>
              <a:avLst/>
              <a:gdLst>
                <a:gd name="T0" fmla="*/ 87 w 101"/>
                <a:gd name="T1" fmla="*/ 36 h 36"/>
                <a:gd name="T2" fmla="*/ 13 w 101"/>
                <a:gd name="T3" fmla="*/ 36 h 36"/>
                <a:gd name="T4" fmla="*/ 13 w 101"/>
                <a:gd name="T5" fmla="*/ 36 h 36"/>
                <a:gd name="T6" fmla="*/ 8 w 101"/>
                <a:gd name="T7" fmla="*/ 35 h 36"/>
                <a:gd name="T8" fmla="*/ 3 w 101"/>
                <a:gd name="T9" fmla="*/ 31 h 36"/>
                <a:gd name="T10" fmla="*/ 1 w 101"/>
                <a:gd name="T11" fmla="*/ 28 h 36"/>
                <a:gd name="T12" fmla="*/ 0 w 101"/>
                <a:gd name="T13" fmla="*/ 22 h 36"/>
                <a:gd name="T14" fmla="*/ 0 w 101"/>
                <a:gd name="T15" fmla="*/ 13 h 36"/>
                <a:gd name="T16" fmla="*/ 0 w 101"/>
                <a:gd name="T17" fmla="*/ 13 h 36"/>
                <a:gd name="T18" fmla="*/ 1 w 101"/>
                <a:gd name="T19" fmla="*/ 8 h 36"/>
                <a:gd name="T20" fmla="*/ 3 w 101"/>
                <a:gd name="T21" fmla="*/ 4 h 36"/>
                <a:gd name="T22" fmla="*/ 8 w 101"/>
                <a:gd name="T23" fmla="*/ 1 h 36"/>
                <a:gd name="T24" fmla="*/ 13 w 101"/>
                <a:gd name="T25" fmla="*/ 0 h 36"/>
                <a:gd name="T26" fmla="*/ 87 w 101"/>
                <a:gd name="T27" fmla="*/ 0 h 36"/>
                <a:gd name="T28" fmla="*/ 87 w 101"/>
                <a:gd name="T29" fmla="*/ 0 h 36"/>
                <a:gd name="T30" fmla="*/ 93 w 101"/>
                <a:gd name="T31" fmla="*/ 1 h 36"/>
                <a:gd name="T32" fmla="*/ 97 w 101"/>
                <a:gd name="T33" fmla="*/ 4 h 36"/>
                <a:gd name="T34" fmla="*/ 100 w 101"/>
                <a:gd name="T35" fmla="*/ 8 h 36"/>
                <a:gd name="T36" fmla="*/ 101 w 101"/>
                <a:gd name="T37" fmla="*/ 13 h 36"/>
                <a:gd name="T38" fmla="*/ 101 w 101"/>
                <a:gd name="T39" fmla="*/ 22 h 36"/>
                <a:gd name="T40" fmla="*/ 101 w 101"/>
                <a:gd name="T41" fmla="*/ 22 h 36"/>
                <a:gd name="T42" fmla="*/ 100 w 101"/>
                <a:gd name="T43" fmla="*/ 28 h 36"/>
                <a:gd name="T44" fmla="*/ 97 w 101"/>
                <a:gd name="T45" fmla="*/ 31 h 36"/>
                <a:gd name="T46" fmla="*/ 93 w 101"/>
                <a:gd name="T47" fmla="*/ 35 h 36"/>
                <a:gd name="T48" fmla="*/ 87 w 101"/>
                <a:gd name="T49" fmla="*/ 36 h 36"/>
                <a:gd name="T50" fmla="*/ 87 w 101"/>
                <a:gd name="T51" fmla="*/ 36 h 36"/>
                <a:gd name="T52" fmla="*/ 13 w 101"/>
                <a:gd name="T53" fmla="*/ 11 h 36"/>
                <a:gd name="T54" fmla="*/ 13 w 101"/>
                <a:gd name="T55" fmla="*/ 11 h 36"/>
                <a:gd name="T56" fmla="*/ 11 w 101"/>
                <a:gd name="T57" fmla="*/ 12 h 36"/>
                <a:gd name="T58" fmla="*/ 10 w 101"/>
                <a:gd name="T59" fmla="*/ 13 h 36"/>
                <a:gd name="T60" fmla="*/ 10 w 101"/>
                <a:gd name="T61" fmla="*/ 22 h 36"/>
                <a:gd name="T62" fmla="*/ 10 w 101"/>
                <a:gd name="T63" fmla="*/ 22 h 36"/>
                <a:gd name="T64" fmla="*/ 11 w 101"/>
                <a:gd name="T65" fmla="*/ 23 h 36"/>
                <a:gd name="T66" fmla="*/ 13 w 101"/>
                <a:gd name="T67" fmla="*/ 24 h 36"/>
                <a:gd name="T68" fmla="*/ 87 w 101"/>
                <a:gd name="T69" fmla="*/ 24 h 36"/>
                <a:gd name="T70" fmla="*/ 87 w 101"/>
                <a:gd name="T71" fmla="*/ 24 h 36"/>
                <a:gd name="T72" fmla="*/ 89 w 101"/>
                <a:gd name="T73" fmla="*/ 23 h 36"/>
                <a:gd name="T74" fmla="*/ 90 w 101"/>
                <a:gd name="T75" fmla="*/ 22 h 36"/>
                <a:gd name="T76" fmla="*/ 90 w 101"/>
                <a:gd name="T77" fmla="*/ 13 h 36"/>
                <a:gd name="T78" fmla="*/ 90 w 101"/>
                <a:gd name="T79" fmla="*/ 13 h 36"/>
                <a:gd name="T80" fmla="*/ 89 w 101"/>
                <a:gd name="T81" fmla="*/ 12 h 36"/>
                <a:gd name="T82" fmla="*/ 87 w 101"/>
                <a:gd name="T83" fmla="*/ 11 h 36"/>
                <a:gd name="T84" fmla="*/ 13 w 101"/>
                <a:gd name="T85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1" h="36">
                  <a:moveTo>
                    <a:pt x="87" y="36"/>
                  </a:moveTo>
                  <a:lnTo>
                    <a:pt x="13" y="36"/>
                  </a:lnTo>
                  <a:lnTo>
                    <a:pt x="13" y="36"/>
                  </a:lnTo>
                  <a:lnTo>
                    <a:pt x="8" y="35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3" y="1"/>
                  </a:lnTo>
                  <a:lnTo>
                    <a:pt x="97" y="4"/>
                  </a:lnTo>
                  <a:lnTo>
                    <a:pt x="100" y="8"/>
                  </a:lnTo>
                  <a:lnTo>
                    <a:pt x="101" y="13"/>
                  </a:lnTo>
                  <a:lnTo>
                    <a:pt x="101" y="22"/>
                  </a:lnTo>
                  <a:lnTo>
                    <a:pt x="101" y="22"/>
                  </a:lnTo>
                  <a:lnTo>
                    <a:pt x="100" y="28"/>
                  </a:lnTo>
                  <a:lnTo>
                    <a:pt x="97" y="31"/>
                  </a:lnTo>
                  <a:lnTo>
                    <a:pt x="93" y="35"/>
                  </a:lnTo>
                  <a:lnTo>
                    <a:pt x="87" y="36"/>
                  </a:lnTo>
                  <a:lnTo>
                    <a:pt x="87" y="36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1" y="12"/>
                  </a:lnTo>
                  <a:lnTo>
                    <a:pt x="10" y="13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1" y="23"/>
                  </a:lnTo>
                  <a:lnTo>
                    <a:pt x="13" y="24"/>
                  </a:lnTo>
                  <a:lnTo>
                    <a:pt x="87" y="24"/>
                  </a:lnTo>
                  <a:lnTo>
                    <a:pt x="87" y="24"/>
                  </a:lnTo>
                  <a:lnTo>
                    <a:pt x="89" y="23"/>
                  </a:lnTo>
                  <a:lnTo>
                    <a:pt x="90" y="22"/>
                  </a:lnTo>
                  <a:lnTo>
                    <a:pt x="90" y="13"/>
                  </a:lnTo>
                  <a:lnTo>
                    <a:pt x="90" y="13"/>
                  </a:lnTo>
                  <a:lnTo>
                    <a:pt x="89" y="12"/>
                  </a:lnTo>
                  <a:lnTo>
                    <a:pt x="87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7" name="Freeform 35"/>
            <p:cNvSpPr/>
            <p:nvPr userDrawn="1"/>
          </p:nvSpPr>
          <p:spPr bwMode="auto">
            <a:xfrm>
              <a:off x="5381626" y="3097213"/>
              <a:ext cx="100013" cy="131763"/>
            </a:xfrm>
            <a:custGeom>
              <a:avLst/>
              <a:gdLst>
                <a:gd name="T0" fmla="*/ 6 w 126"/>
                <a:gd name="T1" fmla="*/ 165 h 165"/>
                <a:gd name="T2" fmla="*/ 6 w 126"/>
                <a:gd name="T3" fmla="*/ 165 h 165"/>
                <a:gd name="T4" fmla="*/ 4 w 126"/>
                <a:gd name="T5" fmla="*/ 165 h 165"/>
                <a:gd name="T6" fmla="*/ 3 w 126"/>
                <a:gd name="T7" fmla="*/ 163 h 165"/>
                <a:gd name="T8" fmla="*/ 0 w 126"/>
                <a:gd name="T9" fmla="*/ 162 h 165"/>
                <a:gd name="T10" fmla="*/ 0 w 126"/>
                <a:gd name="T11" fmla="*/ 160 h 165"/>
                <a:gd name="T12" fmla="*/ 0 w 126"/>
                <a:gd name="T13" fmla="*/ 160 h 165"/>
                <a:gd name="T14" fmla="*/ 1 w 126"/>
                <a:gd name="T15" fmla="*/ 141 h 165"/>
                <a:gd name="T16" fmla="*/ 4 w 126"/>
                <a:gd name="T17" fmla="*/ 123 h 165"/>
                <a:gd name="T18" fmla="*/ 8 w 126"/>
                <a:gd name="T19" fmla="*/ 107 h 165"/>
                <a:gd name="T20" fmla="*/ 14 w 126"/>
                <a:gd name="T21" fmla="*/ 91 h 165"/>
                <a:gd name="T22" fmla="*/ 21 w 126"/>
                <a:gd name="T23" fmla="*/ 77 h 165"/>
                <a:gd name="T24" fmla="*/ 29 w 126"/>
                <a:gd name="T25" fmla="*/ 63 h 165"/>
                <a:gd name="T26" fmla="*/ 38 w 126"/>
                <a:gd name="T27" fmla="*/ 51 h 165"/>
                <a:gd name="T28" fmla="*/ 48 w 126"/>
                <a:gd name="T29" fmla="*/ 40 h 165"/>
                <a:gd name="T30" fmla="*/ 57 w 126"/>
                <a:gd name="T31" fmla="*/ 31 h 165"/>
                <a:gd name="T32" fmla="*/ 67 w 126"/>
                <a:gd name="T33" fmla="*/ 23 h 165"/>
                <a:gd name="T34" fmla="*/ 77 w 126"/>
                <a:gd name="T35" fmla="*/ 16 h 165"/>
                <a:gd name="T36" fmla="*/ 87 w 126"/>
                <a:gd name="T37" fmla="*/ 10 h 165"/>
                <a:gd name="T38" fmla="*/ 96 w 126"/>
                <a:gd name="T39" fmla="*/ 5 h 165"/>
                <a:gd name="T40" fmla="*/ 105 w 126"/>
                <a:gd name="T41" fmla="*/ 2 h 165"/>
                <a:gd name="T42" fmla="*/ 113 w 126"/>
                <a:gd name="T43" fmla="*/ 0 h 165"/>
                <a:gd name="T44" fmla="*/ 120 w 126"/>
                <a:gd name="T45" fmla="*/ 0 h 165"/>
                <a:gd name="T46" fmla="*/ 120 w 126"/>
                <a:gd name="T47" fmla="*/ 0 h 165"/>
                <a:gd name="T48" fmla="*/ 122 w 126"/>
                <a:gd name="T49" fmla="*/ 0 h 165"/>
                <a:gd name="T50" fmla="*/ 125 w 126"/>
                <a:gd name="T51" fmla="*/ 1 h 165"/>
                <a:gd name="T52" fmla="*/ 126 w 126"/>
                <a:gd name="T53" fmla="*/ 3 h 165"/>
                <a:gd name="T54" fmla="*/ 126 w 126"/>
                <a:gd name="T55" fmla="*/ 5 h 165"/>
                <a:gd name="T56" fmla="*/ 126 w 126"/>
                <a:gd name="T57" fmla="*/ 5 h 165"/>
                <a:gd name="T58" fmla="*/ 126 w 126"/>
                <a:gd name="T59" fmla="*/ 8 h 165"/>
                <a:gd name="T60" fmla="*/ 125 w 126"/>
                <a:gd name="T61" fmla="*/ 9 h 165"/>
                <a:gd name="T62" fmla="*/ 122 w 126"/>
                <a:gd name="T63" fmla="*/ 10 h 165"/>
                <a:gd name="T64" fmla="*/ 120 w 126"/>
                <a:gd name="T65" fmla="*/ 11 h 165"/>
                <a:gd name="T66" fmla="*/ 120 w 126"/>
                <a:gd name="T67" fmla="*/ 11 h 165"/>
                <a:gd name="T68" fmla="*/ 114 w 126"/>
                <a:gd name="T69" fmla="*/ 11 h 165"/>
                <a:gd name="T70" fmla="*/ 107 w 126"/>
                <a:gd name="T71" fmla="*/ 13 h 165"/>
                <a:gd name="T72" fmla="*/ 99 w 126"/>
                <a:gd name="T73" fmla="*/ 16 h 165"/>
                <a:gd name="T74" fmla="*/ 91 w 126"/>
                <a:gd name="T75" fmla="*/ 20 h 165"/>
                <a:gd name="T76" fmla="*/ 83 w 126"/>
                <a:gd name="T77" fmla="*/ 25 h 165"/>
                <a:gd name="T78" fmla="*/ 74 w 126"/>
                <a:gd name="T79" fmla="*/ 32 h 165"/>
                <a:gd name="T80" fmla="*/ 65 w 126"/>
                <a:gd name="T81" fmla="*/ 40 h 165"/>
                <a:gd name="T82" fmla="*/ 56 w 126"/>
                <a:gd name="T83" fmla="*/ 48 h 165"/>
                <a:gd name="T84" fmla="*/ 46 w 126"/>
                <a:gd name="T85" fmla="*/ 58 h 165"/>
                <a:gd name="T86" fmla="*/ 38 w 126"/>
                <a:gd name="T87" fmla="*/ 70 h 165"/>
                <a:gd name="T88" fmla="*/ 31 w 126"/>
                <a:gd name="T89" fmla="*/ 81 h 165"/>
                <a:gd name="T90" fmla="*/ 25 w 126"/>
                <a:gd name="T91" fmla="*/ 95 h 165"/>
                <a:gd name="T92" fmla="*/ 20 w 126"/>
                <a:gd name="T93" fmla="*/ 110 h 165"/>
                <a:gd name="T94" fmla="*/ 15 w 126"/>
                <a:gd name="T95" fmla="*/ 125 h 165"/>
                <a:gd name="T96" fmla="*/ 13 w 126"/>
                <a:gd name="T97" fmla="*/ 142 h 165"/>
                <a:gd name="T98" fmla="*/ 12 w 126"/>
                <a:gd name="T99" fmla="*/ 160 h 165"/>
                <a:gd name="T100" fmla="*/ 12 w 126"/>
                <a:gd name="T101" fmla="*/ 160 h 165"/>
                <a:gd name="T102" fmla="*/ 12 w 126"/>
                <a:gd name="T103" fmla="*/ 162 h 165"/>
                <a:gd name="T104" fmla="*/ 10 w 126"/>
                <a:gd name="T105" fmla="*/ 163 h 165"/>
                <a:gd name="T106" fmla="*/ 8 w 126"/>
                <a:gd name="T107" fmla="*/ 165 h 165"/>
                <a:gd name="T108" fmla="*/ 6 w 126"/>
                <a:gd name="T109" fmla="*/ 165 h 165"/>
                <a:gd name="T110" fmla="*/ 6 w 126"/>
                <a:gd name="T111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5">
                  <a:moveTo>
                    <a:pt x="6" y="165"/>
                  </a:moveTo>
                  <a:lnTo>
                    <a:pt x="6" y="165"/>
                  </a:lnTo>
                  <a:lnTo>
                    <a:pt x="4" y="165"/>
                  </a:lnTo>
                  <a:lnTo>
                    <a:pt x="3" y="163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1" y="141"/>
                  </a:lnTo>
                  <a:lnTo>
                    <a:pt x="4" y="123"/>
                  </a:lnTo>
                  <a:lnTo>
                    <a:pt x="8" y="107"/>
                  </a:lnTo>
                  <a:lnTo>
                    <a:pt x="14" y="91"/>
                  </a:lnTo>
                  <a:lnTo>
                    <a:pt x="21" y="77"/>
                  </a:lnTo>
                  <a:lnTo>
                    <a:pt x="29" y="63"/>
                  </a:lnTo>
                  <a:lnTo>
                    <a:pt x="38" y="51"/>
                  </a:lnTo>
                  <a:lnTo>
                    <a:pt x="48" y="40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6" y="5"/>
                  </a:lnTo>
                  <a:lnTo>
                    <a:pt x="105" y="2"/>
                  </a:lnTo>
                  <a:lnTo>
                    <a:pt x="113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3"/>
                  </a:lnTo>
                  <a:lnTo>
                    <a:pt x="126" y="5"/>
                  </a:lnTo>
                  <a:lnTo>
                    <a:pt x="126" y="5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0" y="11"/>
                  </a:lnTo>
                  <a:lnTo>
                    <a:pt x="120" y="11"/>
                  </a:lnTo>
                  <a:lnTo>
                    <a:pt x="114" y="11"/>
                  </a:lnTo>
                  <a:lnTo>
                    <a:pt x="107" y="13"/>
                  </a:lnTo>
                  <a:lnTo>
                    <a:pt x="99" y="16"/>
                  </a:lnTo>
                  <a:lnTo>
                    <a:pt x="91" y="20"/>
                  </a:lnTo>
                  <a:lnTo>
                    <a:pt x="83" y="25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48"/>
                  </a:lnTo>
                  <a:lnTo>
                    <a:pt x="46" y="58"/>
                  </a:lnTo>
                  <a:lnTo>
                    <a:pt x="38" y="70"/>
                  </a:lnTo>
                  <a:lnTo>
                    <a:pt x="31" y="81"/>
                  </a:lnTo>
                  <a:lnTo>
                    <a:pt x="25" y="95"/>
                  </a:lnTo>
                  <a:lnTo>
                    <a:pt x="20" y="110"/>
                  </a:lnTo>
                  <a:lnTo>
                    <a:pt x="15" y="125"/>
                  </a:lnTo>
                  <a:lnTo>
                    <a:pt x="13" y="142"/>
                  </a:lnTo>
                  <a:lnTo>
                    <a:pt x="12" y="160"/>
                  </a:lnTo>
                  <a:lnTo>
                    <a:pt x="12" y="160"/>
                  </a:lnTo>
                  <a:lnTo>
                    <a:pt x="12" y="162"/>
                  </a:lnTo>
                  <a:lnTo>
                    <a:pt x="10" y="163"/>
                  </a:lnTo>
                  <a:lnTo>
                    <a:pt x="8" y="165"/>
                  </a:lnTo>
                  <a:lnTo>
                    <a:pt x="6" y="165"/>
                  </a:lnTo>
                  <a:lnTo>
                    <a:pt x="6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79" name="Group 178"/>
          <p:cNvGrpSpPr/>
          <p:nvPr userDrawn="1"/>
        </p:nvGrpSpPr>
        <p:grpSpPr>
          <a:xfrm>
            <a:off x="6109732" y="2935288"/>
            <a:ext cx="806450" cy="806450"/>
            <a:chOff x="6089651" y="2935288"/>
            <a:chExt cx="806450" cy="806450"/>
          </a:xfrm>
        </p:grpSpPr>
        <p:sp>
          <p:nvSpPr>
            <p:cNvPr id="144" name="Freeform 22"/>
            <p:cNvSpPr/>
            <p:nvPr userDrawn="1"/>
          </p:nvSpPr>
          <p:spPr bwMode="auto">
            <a:xfrm>
              <a:off x="6089651" y="2935288"/>
              <a:ext cx="806450" cy="806450"/>
            </a:xfrm>
            <a:custGeom>
              <a:avLst/>
              <a:gdLst>
                <a:gd name="T0" fmla="*/ 1015 w 1017"/>
                <a:gd name="T1" fmla="*/ 535 h 1018"/>
                <a:gd name="T2" fmla="*/ 1006 w 1017"/>
                <a:gd name="T3" fmla="*/ 612 h 1018"/>
                <a:gd name="T4" fmla="*/ 985 w 1017"/>
                <a:gd name="T5" fmla="*/ 685 h 1018"/>
                <a:gd name="T6" fmla="*/ 955 w 1017"/>
                <a:gd name="T7" fmla="*/ 752 h 1018"/>
                <a:gd name="T8" fmla="*/ 915 w 1017"/>
                <a:gd name="T9" fmla="*/ 814 h 1018"/>
                <a:gd name="T10" fmla="*/ 868 w 1017"/>
                <a:gd name="T11" fmla="*/ 869 h 1018"/>
                <a:gd name="T12" fmla="*/ 813 w 1017"/>
                <a:gd name="T13" fmla="*/ 918 h 1018"/>
                <a:gd name="T14" fmla="*/ 750 w 1017"/>
                <a:gd name="T15" fmla="*/ 957 h 1018"/>
                <a:gd name="T16" fmla="*/ 683 w 1017"/>
                <a:gd name="T17" fmla="*/ 988 h 1018"/>
                <a:gd name="T18" fmla="*/ 610 w 1017"/>
                <a:gd name="T19" fmla="*/ 1007 h 1018"/>
                <a:gd name="T20" fmla="*/ 534 w 1017"/>
                <a:gd name="T21" fmla="*/ 1018 h 1018"/>
                <a:gd name="T22" fmla="*/ 482 w 1017"/>
                <a:gd name="T23" fmla="*/ 1018 h 1018"/>
                <a:gd name="T24" fmla="*/ 405 w 1017"/>
                <a:gd name="T25" fmla="*/ 1007 h 1018"/>
                <a:gd name="T26" fmla="*/ 332 w 1017"/>
                <a:gd name="T27" fmla="*/ 988 h 1018"/>
                <a:gd name="T28" fmla="*/ 266 w 1017"/>
                <a:gd name="T29" fmla="*/ 957 h 1018"/>
                <a:gd name="T30" fmla="*/ 203 w 1017"/>
                <a:gd name="T31" fmla="*/ 918 h 1018"/>
                <a:gd name="T32" fmla="*/ 148 w 1017"/>
                <a:gd name="T33" fmla="*/ 869 h 1018"/>
                <a:gd name="T34" fmla="*/ 100 w 1017"/>
                <a:gd name="T35" fmla="*/ 814 h 1018"/>
                <a:gd name="T36" fmla="*/ 61 w 1017"/>
                <a:gd name="T37" fmla="*/ 752 h 1018"/>
                <a:gd name="T38" fmla="*/ 30 w 1017"/>
                <a:gd name="T39" fmla="*/ 685 h 1018"/>
                <a:gd name="T40" fmla="*/ 10 w 1017"/>
                <a:gd name="T41" fmla="*/ 612 h 1018"/>
                <a:gd name="T42" fmla="*/ 0 w 1017"/>
                <a:gd name="T43" fmla="*/ 535 h 1018"/>
                <a:gd name="T44" fmla="*/ 0 w 1017"/>
                <a:gd name="T45" fmla="*/ 483 h 1018"/>
                <a:gd name="T46" fmla="*/ 10 w 1017"/>
                <a:gd name="T47" fmla="*/ 407 h 1018"/>
                <a:gd name="T48" fmla="*/ 30 w 1017"/>
                <a:gd name="T49" fmla="*/ 335 h 1018"/>
                <a:gd name="T50" fmla="*/ 61 w 1017"/>
                <a:gd name="T51" fmla="*/ 267 h 1018"/>
                <a:gd name="T52" fmla="*/ 100 w 1017"/>
                <a:gd name="T53" fmla="*/ 204 h 1018"/>
                <a:gd name="T54" fmla="*/ 148 w 1017"/>
                <a:gd name="T55" fmla="*/ 149 h 1018"/>
                <a:gd name="T56" fmla="*/ 203 w 1017"/>
                <a:gd name="T57" fmla="*/ 102 h 1018"/>
                <a:gd name="T58" fmla="*/ 266 w 1017"/>
                <a:gd name="T59" fmla="*/ 61 h 1018"/>
                <a:gd name="T60" fmla="*/ 332 w 1017"/>
                <a:gd name="T61" fmla="*/ 32 h 1018"/>
                <a:gd name="T62" fmla="*/ 405 w 1017"/>
                <a:gd name="T63" fmla="*/ 11 h 1018"/>
                <a:gd name="T64" fmla="*/ 482 w 1017"/>
                <a:gd name="T65" fmla="*/ 2 h 1018"/>
                <a:gd name="T66" fmla="*/ 534 w 1017"/>
                <a:gd name="T67" fmla="*/ 2 h 1018"/>
                <a:gd name="T68" fmla="*/ 610 w 1017"/>
                <a:gd name="T69" fmla="*/ 11 h 1018"/>
                <a:gd name="T70" fmla="*/ 683 w 1017"/>
                <a:gd name="T71" fmla="*/ 32 h 1018"/>
                <a:gd name="T72" fmla="*/ 750 w 1017"/>
                <a:gd name="T73" fmla="*/ 61 h 1018"/>
                <a:gd name="T74" fmla="*/ 813 w 1017"/>
                <a:gd name="T75" fmla="*/ 102 h 1018"/>
                <a:gd name="T76" fmla="*/ 868 w 1017"/>
                <a:gd name="T77" fmla="*/ 149 h 1018"/>
                <a:gd name="T78" fmla="*/ 915 w 1017"/>
                <a:gd name="T79" fmla="*/ 204 h 1018"/>
                <a:gd name="T80" fmla="*/ 955 w 1017"/>
                <a:gd name="T81" fmla="*/ 267 h 1018"/>
                <a:gd name="T82" fmla="*/ 985 w 1017"/>
                <a:gd name="T83" fmla="*/ 335 h 1018"/>
                <a:gd name="T84" fmla="*/ 1006 w 1017"/>
                <a:gd name="T85" fmla="*/ 407 h 1018"/>
                <a:gd name="T86" fmla="*/ 1015 w 1017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8">
                  <a:moveTo>
                    <a:pt x="1017" y="510"/>
                  </a:moveTo>
                  <a:lnTo>
                    <a:pt x="1017" y="510"/>
                  </a:lnTo>
                  <a:lnTo>
                    <a:pt x="1015" y="535"/>
                  </a:lnTo>
                  <a:lnTo>
                    <a:pt x="1014" y="562"/>
                  </a:lnTo>
                  <a:lnTo>
                    <a:pt x="1011" y="587"/>
                  </a:lnTo>
                  <a:lnTo>
                    <a:pt x="1006" y="612"/>
                  </a:lnTo>
                  <a:lnTo>
                    <a:pt x="1000" y="636"/>
                  </a:lnTo>
                  <a:lnTo>
                    <a:pt x="993" y="661"/>
                  </a:lnTo>
                  <a:lnTo>
                    <a:pt x="985" y="685"/>
                  </a:lnTo>
                  <a:lnTo>
                    <a:pt x="976" y="708"/>
                  </a:lnTo>
                  <a:lnTo>
                    <a:pt x="966" y="730"/>
                  </a:lnTo>
                  <a:lnTo>
                    <a:pt x="955" y="752"/>
                  </a:lnTo>
                  <a:lnTo>
                    <a:pt x="943" y="774"/>
                  </a:lnTo>
                  <a:lnTo>
                    <a:pt x="929" y="794"/>
                  </a:lnTo>
                  <a:lnTo>
                    <a:pt x="915" y="814"/>
                  </a:lnTo>
                  <a:lnTo>
                    <a:pt x="900" y="833"/>
                  </a:lnTo>
                  <a:lnTo>
                    <a:pt x="884" y="852"/>
                  </a:lnTo>
                  <a:lnTo>
                    <a:pt x="868" y="869"/>
                  </a:lnTo>
                  <a:lnTo>
                    <a:pt x="850" y="886"/>
                  </a:lnTo>
                  <a:lnTo>
                    <a:pt x="831" y="901"/>
                  </a:lnTo>
                  <a:lnTo>
                    <a:pt x="813" y="918"/>
                  </a:lnTo>
                  <a:lnTo>
                    <a:pt x="792" y="931"/>
                  </a:lnTo>
                  <a:lnTo>
                    <a:pt x="771" y="944"/>
                  </a:lnTo>
                  <a:lnTo>
                    <a:pt x="750" y="957"/>
                  </a:lnTo>
                  <a:lnTo>
                    <a:pt x="729" y="968"/>
                  </a:lnTo>
                  <a:lnTo>
                    <a:pt x="706" y="979"/>
                  </a:lnTo>
                  <a:lnTo>
                    <a:pt x="683" y="988"/>
                  </a:lnTo>
                  <a:lnTo>
                    <a:pt x="660" y="995"/>
                  </a:lnTo>
                  <a:lnTo>
                    <a:pt x="635" y="1002"/>
                  </a:lnTo>
                  <a:lnTo>
                    <a:pt x="610" y="1007"/>
                  </a:lnTo>
                  <a:lnTo>
                    <a:pt x="586" y="1012"/>
                  </a:lnTo>
                  <a:lnTo>
                    <a:pt x="559" y="1016"/>
                  </a:lnTo>
                  <a:lnTo>
                    <a:pt x="534" y="1018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482" y="1018"/>
                  </a:lnTo>
                  <a:lnTo>
                    <a:pt x="456" y="1016"/>
                  </a:lnTo>
                  <a:lnTo>
                    <a:pt x="430" y="1012"/>
                  </a:lnTo>
                  <a:lnTo>
                    <a:pt x="405" y="1007"/>
                  </a:lnTo>
                  <a:lnTo>
                    <a:pt x="381" y="1002"/>
                  </a:lnTo>
                  <a:lnTo>
                    <a:pt x="357" y="995"/>
                  </a:lnTo>
                  <a:lnTo>
                    <a:pt x="332" y="988"/>
                  </a:lnTo>
                  <a:lnTo>
                    <a:pt x="309" y="979"/>
                  </a:lnTo>
                  <a:lnTo>
                    <a:pt x="288" y="968"/>
                  </a:lnTo>
                  <a:lnTo>
                    <a:pt x="266" y="957"/>
                  </a:lnTo>
                  <a:lnTo>
                    <a:pt x="244" y="944"/>
                  </a:lnTo>
                  <a:lnTo>
                    <a:pt x="223" y="931"/>
                  </a:lnTo>
                  <a:lnTo>
                    <a:pt x="203" y="918"/>
                  </a:lnTo>
                  <a:lnTo>
                    <a:pt x="184" y="901"/>
                  </a:lnTo>
                  <a:lnTo>
                    <a:pt x="165" y="886"/>
                  </a:lnTo>
                  <a:lnTo>
                    <a:pt x="148" y="869"/>
                  </a:lnTo>
                  <a:lnTo>
                    <a:pt x="131" y="852"/>
                  </a:lnTo>
                  <a:lnTo>
                    <a:pt x="116" y="833"/>
                  </a:lnTo>
                  <a:lnTo>
                    <a:pt x="100" y="814"/>
                  </a:lnTo>
                  <a:lnTo>
                    <a:pt x="86" y="794"/>
                  </a:lnTo>
                  <a:lnTo>
                    <a:pt x="73" y="774"/>
                  </a:lnTo>
                  <a:lnTo>
                    <a:pt x="61" y="752"/>
                  </a:lnTo>
                  <a:lnTo>
                    <a:pt x="49" y="730"/>
                  </a:lnTo>
                  <a:lnTo>
                    <a:pt x="39" y="708"/>
                  </a:lnTo>
                  <a:lnTo>
                    <a:pt x="30" y="685"/>
                  </a:lnTo>
                  <a:lnTo>
                    <a:pt x="23" y="661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5" y="587"/>
                  </a:lnTo>
                  <a:lnTo>
                    <a:pt x="2" y="562"/>
                  </a:lnTo>
                  <a:lnTo>
                    <a:pt x="0" y="535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0" y="483"/>
                  </a:lnTo>
                  <a:lnTo>
                    <a:pt x="2" y="458"/>
                  </a:lnTo>
                  <a:lnTo>
                    <a:pt x="5" y="431"/>
                  </a:lnTo>
                  <a:lnTo>
                    <a:pt x="10" y="407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0" y="335"/>
                  </a:lnTo>
                  <a:lnTo>
                    <a:pt x="39" y="312"/>
                  </a:lnTo>
                  <a:lnTo>
                    <a:pt x="49" y="288"/>
                  </a:lnTo>
                  <a:lnTo>
                    <a:pt x="61" y="267"/>
                  </a:lnTo>
                  <a:lnTo>
                    <a:pt x="73" y="246"/>
                  </a:lnTo>
                  <a:lnTo>
                    <a:pt x="86" y="225"/>
                  </a:lnTo>
                  <a:lnTo>
                    <a:pt x="100" y="204"/>
                  </a:lnTo>
                  <a:lnTo>
                    <a:pt x="116" y="186"/>
                  </a:lnTo>
                  <a:lnTo>
                    <a:pt x="131" y="167"/>
                  </a:lnTo>
                  <a:lnTo>
                    <a:pt x="148" y="149"/>
                  </a:lnTo>
                  <a:lnTo>
                    <a:pt x="165" y="133"/>
                  </a:lnTo>
                  <a:lnTo>
                    <a:pt x="184" y="117"/>
                  </a:lnTo>
                  <a:lnTo>
                    <a:pt x="203" y="102"/>
                  </a:lnTo>
                  <a:lnTo>
                    <a:pt x="223" y="87"/>
                  </a:lnTo>
                  <a:lnTo>
                    <a:pt x="244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09" y="41"/>
                  </a:lnTo>
                  <a:lnTo>
                    <a:pt x="332" y="32"/>
                  </a:lnTo>
                  <a:lnTo>
                    <a:pt x="357" y="23"/>
                  </a:lnTo>
                  <a:lnTo>
                    <a:pt x="381" y="17"/>
                  </a:lnTo>
                  <a:lnTo>
                    <a:pt x="405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2"/>
                  </a:lnTo>
                  <a:lnTo>
                    <a:pt x="508" y="0"/>
                  </a:lnTo>
                  <a:lnTo>
                    <a:pt x="508" y="0"/>
                  </a:lnTo>
                  <a:lnTo>
                    <a:pt x="534" y="2"/>
                  </a:lnTo>
                  <a:lnTo>
                    <a:pt x="559" y="3"/>
                  </a:lnTo>
                  <a:lnTo>
                    <a:pt x="586" y="6"/>
                  </a:lnTo>
                  <a:lnTo>
                    <a:pt x="610" y="11"/>
                  </a:lnTo>
                  <a:lnTo>
                    <a:pt x="635" y="17"/>
                  </a:lnTo>
                  <a:lnTo>
                    <a:pt x="660" y="23"/>
                  </a:lnTo>
                  <a:lnTo>
                    <a:pt x="683" y="32"/>
                  </a:lnTo>
                  <a:lnTo>
                    <a:pt x="706" y="41"/>
                  </a:lnTo>
                  <a:lnTo>
                    <a:pt x="729" y="51"/>
                  </a:lnTo>
                  <a:lnTo>
                    <a:pt x="750" y="61"/>
                  </a:lnTo>
                  <a:lnTo>
                    <a:pt x="771" y="74"/>
                  </a:lnTo>
                  <a:lnTo>
                    <a:pt x="792" y="87"/>
                  </a:lnTo>
                  <a:lnTo>
                    <a:pt x="813" y="102"/>
                  </a:lnTo>
                  <a:lnTo>
                    <a:pt x="831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29" y="225"/>
                  </a:lnTo>
                  <a:lnTo>
                    <a:pt x="943" y="246"/>
                  </a:lnTo>
                  <a:lnTo>
                    <a:pt x="955" y="267"/>
                  </a:lnTo>
                  <a:lnTo>
                    <a:pt x="966" y="288"/>
                  </a:lnTo>
                  <a:lnTo>
                    <a:pt x="976" y="312"/>
                  </a:lnTo>
                  <a:lnTo>
                    <a:pt x="985" y="335"/>
                  </a:lnTo>
                  <a:lnTo>
                    <a:pt x="993" y="358"/>
                  </a:lnTo>
                  <a:lnTo>
                    <a:pt x="1000" y="382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8"/>
                  </a:lnTo>
                  <a:lnTo>
                    <a:pt x="1015" y="483"/>
                  </a:lnTo>
                  <a:lnTo>
                    <a:pt x="1017" y="510"/>
                  </a:lnTo>
                  <a:lnTo>
                    <a:pt x="1017" y="510"/>
                  </a:lnTo>
                  <a:close/>
                </a:path>
              </a:pathLst>
            </a:custGeom>
            <a:solidFill>
              <a:srgbClr val="FFD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8" name="Freeform 36"/>
            <p:cNvSpPr>
              <a:spLocks noEditPoints="1"/>
            </p:cNvSpPr>
            <p:nvPr userDrawn="1"/>
          </p:nvSpPr>
          <p:spPr bwMode="auto">
            <a:xfrm>
              <a:off x="6189663" y="3143251"/>
              <a:ext cx="325438" cy="428625"/>
            </a:xfrm>
            <a:custGeom>
              <a:avLst/>
              <a:gdLst>
                <a:gd name="T0" fmla="*/ 387 w 411"/>
                <a:gd name="T1" fmla="*/ 431 h 541"/>
                <a:gd name="T2" fmla="*/ 338 w 411"/>
                <a:gd name="T3" fmla="*/ 393 h 541"/>
                <a:gd name="T4" fmla="*/ 388 w 411"/>
                <a:gd name="T5" fmla="*/ 348 h 541"/>
                <a:gd name="T6" fmla="*/ 331 w 411"/>
                <a:gd name="T7" fmla="*/ 345 h 541"/>
                <a:gd name="T8" fmla="*/ 315 w 411"/>
                <a:gd name="T9" fmla="*/ 332 h 541"/>
                <a:gd name="T10" fmla="*/ 332 w 411"/>
                <a:gd name="T11" fmla="*/ 308 h 541"/>
                <a:gd name="T12" fmla="*/ 364 w 411"/>
                <a:gd name="T13" fmla="*/ 242 h 541"/>
                <a:gd name="T14" fmla="*/ 372 w 411"/>
                <a:gd name="T15" fmla="*/ 190 h 541"/>
                <a:gd name="T16" fmla="*/ 370 w 411"/>
                <a:gd name="T17" fmla="*/ 149 h 541"/>
                <a:gd name="T18" fmla="*/ 350 w 411"/>
                <a:gd name="T19" fmla="*/ 90 h 541"/>
                <a:gd name="T20" fmla="*/ 310 w 411"/>
                <a:gd name="T21" fmla="*/ 39 h 541"/>
                <a:gd name="T22" fmla="*/ 247 w 411"/>
                <a:gd name="T23" fmla="*/ 6 h 541"/>
                <a:gd name="T24" fmla="*/ 205 w 411"/>
                <a:gd name="T25" fmla="*/ 0 h 541"/>
                <a:gd name="T26" fmla="*/ 128 w 411"/>
                <a:gd name="T27" fmla="*/ 20 h 541"/>
                <a:gd name="T28" fmla="*/ 78 w 411"/>
                <a:gd name="T29" fmla="*/ 61 h 541"/>
                <a:gd name="T30" fmla="*/ 53 w 411"/>
                <a:gd name="T31" fmla="*/ 107 h 541"/>
                <a:gd name="T32" fmla="*/ 38 w 411"/>
                <a:gd name="T33" fmla="*/ 176 h 541"/>
                <a:gd name="T34" fmla="*/ 50 w 411"/>
                <a:gd name="T35" fmla="*/ 252 h 541"/>
                <a:gd name="T36" fmla="*/ 88 w 411"/>
                <a:gd name="T37" fmla="*/ 319 h 541"/>
                <a:gd name="T38" fmla="*/ 96 w 411"/>
                <a:gd name="T39" fmla="*/ 335 h 541"/>
                <a:gd name="T40" fmla="*/ 54 w 411"/>
                <a:gd name="T41" fmla="*/ 348 h 541"/>
                <a:gd name="T42" fmla="*/ 44 w 411"/>
                <a:gd name="T43" fmla="*/ 370 h 541"/>
                <a:gd name="T44" fmla="*/ 51 w 411"/>
                <a:gd name="T45" fmla="*/ 406 h 541"/>
                <a:gd name="T46" fmla="*/ 8 w 411"/>
                <a:gd name="T47" fmla="*/ 454 h 541"/>
                <a:gd name="T48" fmla="*/ 4 w 411"/>
                <a:gd name="T49" fmla="*/ 474 h 541"/>
                <a:gd name="T50" fmla="*/ 108 w 411"/>
                <a:gd name="T51" fmla="*/ 527 h 541"/>
                <a:gd name="T52" fmla="*/ 190 w 411"/>
                <a:gd name="T53" fmla="*/ 541 h 541"/>
                <a:gd name="T54" fmla="*/ 265 w 411"/>
                <a:gd name="T55" fmla="*/ 536 h 541"/>
                <a:gd name="T56" fmla="*/ 340 w 411"/>
                <a:gd name="T57" fmla="*/ 513 h 541"/>
                <a:gd name="T58" fmla="*/ 411 w 411"/>
                <a:gd name="T59" fmla="*/ 470 h 541"/>
                <a:gd name="T60" fmla="*/ 28 w 411"/>
                <a:gd name="T61" fmla="*/ 444 h 541"/>
                <a:gd name="T62" fmla="*/ 75 w 411"/>
                <a:gd name="T63" fmla="*/ 405 h 541"/>
                <a:gd name="T64" fmla="*/ 67 w 411"/>
                <a:gd name="T65" fmla="*/ 373 h 541"/>
                <a:gd name="T66" fmla="*/ 91 w 411"/>
                <a:gd name="T67" fmla="*/ 353 h 541"/>
                <a:gd name="T68" fmla="*/ 107 w 411"/>
                <a:gd name="T69" fmla="*/ 334 h 541"/>
                <a:gd name="T70" fmla="*/ 85 w 411"/>
                <a:gd name="T71" fmla="*/ 297 h 541"/>
                <a:gd name="T72" fmla="*/ 52 w 411"/>
                <a:gd name="T73" fmla="*/ 213 h 541"/>
                <a:gd name="T74" fmla="*/ 50 w 411"/>
                <a:gd name="T75" fmla="*/ 176 h 541"/>
                <a:gd name="T76" fmla="*/ 64 w 411"/>
                <a:gd name="T77" fmla="*/ 112 h 541"/>
                <a:gd name="T78" fmla="*/ 78 w 411"/>
                <a:gd name="T79" fmla="*/ 82 h 541"/>
                <a:gd name="T80" fmla="*/ 121 w 411"/>
                <a:gd name="T81" fmla="*/ 38 h 541"/>
                <a:gd name="T82" fmla="*/ 190 w 411"/>
                <a:gd name="T83" fmla="*/ 13 h 541"/>
                <a:gd name="T84" fmla="*/ 231 w 411"/>
                <a:gd name="T85" fmla="*/ 14 h 541"/>
                <a:gd name="T86" fmla="*/ 293 w 411"/>
                <a:gd name="T87" fmla="*/ 39 h 541"/>
                <a:gd name="T88" fmla="*/ 333 w 411"/>
                <a:gd name="T89" fmla="*/ 82 h 541"/>
                <a:gd name="T90" fmla="*/ 353 w 411"/>
                <a:gd name="T91" fmla="*/ 122 h 541"/>
                <a:gd name="T92" fmla="*/ 361 w 411"/>
                <a:gd name="T93" fmla="*/ 167 h 541"/>
                <a:gd name="T94" fmla="*/ 361 w 411"/>
                <a:gd name="T95" fmla="*/ 189 h 541"/>
                <a:gd name="T96" fmla="*/ 349 w 411"/>
                <a:gd name="T97" fmla="*/ 252 h 541"/>
                <a:gd name="T98" fmla="*/ 315 w 411"/>
                <a:gd name="T99" fmla="*/ 311 h 541"/>
                <a:gd name="T100" fmla="*/ 305 w 411"/>
                <a:gd name="T101" fmla="*/ 340 h 541"/>
                <a:gd name="T102" fmla="*/ 328 w 411"/>
                <a:gd name="T103" fmla="*/ 356 h 541"/>
                <a:gd name="T104" fmla="*/ 323 w 411"/>
                <a:gd name="T105" fmla="*/ 391 h 541"/>
                <a:gd name="T106" fmla="*/ 347 w 411"/>
                <a:gd name="T107" fmla="*/ 410 h 541"/>
                <a:gd name="T108" fmla="*/ 389 w 411"/>
                <a:gd name="T109" fmla="*/ 454 h 541"/>
                <a:gd name="T110" fmla="*/ 353 w 411"/>
                <a:gd name="T111" fmla="*/ 494 h 541"/>
                <a:gd name="T112" fmla="*/ 260 w 411"/>
                <a:gd name="T113" fmla="*/ 526 h 541"/>
                <a:gd name="T114" fmla="*/ 191 w 411"/>
                <a:gd name="T115" fmla="*/ 529 h 541"/>
                <a:gd name="T116" fmla="*/ 89 w 411"/>
                <a:gd name="T117" fmla="*/ 507 h 541"/>
                <a:gd name="T118" fmla="*/ 14 w 411"/>
                <a:gd name="T119" fmla="*/ 468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1" h="541">
                  <a:moveTo>
                    <a:pt x="409" y="466"/>
                  </a:moveTo>
                  <a:lnTo>
                    <a:pt x="409" y="466"/>
                  </a:lnTo>
                  <a:lnTo>
                    <a:pt x="402" y="453"/>
                  </a:lnTo>
                  <a:lnTo>
                    <a:pt x="395" y="441"/>
                  </a:lnTo>
                  <a:lnTo>
                    <a:pt x="387" y="431"/>
                  </a:lnTo>
                  <a:lnTo>
                    <a:pt x="378" y="422"/>
                  </a:lnTo>
                  <a:lnTo>
                    <a:pt x="370" y="413"/>
                  </a:lnTo>
                  <a:lnTo>
                    <a:pt x="359" y="406"/>
                  </a:lnTo>
                  <a:lnTo>
                    <a:pt x="349" y="399"/>
                  </a:lnTo>
                  <a:lnTo>
                    <a:pt x="338" y="393"/>
                  </a:lnTo>
                  <a:lnTo>
                    <a:pt x="338" y="393"/>
                  </a:lnTo>
                  <a:lnTo>
                    <a:pt x="354" y="380"/>
                  </a:lnTo>
                  <a:lnTo>
                    <a:pt x="366" y="370"/>
                  </a:lnTo>
                  <a:lnTo>
                    <a:pt x="378" y="358"/>
                  </a:lnTo>
                  <a:lnTo>
                    <a:pt x="388" y="348"/>
                  </a:lnTo>
                  <a:lnTo>
                    <a:pt x="374" y="349"/>
                  </a:lnTo>
                  <a:lnTo>
                    <a:pt x="374" y="349"/>
                  </a:lnTo>
                  <a:lnTo>
                    <a:pt x="356" y="348"/>
                  </a:lnTo>
                  <a:lnTo>
                    <a:pt x="339" y="346"/>
                  </a:lnTo>
                  <a:lnTo>
                    <a:pt x="331" y="345"/>
                  </a:lnTo>
                  <a:lnTo>
                    <a:pt x="324" y="342"/>
                  </a:lnTo>
                  <a:lnTo>
                    <a:pt x="318" y="339"/>
                  </a:lnTo>
                  <a:lnTo>
                    <a:pt x="316" y="335"/>
                  </a:lnTo>
                  <a:lnTo>
                    <a:pt x="316" y="335"/>
                  </a:lnTo>
                  <a:lnTo>
                    <a:pt x="315" y="332"/>
                  </a:lnTo>
                  <a:lnTo>
                    <a:pt x="317" y="327"/>
                  </a:lnTo>
                  <a:lnTo>
                    <a:pt x="319" y="323"/>
                  </a:lnTo>
                  <a:lnTo>
                    <a:pt x="323" y="319"/>
                  </a:lnTo>
                  <a:lnTo>
                    <a:pt x="323" y="319"/>
                  </a:lnTo>
                  <a:lnTo>
                    <a:pt x="332" y="308"/>
                  </a:lnTo>
                  <a:lnTo>
                    <a:pt x="340" y="295"/>
                  </a:lnTo>
                  <a:lnTo>
                    <a:pt x="348" y="282"/>
                  </a:lnTo>
                  <a:lnTo>
                    <a:pt x="354" y="270"/>
                  </a:lnTo>
                  <a:lnTo>
                    <a:pt x="359" y="256"/>
                  </a:lnTo>
                  <a:lnTo>
                    <a:pt x="364" y="242"/>
                  </a:lnTo>
                  <a:lnTo>
                    <a:pt x="368" y="228"/>
                  </a:lnTo>
                  <a:lnTo>
                    <a:pt x="371" y="213"/>
                  </a:lnTo>
                  <a:lnTo>
                    <a:pt x="371" y="213"/>
                  </a:lnTo>
                  <a:lnTo>
                    <a:pt x="372" y="190"/>
                  </a:lnTo>
                  <a:lnTo>
                    <a:pt x="372" y="190"/>
                  </a:lnTo>
                  <a:lnTo>
                    <a:pt x="373" y="180"/>
                  </a:lnTo>
                  <a:lnTo>
                    <a:pt x="373" y="180"/>
                  </a:lnTo>
                  <a:lnTo>
                    <a:pt x="372" y="165"/>
                  </a:lnTo>
                  <a:lnTo>
                    <a:pt x="372" y="165"/>
                  </a:lnTo>
                  <a:lnTo>
                    <a:pt x="370" y="149"/>
                  </a:lnTo>
                  <a:lnTo>
                    <a:pt x="368" y="134"/>
                  </a:lnTo>
                  <a:lnTo>
                    <a:pt x="363" y="119"/>
                  </a:lnTo>
                  <a:lnTo>
                    <a:pt x="357" y="105"/>
                  </a:lnTo>
                  <a:lnTo>
                    <a:pt x="357" y="105"/>
                  </a:lnTo>
                  <a:lnTo>
                    <a:pt x="350" y="90"/>
                  </a:lnTo>
                  <a:lnTo>
                    <a:pt x="342" y="75"/>
                  </a:lnTo>
                  <a:lnTo>
                    <a:pt x="333" y="61"/>
                  </a:lnTo>
                  <a:lnTo>
                    <a:pt x="321" y="49"/>
                  </a:lnTo>
                  <a:lnTo>
                    <a:pt x="321" y="49"/>
                  </a:lnTo>
                  <a:lnTo>
                    <a:pt x="310" y="39"/>
                  </a:lnTo>
                  <a:lnTo>
                    <a:pt x="298" y="30"/>
                  </a:lnTo>
                  <a:lnTo>
                    <a:pt x="287" y="22"/>
                  </a:lnTo>
                  <a:lnTo>
                    <a:pt x="273" y="15"/>
                  </a:lnTo>
                  <a:lnTo>
                    <a:pt x="260" y="10"/>
                  </a:lnTo>
                  <a:lnTo>
                    <a:pt x="247" y="6"/>
                  </a:lnTo>
                  <a:lnTo>
                    <a:pt x="232" y="2"/>
                  </a:lnTo>
                  <a:lnTo>
                    <a:pt x="217" y="1"/>
                  </a:lnTo>
                  <a:lnTo>
                    <a:pt x="217" y="1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89" y="1"/>
                  </a:lnTo>
                  <a:lnTo>
                    <a:pt x="173" y="4"/>
                  </a:lnTo>
                  <a:lnTo>
                    <a:pt x="158" y="8"/>
                  </a:lnTo>
                  <a:lnTo>
                    <a:pt x="143" y="13"/>
                  </a:lnTo>
                  <a:lnTo>
                    <a:pt x="128" y="20"/>
                  </a:lnTo>
                  <a:lnTo>
                    <a:pt x="114" y="28"/>
                  </a:lnTo>
                  <a:lnTo>
                    <a:pt x="102" y="38"/>
                  </a:lnTo>
                  <a:lnTo>
                    <a:pt x="90" y="49"/>
                  </a:lnTo>
                  <a:lnTo>
                    <a:pt x="90" y="49"/>
                  </a:lnTo>
                  <a:lnTo>
                    <a:pt x="78" y="61"/>
                  </a:lnTo>
                  <a:lnTo>
                    <a:pt x="68" y="75"/>
                  </a:lnTo>
                  <a:lnTo>
                    <a:pt x="60" y="90"/>
                  </a:lnTo>
                  <a:lnTo>
                    <a:pt x="53" y="105"/>
                  </a:lnTo>
                  <a:lnTo>
                    <a:pt x="53" y="105"/>
                  </a:lnTo>
                  <a:lnTo>
                    <a:pt x="53" y="107"/>
                  </a:lnTo>
                  <a:lnTo>
                    <a:pt x="53" y="107"/>
                  </a:lnTo>
                  <a:lnTo>
                    <a:pt x="46" y="125"/>
                  </a:lnTo>
                  <a:lnTo>
                    <a:pt x="42" y="142"/>
                  </a:lnTo>
                  <a:lnTo>
                    <a:pt x="39" y="159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8" y="196"/>
                  </a:lnTo>
                  <a:lnTo>
                    <a:pt x="40" y="216"/>
                  </a:lnTo>
                  <a:lnTo>
                    <a:pt x="45" y="234"/>
                  </a:lnTo>
                  <a:lnTo>
                    <a:pt x="50" y="252"/>
                  </a:lnTo>
                  <a:lnTo>
                    <a:pt x="58" y="271"/>
                  </a:lnTo>
                  <a:lnTo>
                    <a:pt x="66" y="288"/>
                  </a:lnTo>
                  <a:lnTo>
                    <a:pt x="76" y="304"/>
                  </a:lnTo>
                  <a:lnTo>
                    <a:pt x="88" y="319"/>
                  </a:lnTo>
                  <a:lnTo>
                    <a:pt x="88" y="319"/>
                  </a:lnTo>
                  <a:lnTo>
                    <a:pt x="91" y="323"/>
                  </a:lnTo>
                  <a:lnTo>
                    <a:pt x="95" y="327"/>
                  </a:lnTo>
                  <a:lnTo>
                    <a:pt x="96" y="332"/>
                  </a:lnTo>
                  <a:lnTo>
                    <a:pt x="96" y="335"/>
                  </a:lnTo>
                  <a:lnTo>
                    <a:pt x="96" y="335"/>
                  </a:lnTo>
                  <a:lnTo>
                    <a:pt x="92" y="339"/>
                  </a:lnTo>
                  <a:lnTo>
                    <a:pt x="88" y="342"/>
                  </a:lnTo>
                  <a:lnTo>
                    <a:pt x="81" y="345"/>
                  </a:lnTo>
                  <a:lnTo>
                    <a:pt x="73" y="346"/>
                  </a:lnTo>
                  <a:lnTo>
                    <a:pt x="54" y="348"/>
                  </a:lnTo>
                  <a:lnTo>
                    <a:pt x="37" y="349"/>
                  </a:lnTo>
                  <a:lnTo>
                    <a:pt x="22" y="348"/>
                  </a:lnTo>
                  <a:lnTo>
                    <a:pt x="32" y="358"/>
                  </a:lnTo>
                  <a:lnTo>
                    <a:pt x="32" y="358"/>
                  </a:lnTo>
                  <a:lnTo>
                    <a:pt x="44" y="370"/>
                  </a:lnTo>
                  <a:lnTo>
                    <a:pt x="57" y="380"/>
                  </a:lnTo>
                  <a:lnTo>
                    <a:pt x="73" y="393"/>
                  </a:lnTo>
                  <a:lnTo>
                    <a:pt x="73" y="393"/>
                  </a:lnTo>
                  <a:lnTo>
                    <a:pt x="62" y="399"/>
                  </a:lnTo>
                  <a:lnTo>
                    <a:pt x="51" y="406"/>
                  </a:lnTo>
                  <a:lnTo>
                    <a:pt x="42" y="413"/>
                  </a:lnTo>
                  <a:lnTo>
                    <a:pt x="32" y="422"/>
                  </a:lnTo>
                  <a:lnTo>
                    <a:pt x="23" y="431"/>
                  </a:lnTo>
                  <a:lnTo>
                    <a:pt x="15" y="443"/>
                  </a:lnTo>
                  <a:lnTo>
                    <a:pt x="8" y="454"/>
                  </a:lnTo>
                  <a:lnTo>
                    <a:pt x="1" y="467"/>
                  </a:lnTo>
                  <a:lnTo>
                    <a:pt x="0" y="471"/>
                  </a:lnTo>
                  <a:lnTo>
                    <a:pt x="4" y="474"/>
                  </a:lnTo>
                  <a:lnTo>
                    <a:pt x="4" y="474"/>
                  </a:lnTo>
                  <a:lnTo>
                    <a:pt x="4" y="474"/>
                  </a:lnTo>
                  <a:lnTo>
                    <a:pt x="17" y="484"/>
                  </a:lnTo>
                  <a:lnTo>
                    <a:pt x="36" y="494"/>
                  </a:lnTo>
                  <a:lnTo>
                    <a:pt x="57" y="506"/>
                  </a:lnTo>
                  <a:lnTo>
                    <a:pt x="81" y="516"/>
                  </a:lnTo>
                  <a:lnTo>
                    <a:pt x="108" y="527"/>
                  </a:lnTo>
                  <a:lnTo>
                    <a:pt x="123" y="530"/>
                  </a:lnTo>
                  <a:lnTo>
                    <a:pt x="138" y="534"/>
                  </a:lnTo>
                  <a:lnTo>
                    <a:pt x="154" y="537"/>
                  </a:lnTo>
                  <a:lnTo>
                    <a:pt x="172" y="539"/>
                  </a:lnTo>
                  <a:lnTo>
                    <a:pt x="190" y="541"/>
                  </a:lnTo>
                  <a:lnTo>
                    <a:pt x="209" y="541"/>
                  </a:lnTo>
                  <a:lnTo>
                    <a:pt x="209" y="541"/>
                  </a:lnTo>
                  <a:lnTo>
                    <a:pt x="228" y="541"/>
                  </a:lnTo>
                  <a:lnTo>
                    <a:pt x="247" y="538"/>
                  </a:lnTo>
                  <a:lnTo>
                    <a:pt x="265" y="536"/>
                  </a:lnTo>
                  <a:lnTo>
                    <a:pt x="282" y="532"/>
                  </a:lnTo>
                  <a:lnTo>
                    <a:pt x="298" y="529"/>
                  </a:lnTo>
                  <a:lnTo>
                    <a:pt x="313" y="524"/>
                  </a:lnTo>
                  <a:lnTo>
                    <a:pt x="327" y="519"/>
                  </a:lnTo>
                  <a:lnTo>
                    <a:pt x="340" y="513"/>
                  </a:lnTo>
                  <a:lnTo>
                    <a:pt x="363" y="502"/>
                  </a:lnTo>
                  <a:lnTo>
                    <a:pt x="381" y="491"/>
                  </a:lnTo>
                  <a:lnTo>
                    <a:pt x="396" y="481"/>
                  </a:lnTo>
                  <a:lnTo>
                    <a:pt x="407" y="473"/>
                  </a:lnTo>
                  <a:lnTo>
                    <a:pt x="411" y="470"/>
                  </a:lnTo>
                  <a:lnTo>
                    <a:pt x="409" y="466"/>
                  </a:lnTo>
                  <a:close/>
                  <a:moveTo>
                    <a:pt x="14" y="468"/>
                  </a:moveTo>
                  <a:lnTo>
                    <a:pt x="14" y="468"/>
                  </a:lnTo>
                  <a:lnTo>
                    <a:pt x="21" y="455"/>
                  </a:lnTo>
                  <a:lnTo>
                    <a:pt x="28" y="444"/>
                  </a:lnTo>
                  <a:lnTo>
                    <a:pt x="36" y="435"/>
                  </a:lnTo>
                  <a:lnTo>
                    <a:pt x="45" y="425"/>
                  </a:lnTo>
                  <a:lnTo>
                    <a:pt x="54" y="417"/>
                  </a:lnTo>
                  <a:lnTo>
                    <a:pt x="65" y="410"/>
                  </a:lnTo>
                  <a:lnTo>
                    <a:pt x="75" y="405"/>
                  </a:lnTo>
                  <a:lnTo>
                    <a:pt x="87" y="401"/>
                  </a:lnTo>
                  <a:lnTo>
                    <a:pt x="97" y="396"/>
                  </a:lnTo>
                  <a:lnTo>
                    <a:pt x="89" y="391"/>
                  </a:lnTo>
                  <a:lnTo>
                    <a:pt x="89" y="391"/>
                  </a:lnTo>
                  <a:lnTo>
                    <a:pt x="67" y="373"/>
                  </a:lnTo>
                  <a:lnTo>
                    <a:pt x="51" y="361"/>
                  </a:lnTo>
                  <a:lnTo>
                    <a:pt x="51" y="361"/>
                  </a:lnTo>
                  <a:lnTo>
                    <a:pt x="67" y="358"/>
                  </a:lnTo>
                  <a:lnTo>
                    <a:pt x="83" y="356"/>
                  </a:lnTo>
                  <a:lnTo>
                    <a:pt x="91" y="353"/>
                  </a:lnTo>
                  <a:lnTo>
                    <a:pt x="97" y="349"/>
                  </a:lnTo>
                  <a:lnTo>
                    <a:pt x="103" y="346"/>
                  </a:lnTo>
                  <a:lnTo>
                    <a:pt x="106" y="340"/>
                  </a:lnTo>
                  <a:lnTo>
                    <a:pt x="106" y="340"/>
                  </a:lnTo>
                  <a:lnTo>
                    <a:pt x="107" y="334"/>
                  </a:lnTo>
                  <a:lnTo>
                    <a:pt x="106" y="327"/>
                  </a:lnTo>
                  <a:lnTo>
                    <a:pt x="103" y="319"/>
                  </a:lnTo>
                  <a:lnTo>
                    <a:pt x="97" y="311"/>
                  </a:lnTo>
                  <a:lnTo>
                    <a:pt x="97" y="311"/>
                  </a:lnTo>
                  <a:lnTo>
                    <a:pt x="85" y="297"/>
                  </a:lnTo>
                  <a:lnTo>
                    <a:pt x="76" y="282"/>
                  </a:lnTo>
                  <a:lnTo>
                    <a:pt x="68" y="266"/>
                  </a:lnTo>
                  <a:lnTo>
                    <a:pt x="61" y="249"/>
                  </a:lnTo>
                  <a:lnTo>
                    <a:pt x="55" y="232"/>
                  </a:lnTo>
                  <a:lnTo>
                    <a:pt x="52" y="213"/>
                  </a:lnTo>
                  <a:lnTo>
                    <a:pt x="50" y="196"/>
                  </a:lnTo>
                  <a:lnTo>
                    <a:pt x="50" y="178"/>
                  </a:lnTo>
                  <a:lnTo>
                    <a:pt x="50" y="176"/>
                  </a:lnTo>
                  <a:lnTo>
                    <a:pt x="50" y="176"/>
                  </a:lnTo>
                  <a:lnTo>
                    <a:pt x="50" y="176"/>
                  </a:lnTo>
                  <a:lnTo>
                    <a:pt x="50" y="160"/>
                  </a:lnTo>
                  <a:lnTo>
                    <a:pt x="53" y="144"/>
                  </a:lnTo>
                  <a:lnTo>
                    <a:pt x="57" y="128"/>
                  </a:lnTo>
                  <a:lnTo>
                    <a:pt x="64" y="112"/>
                  </a:lnTo>
                  <a:lnTo>
                    <a:pt x="64" y="112"/>
                  </a:lnTo>
                  <a:lnTo>
                    <a:pt x="64" y="110"/>
                  </a:lnTo>
                  <a:lnTo>
                    <a:pt x="65" y="110"/>
                  </a:lnTo>
                  <a:lnTo>
                    <a:pt x="65" y="110"/>
                  </a:lnTo>
                  <a:lnTo>
                    <a:pt x="70" y="95"/>
                  </a:lnTo>
                  <a:lnTo>
                    <a:pt x="78" y="82"/>
                  </a:lnTo>
                  <a:lnTo>
                    <a:pt x="88" y="69"/>
                  </a:lnTo>
                  <a:lnTo>
                    <a:pt x="98" y="57"/>
                  </a:lnTo>
                  <a:lnTo>
                    <a:pt x="98" y="57"/>
                  </a:lnTo>
                  <a:lnTo>
                    <a:pt x="110" y="46"/>
                  </a:lnTo>
                  <a:lnTo>
                    <a:pt x="121" y="38"/>
                  </a:lnTo>
                  <a:lnTo>
                    <a:pt x="134" y="30"/>
                  </a:lnTo>
                  <a:lnTo>
                    <a:pt x="148" y="23"/>
                  </a:lnTo>
                  <a:lnTo>
                    <a:pt x="161" y="19"/>
                  </a:lnTo>
                  <a:lnTo>
                    <a:pt x="175" y="15"/>
                  </a:lnTo>
                  <a:lnTo>
                    <a:pt x="190" y="13"/>
                  </a:lnTo>
                  <a:lnTo>
                    <a:pt x="205" y="12"/>
                  </a:lnTo>
                  <a:lnTo>
                    <a:pt x="205" y="12"/>
                  </a:lnTo>
                  <a:lnTo>
                    <a:pt x="217" y="13"/>
                  </a:lnTo>
                  <a:lnTo>
                    <a:pt x="217" y="13"/>
                  </a:lnTo>
                  <a:lnTo>
                    <a:pt x="231" y="14"/>
                  </a:lnTo>
                  <a:lnTo>
                    <a:pt x="243" y="17"/>
                  </a:lnTo>
                  <a:lnTo>
                    <a:pt x="256" y="21"/>
                  </a:lnTo>
                  <a:lnTo>
                    <a:pt x="269" y="25"/>
                  </a:lnTo>
                  <a:lnTo>
                    <a:pt x="281" y="32"/>
                  </a:lnTo>
                  <a:lnTo>
                    <a:pt x="293" y="39"/>
                  </a:lnTo>
                  <a:lnTo>
                    <a:pt x="303" y="47"/>
                  </a:lnTo>
                  <a:lnTo>
                    <a:pt x="313" y="57"/>
                  </a:lnTo>
                  <a:lnTo>
                    <a:pt x="313" y="57"/>
                  </a:lnTo>
                  <a:lnTo>
                    <a:pt x="324" y="69"/>
                  </a:lnTo>
                  <a:lnTo>
                    <a:pt x="333" y="82"/>
                  </a:lnTo>
                  <a:lnTo>
                    <a:pt x="341" y="95"/>
                  </a:lnTo>
                  <a:lnTo>
                    <a:pt x="347" y="110"/>
                  </a:lnTo>
                  <a:lnTo>
                    <a:pt x="347" y="110"/>
                  </a:lnTo>
                  <a:lnTo>
                    <a:pt x="347" y="110"/>
                  </a:lnTo>
                  <a:lnTo>
                    <a:pt x="353" y="122"/>
                  </a:lnTo>
                  <a:lnTo>
                    <a:pt x="356" y="136"/>
                  </a:lnTo>
                  <a:lnTo>
                    <a:pt x="359" y="151"/>
                  </a:lnTo>
                  <a:lnTo>
                    <a:pt x="361" y="166"/>
                  </a:lnTo>
                  <a:lnTo>
                    <a:pt x="361" y="167"/>
                  </a:lnTo>
                  <a:lnTo>
                    <a:pt x="361" y="167"/>
                  </a:lnTo>
                  <a:lnTo>
                    <a:pt x="362" y="180"/>
                  </a:lnTo>
                  <a:lnTo>
                    <a:pt x="362" y="180"/>
                  </a:lnTo>
                  <a:lnTo>
                    <a:pt x="362" y="189"/>
                  </a:lnTo>
                  <a:lnTo>
                    <a:pt x="361" y="189"/>
                  </a:lnTo>
                  <a:lnTo>
                    <a:pt x="361" y="189"/>
                  </a:lnTo>
                  <a:lnTo>
                    <a:pt x="359" y="212"/>
                  </a:lnTo>
                  <a:lnTo>
                    <a:pt x="359" y="212"/>
                  </a:lnTo>
                  <a:lnTo>
                    <a:pt x="356" y="226"/>
                  </a:lnTo>
                  <a:lnTo>
                    <a:pt x="353" y="239"/>
                  </a:lnTo>
                  <a:lnTo>
                    <a:pt x="349" y="252"/>
                  </a:lnTo>
                  <a:lnTo>
                    <a:pt x="343" y="265"/>
                  </a:lnTo>
                  <a:lnTo>
                    <a:pt x="338" y="278"/>
                  </a:lnTo>
                  <a:lnTo>
                    <a:pt x="331" y="289"/>
                  </a:lnTo>
                  <a:lnTo>
                    <a:pt x="323" y="301"/>
                  </a:lnTo>
                  <a:lnTo>
                    <a:pt x="315" y="311"/>
                  </a:lnTo>
                  <a:lnTo>
                    <a:pt x="315" y="311"/>
                  </a:lnTo>
                  <a:lnTo>
                    <a:pt x="308" y="319"/>
                  </a:lnTo>
                  <a:lnTo>
                    <a:pt x="304" y="327"/>
                  </a:lnTo>
                  <a:lnTo>
                    <a:pt x="303" y="334"/>
                  </a:lnTo>
                  <a:lnTo>
                    <a:pt x="305" y="340"/>
                  </a:lnTo>
                  <a:lnTo>
                    <a:pt x="305" y="340"/>
                  </a:lnTo>
                  <a:lnTo>
                    <a:pt x="309" y="346"/>
                  </a:lnTo>
                  <a:lnTo>
                    <a:pt x="313" y="350"/>
                  </a:lnTo>
                  <a:lnTo>
                    <a:pt x="320" y="353"/>
                  </a:lnTo>
                  <a:lnTo>
                    <a:pt x="328" y="356"/>
                  </a:lnTo>
                  <a:lnTo>
                    <a:pt x="345" y="358"/>
                  </a:lnTo>
                  <a:lnTo>
                    <a:pt x="359" y="361"/>
                  </a:lnTo>
                  <a:lnTo>
                    <a:pt x="359" y="361"/>
                  </a:lnTo>
                  <a:lnTo>
                    <a:pt x="345" y="373"/>
                  </a:lnTo>
                  <a:lnTo>
                    <a:pt x="323" y="391"/>
                  </a:lnTo>
                  <a:lnTo>
                    <a:pt x="313" y="396"/>
                  </a:lnTo>
                  <a:lnTo>
                    <a:pt x="324" y="401"/>
                  </a:lnTo>
                  <a:lnTo>
                    <a:pt x="324" y="401"/>
                  </a:lnTo>
                  <a:lnTo>
                    <a:pt x="335" y="405"/>
                  </a:lnTo>
                  <a:lnTo>
                    <a:pt x="347" y="410"/>
                  </a:lnTo>
                  <a:lnTo>
                    <a:pt x="356" y="417"/>
                  </a:lnTo>
                  <a:lnTo>
                    <a:pt x="365" y="425"/>
                  </a:lnTo>
                  <a:lnTo>
                    <a:pt x="374" y="433"/>
                  </a:lnTo>
                  <a:lnTo>
                    <a:pt x="383" y="444"/>
                  </a:lnTo>
                  <a:lnTo>
                    <a:pt x="389" y="454"/>
                  </a:lnTo>
                  <a:lnTo>
                    <a:pt x="396" y="467"/>
                  </a:lnTo>
                  <a:lnTo>
                    <a:pt x="396" y="467"/>
                  </a:lnTo>
                  <a:lnTo>
                    <a:pt x="385" y="475"/>
                  </a:lnTo>
                  <a:lnTo>
                    <a:pt x="371" y="484"/>
                  </a:lnTo>
                  <a:lnTo>
                    <a:pt x="353" y="494"/>
                  </a:lnTo>
                  <a:lnTo>
                    <a:pt x="331" y="505"/>
                  </a:lnTo>
                  <a:lnTo>
                    <a:pt x="305" y="514"/>
                  </a:lnTo>
                  <a:lnTo>
                    <a:pt x="292" y="519"/>
                  </a:lnTo>
                  <a:lnTo>
                    <a:pt x="277" y="522"/>
                  </a:lnTo>
                  <a:lnTo>
                    <a:pt x="260" y="526"/>
                  </a:lnTo>
                  <a:lnTo>
                    <a:pt x="244" y="528"/>
                  </a:lnTo>
                  <a:lnTo>
                    <a:pt x="226" y="529"/>
                  </a:lnTo>
                  <a:lnTo>
                    <a:pt x="209" y="529"/>
                  </a:lnTo>
                  <a:lnTo>
                    <a:pt x="209" y="529"/>
                  </a:lnTo>
                  <a:lnTo>
                    <a:pt x="191" y="529"/>
                  </a:lnTo>
                  <a:lnTo>
                    <a:pt x="174" y="528"/>
                  </a:lnTo>
                  <a:lnTo>
                    <a:pt x="158" y="526"/>
                  </a:lnTo>
                  <a:lnTo>
                    <a:pt x="143" y="523"/>
                  </a:lnTo>
                  <a:lnTo>
                    <a:pt x="114" y="516"/>
                  </a:lnTo>
                  <a:lnTo>
                    <a:pt x="89" y="507"/>
                  </a:lnTo>
                  <a:lnTo>
                    <a:pt x="66" y="498"/>
                  </a:lnTo>
                  <a:lnTo>
                    <a:pt x="45" y="488"/>
                  </a:lnTo>
                  <a:lnTo>
                    <a:pt x="28" y="477"/>
                  </a:lnTo>
                  <a:lnTo>
                    <a:pt x="14" y="468"/>
                  </a:lnTo>
                  <a:lnTo>
                    <a:pt x="14" y="4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9" name="Freeform 37"/>
            <p:cNvSpPr>
              <a:spLocks noEditPoints="1"/>
            </p:cNvSpPr>
            <p:nvPr userDrawn="1"/>
          </p:nvSpPr>
          <p:spPr bwMode="auto">
            <a:xfrm>
              <a:off x="6494463" y="3055938"/>
              <a:ext cx="306388" cy="469900"/>
            </a:xfrm>
            <a:custGeom>
              <a:avLst/>
              <a:gdLst>
                <a:gd name="T0" fmla="*/ 352 w 387"/>
                <a:gd name="T1" fmla="*/ 455 h 592"/>
                <a:gd name="T2" fmla="*/ 282 w 387"/>
                <a:gd name="T3" fmla="*/ 423 h 592"/>
                <a:gd name="T4" fmla="*/ 255 w 387"/>
                <a:gd name="T5" fmla="*/ 409 h 592"/>
                <a:gd name="T6" fmla="*/ 297 w 387"/>
                <a:gd name="T7" fmla="*/ 355 h 592"/>
                <a:gd name="T8" fmla="*/ 336 w 387"/>
                <a:gd name="T9" fmla="*/ 277 h 592"/>
                <a:gd name="T10" fmla="*/ 360 w 387"/>
                <a:gd name="T11" fmla="*/ 240 h 592"/>
                <a:gd name="T12" fmla="*/ 349 w 387"/>
                <a:gd name="T13" fmla="*/ 192 h 592"/>
                <a:gd name="T14" fmla="*/ 349 w 387"/>
                <a:gd name="T15" fmla="*/ 124 h 592"/>
                <a:gd name="T16" fmla="*/ 328 w 387"/>
                <a:gd name="T17" fmla="*/ 84 h 592"/>
                <a:gd name="T18" fmla="*/ 308 w 387"/>
                <a:gd name="T19" fmla="*/ 56 h 592"/>
                <a:gd name="T20" fmla="*/ 265 w 387"/>
                <a:gd name="T21" fmla="*/ 28 h 592"/>
                <a:gd name="T22" fmla="*/ 197 w 387"/>
                <a:gd name="T23" fmla="*/ 8 h 592"/>
                <a:gd name="T24" fmla="*/ 152 w 387"/>
                <a:gd name="T25" fmla="*/ 17 h 592"/>
                <a:gd name="T26" fmla="*/ 91 w 387"/>
                <a:gd name="T27" fmla="*/ 50 h 592"/>
                <a:gd name="T28" fmla="*/ 69 w 387"/>
                <a:gd name="T29" fmla="*/ 90 h 592"/>
                <a:gd name="T30" fmla="*/ 44 w 387"/>
                <a:gd name="T31" fmla="*/ 140 h 592"/>
                <a:gd name="T32" fmla="*/ 41 w 387"/>
                <a:gd name="T33" fmla="*/ 193 h 592"/>
                <a:gd name="T34" fmla="*/ 32 w 387"/>
                <a:gd name="T35" fmla="*/ 250 h 592"/>
                <a:gd name="T36" fmla="*/ 55 w 387"/>
                <a:gd name="T37" fmla="*/ 277 h 592"/>
                <a:gd name="T38" fmla="*/ 103 w 387"/>
                <a:gd name="T39" fmla="*/ 365 h 592"/>
                <a:gd name="T40" fmla="*/ 132 w 387"/>
                <a:gd name="T41" fmla="*/ 410 h 592"/>
                <a:gd name="T42" fmla="*/ 115 w 387"/>
                <a:gd name="T43" fmla="*/ 421 h 592"/>
                <a:gd name="T44" fmla="*/ 56 w 387"/>
                <a:gd name="T45" fmla="*/ 439 h 592"/>
                <a:gd name="T46" fmla="*/ 1 w 387"/>
                <a:gd name="T47" fmla="*/ 501 h 592"/>
                <a:gd name="T48" fmla="*/ 34 w 387"/>
                <a:gd name="T49" fmla="*/ 539 h 592"/>
                <a:gd name="T50" fmla="*/ 193 w 387"/>
                <a:gd name="T51" fmla="*/ 592 h 592"/>
                <a:gd name="T52" fmla="*/ 340 w 387"/>
                <a:gd name="T53" fmla="*/ 548 h 592"/>
                <a:gd name="T54" fmla="*/ 387 w 387"/>
                <a:gd name="T55" fmla="*/ 503 h 592"/>
                <a:gd name="T56" fmla="*/ 313 w 387"/>
                <a:gd name="T57" fmla="*/ 552 h 592"/>
                <a:gd name="T58" fmla="*/ 169 w 387"/>
                <a:gd name="T59" fmla="*/ 579 h 592"/>
                <a:gd name="T60" fmla="*/ 25 w 387"/>
                <a:gd name="T61" fmla="*/ 516 h 592"/>
                <a:gd name="T62" fmla="*/ 38 w 387"/>
                <a:gd name="T63" fmla="*/ 469 h 592"/>
                <a:gd name="T64" fmla="*/ 108 w 387"/>
                <a:gd name="T65" fmla="*/ 434 h 592"/>
                <a:gd name="T66" fmla="*/ 133 w 387"/>
                <a:gd name="T67" fmla="*/ 423 h 592"/>
                <a:gd name="T68" fmla="*/ 137 w 387"/>
                <a:gd name="T69" fmla="*/ 376 h 592"/>
                <a:gd name="T70" fmla="*/ 70 w 387"/>
                <a:gd name="T71" fmla="*/ 291 h 592"/>
                <a:gd name="T72" fmla="*/ 56 w 387"/>
                <a:gd name="T73" fmla="*/ 266 h 592"/>
                <a:gd name="T74" fmla="*/ 42 w 387"/>
                <a:gd name="T75" fmla="*/ 246 h 592"/>
                <a:gd name="T76" fmla="*/ 53 w 387"/>
                <a:gd name="T77" fmla="*/ 197 h 592"/>
                <a:gd name="T78" fmla="*/ 54 w 387"/>
                <a:gd name="T79" fmla="*/ 151 h 592"/>
                <a:gd name="T80" fmla="*/ 90 w 387"/>
                <a:gd name="T81" fmla="*/ 87 h 592"/>
                <a:gd name="T82" fmla="*/ 98 w 387"/>
                <a:gd name="T83" fmla="*/ 60 h 592"/>
                <a:gd name="T84" fmla="*/ 162 w 387"/>
                <a:gd name="T85" fmla="*/ 26 h 592"/>
                <a:gd name="T86" fmla="*/ 211 w 387"/>
                <a:gd name="T87" fmla="*/ 16 h 592"/>
                <a:gd name="T88" fmla="*/ 282 w 387"/>
                <a:gd name="T89" fmla="*/ 47 h 592"/>
                <a:gd name="T90" fmla="*/ 304 w 387"/>
                <a:gd name="T91" fmla="*/ 72 h 592"/>
                <a:gd name="T92" fmla="*/ 323 w 387"/>
                <a:gd name="T93" fmla="*/ 95 h 592"/>
                <a:gd name="T94" fmla="*/ 338 w 387"/>
                <a:gd name="T95" fmla="*/ 167 h 592"/>
                <a:gd name="T96" fmla="*/ 343 w 387"/>
                <a:gd name="T97" fmla="*/ 202 h 592"/>
                <a:gd name="T98" fmla="*/ 346 w 387"/>
                <a:gd name="T99" fmla="*/ 252 h 592"/>
                <a:gd name="T100" fmla="*/ 334 w 387"/>
                <a:gd name="T101" fmla="*/ 266 h 592"/>
                <a:gd name="T102" fmla="*/ 313 w 387"/>
                <a:gd name="T103" fmla="*/ 308 h 592"/>
                <a:gd name="T104" fmla="*/ 238 w 387"/>
                <a:gd name="T105" fmla="*/ 383 h 592"/>
                <a:gd name="T106" fmla="*/ 253 w 387"/>
                <a:gd name="T107" fmla="*/ 423 h 592"/>
                <a:gd name="T108" fmla="*/ 280 w 387"/>
                <a:gd name="T109" fmla="*/ 434 h 592"/>
                <a:gd name="T110" fmla="*/ 350 w 387"/>
                <a:gd name="T111" fmla="*/ 469 h 592"/>
                <a:gd name="T112" fmla="*/ 367 w 387"/>
                <a:gd name="T113" fmla="*/ 51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7" h="592">
                  <a:moveTo>
                    <a:pt x="386" y="500"/>
                  </a:moveTo>
                  <a:lnTo>
                    <a:pt x="386" y="500"/>
                  </a:lnTo>
                  <a:lnTo>
                    <a:pt x="380" y="488"/>
                  </a:lnTo>
                  <a:lnTo>
                    <a:pt x="373" y="479"/>
                  </a:lnTo>
                  <a:lnTo>
                    <a:pt x="366" y="470"/>
                  </a:lnTo>
                  <a:lnTo>
                    <a:pt x="359" y="462"/>
                  </a:lnTo>
                  <a:lnTo>
                    <a:pt x="352" y="455"/>
                  </a:lnTo>
                  <a:lnTo>
                    <a:pt x="345" y="449"/>
                  </a:lnTo>
                  <a:lnTo>
                    <a:pt x="330" y="439"/>
                  </a:lnTo>
                  <a:lnTo>
                    <a:pt x="317" y="432"/>
                  </a:lnTo>
                  <a:lnTo>
                    <a:pt x="304" y="428"/>
                  </a:lnTo>
                  <a:lnTo>
                    <a:pt x="291" y="425"/>
                  </a:lnTo>
                  <a:lnTo>
                    <a:pt x="282" y="423"/>
                  </a:lnTo>
                  <a:lnTo>
                    <a:pt x="282" y="423"/>
                  </a:lnTo>
                  <a:lnTo>
                    <a:pt x="273" y="421"/>
                  </a:lnTo>
                  <a:lnTo>
                    <a:pt x="273" y="421"/>
                  </a:lnTo>
                  <a:lnTo>
                    <a:pt x="267" y="418"/>
                  </a:lnTo>
                  <a:lnTo>
                    <a:pt x="261" y="414"/>
                  </a:lnTo>
                  <a:lnTo>
                    <a:pt x="261" y="414"/>
                  </a:lnTo>
                  <a:lnTo>
                    <a:pt x="259" y="412"/>
                  </a:lnTo>
                  <a:lnTo>
                    <a:pt x="255" y="409"/>
                  </a:lnTo>
                  <a:lnTo>
                    <a:pt x="246" y="413"/>
                  </a:lnTo>
                  <a:lnTo>
                    <a:pt x="246" y="393"/>
                  </a:lnTo>
                  <a:lnTo>
                    <a:pt x="246" y="393"/>
                  </a:lnTo>
                  <a:lnTo>
                    <a:pt x="260" y="386"/>
                  </a:lnTo>
                  <a:lnTo>
                    <a:pt x="274" y="376"/>
                  </a:lnTo>
                  <a:lnTo>
                    <a:pt x="285" y="366"/>
                  </a:lnTo>
                  <a:lnTo>
                    <a:pt x="297" y="355"/>
                  </a:lnTo>
                  <a:lnTo>
                    <a:pt x="307" y="342"/>
                  </a:lnTo>
                  <a:lnTo>
                    <a:pt x="317" y="328"/>
                  </a:lnTo>
                  <a:lnTo>
                    <a:pt x="323" y="313"/>
                  </a:lnTo>
                  <a:lnTo>
                    <a:pt x="330" y="297"/>
                  </a:lnTo>
                  <a:lnTo>
                    <a:pt x="330" y="297"/>
                  </a:lnTo>
                  <a:lnTo>
                    <a:pt x="336" y="277"/>
                  </a:lnTo>
                  <a:lnTo>
                    <a:pt x="336" y="277"/>
                  </a:lnTo>
                  <a:lnTo>
                    <a:pt x="341" y="276"/>
                  </a:lnTo>
                  <a:lnTo>
                    <a:pt x="345" y="274"/>
                  </a:lnTo>
                  <a:lnTo>
                    <a:pt x="350" y="269"/>
                  </a:lnTo>
                  <a:lnTo>
                    <a:pt x="353" y="264"/>
                  </a:lnTo>
                  <a:lnTo>
                    <a:pt x="357" y="257"/>
                  </a:lnTo>
                  <a:lnTo>
                    <a:pt x="359" y="249"/>
                  </a:lnTo>
                  <a:lnTo>
                    <a:pt x="360" y="240"/>
                  </a:lnTo>
                  <a:lnTo>
                    <a:pt x="360" y="231"/>
                  </a:lnTo>
                  <a:lnTo>
                    <a:pt x="360" y="231"/>
                  </a:lnTo>
                  <a:lnTo>
                    <a:pt x="360" y="220"/>
                  </a:lnTo>
                  <a:lnTo>
                    <a:pt x="358" y="208"/>
                  </a:lnTo>
                  <a:lnTo>
                    <a:pt x="353" y="199"/>
                  </a:lnTo>
                  <a:lnTo>
                    <a:pt x="349" y="192"/>
                  </a:lnTo>
                  <a:lnTo>
                    <a:pt x="349" y="192"/>
                  </a:lnTo>
                  <a:lnTo>
                    <a:pt x="349" y="175"/>
                  </a:lnTo>
                  <a:lnTo>
                    <a:pt x="349" y="175"/>
                  </a:lnTo>
                  <a:lnTo>
                    <a:pt x="350" y="167"/>
                  </a:lnTo>
                  <a:lnTo>
                    <a:pt x="350" y="167"/>
                  </a:lnTo>
                  <a:lnTo>
                    <a:pt x="350" y="146"/>
                  </a:lnTo>
                  <a:lnTo>
                    <a:pt x="350" y="136"/>
                  </a:lnTo>
                  <a:lnTo>
                    <a:pt x="349" y="124"/>
                  </a:lnTo>
                  <a:lnTo>
                    <a:pt x="346" y="113"/>
                  </a:lnTo>
                  <a:lnTo>
                    <a:pt x="343" y="102"/>
                  </a:lnTo>
                  <a:lnTo>
                    <a:pt x="338" y="94"/>
                  </a:lnTo>
                  <a:lnTo>
                    <a:pt x="331" y="86"/>
                  </a:lnTo>
                  <a:lnTo>
                    <a:pt x="331" y="86"/>
                  </a:lnTo>
                  <a:lnTo>
                    <a:pt x="328" y="84"/>
                  </a:lnTo>
                  <a:lnTo>
                    <a:pt x="328" y="84"/>
                  </a:lnTo>
                  <a:lnTo>
                    <a:pt x="320" y="76"/>
                  </a:lnTo>
                  <a:lnTo>
                    <a:pt x="315" y="71"/>
                  </a:lnTo>
                  <a:lnTo>
                    <a:pt x="314" y="66"/>
                  </a:lnTo>
                  <a:lnTo>
                    <a:pt x="314" y="65"/>
                  </a:lnTo>
                  <a:lnTo>
                    <a:pt x="313" y="64"/>
                  </a:lnTo>
                  <a:lnTo>
                    <a:pt x="313" y="64"/>
                  </a:lnTo>
                  <a:lnTo>
                    <a:pt x="308" y="56"/>
                  </a:lnTo>
                  <a:lnTo>
                    <a:pt x="303" y="49"/>
                  </a:lnTo>
                  <a:lnTo>
                    <a:pt x="296" y="43"/>
                  </a:lnTo>
                  <a:lnTo>
                    <a:pt x="288" y="38"/>
                  </a:lnTo>
                  <a:lnTo>
                    <a:pt x="288" y="38"/>
                  </a:lnTo>
                  <a:lnTo>
                    <a:pt x="280" y="34"/>
                  </a:lnTo>
                  <a:lnTo>
                    <a:pt x="265" y="28"/>
                  </a:lnTo>
                  <a:lnTo>
                    <a:pt x="265" y="28"/>
                  </a:lnTo>
                  <a:lnTo>
                    <a:pt x="240" y="19"/>
                  </a:lnTo>
                  <a:lnTo>
                    <a:pt x="229" y="13"/>
                  </a:lnTo>
                  <a:lnTo>
                    <a:pt x="221" y="9"/>
                  </a:lnTo>
                  <a:lnTo>
                    <a:pt x="227" y="0"/>
                  </a:lnTo>
                  <a:lnTo>
                    <a:pt x="213" y="3"/>
                  </a:lnTo>
                  <a:lnTo>
                    <a:pt x="213" y="3"/>
                  </a:lnTo>
                  <a:lnTo>
                    <a:pt x="197" y="8"/>
                  </a:lnTo>
                  <a:lnTo>
                    <a:pt x="197" y="8"/>
                  </a:lnTo>
                  <a:lnTo>
                    <a:pt x="184" y="12"/>
                  </a:lnTo>
                  <a:lnTo>
                    <a:pt x="178" y="13"/>
                  </a:lnTo>
                  <a:lnTo>
                    <a:pt x="171" y="15"/>
                  </a:lnTo>
                  <a:lnTo>
                    <a:pt x="171" y="15"/>
                  </a:lnTo>
                  <a:lnTo>
                    <a:pt x="161" y="15"/>
                  </a:lnTo>
                  <a:lnTo>
                    <a:pt x="152" y="17"/>
                  </a:lnTo>
                  <a:lnTo>
                    <a:pt x="144" y="19"/>
                  </a:lnTo>
                  <a:lnTo>
                    <a:pt x="135" y="24"/>
                  </a:lnTo>
                  <a:lnTo>
                    <a:pt x="135" y="24"/>
                  </a:lnTo>
                  <a:lnTo>
                    <a:pt x="113" y="35"/>
                  </a:lnTo>
                  <a:lnTo>
                    <a:pt x="101" y="43"/>
                  </a:lnTo>
                  <a:lnTo>
                    <a:pt x="91" y="50"/>
                  </a:lnTo>
                  <a:lnTo>
                    <a:pt x="91" y="50"/>
                  </a:lnTo>
                  <a:lnTo>
                    <a:pt x="85" y="56"/>
                  </a:lnTo>
                  <a:lnTo>
                    <a:pt x="77" y="66"/>
                  </a:lnTo>
                  <a:lnTo>
                    <a:pt x="74" y="72"/>
                  </a:lnTo>
                  <a:lnTo>
                    <a:pt x="70" y="79"/>
                  </a:lnTo>
                  <a:lnTo>
                    <a:pt x="69" y="85"/>
                  </a:lnTo>
                  <a:lnTo>
                    <a:pt x="69" y="90"/>
                  </a:lnTo>
                  <a:lnTo>
                    <a:pt x="69" y="90"/>
                  </a:lnTo>
                  <a:lnTo>
                    <a:pt x="69" y="91"/>
                  </a:lnTo>
                  <a:lnTo>
                    <a:pt x="69" y="91"/>
                  </a:lnTo>
                  <a:lnTo>
                    <a:pt x="60" y="101"/>
                  </a:lnTo>
                  <a:lnTo>
                    <a:pt x="53" y="113"/>
                  </a:lnTo>
                  <a:lnTo>
                    <a:pt x="47" y="126"/>
                  </a:lnTo>
                  <a:lnTo>
                    <a:pt x="44" y="140"/>
                  </a:lnTo>
                  <a:lnTo>
                    <a:pt x="44" y="140"/>
                  </a:lnTo>
                  <a:lnTo>
                    <a:pt x="42" y="149"/>
                  </a:lnTo>
                  <a:lnTo>
                    <a:pt x="41" y="160"/>
                  </a:lnTo>
                  <a:lnTo>
                    <a:pt x="44" y="178"/>
                  </a:lnTo>
                  <a:lnTo>
                    <a:pt x="44" y="178"/>
                  </a:lnTo>
                  <a:lnTo>
                    <a:pt x="44" y="190"/>
                  </a:lnTo>
                  <a:lnTo>
                    <a:pt x="44" y="190"/>
                  </a:lnTo>
                  <a:lnTo>
                    <a:pt x="41" y="193"/>
                  </a:lnTo>
                  <a:lnTo>
                    <a:pt x="38" y="197"/>
                  </a:lnTo>
                  <a:lnTo>
                    <a:pt x="34" y="206"/>
                  </a:lnTo>
                  <a:lnTo>
                    <a:pt x="31" y="219"/>
                  </a:lnTo>
                  <a:lnTo>
                    <a:pt x="30" y="231"/>
                  </a:lnTo>
                  <a:lnTo>
                    <a:pt x="30" y="231"/>
                  </a:lnTo>
                  <a:lnTo>
                    <a:pt x="31" y="240"/>
                  </a:lnTo>
                  <a:lnTo>
                    <a:pt x="32" y="250"/>
                  </a:lnTo>
                  <a:lnTo>
                    <a:pt x="34" y="257"/>
                  </a:lnTo>
                  <a:lnTo>
                    <a:pt x="37" y="264"/>
                  </a:lnTo>
                  <a:lnTo>
                    <a:pt x="41" y="269"/>
                  </a:lnTo>
                  <a:lnTo>
                    <a:pt x="45" y="274"/>
                  </a:lnTo>
                  <a:lnTo>
                    <a:pt x="49" y="276"/>
                  </a:lnTo>
                  <a:lnTo>
                    <a:pt x="55" y="277"/>
                  </a:lnTo>
                  <a:lnTo>
                    <a:pt x="55" y="277"/>
                  </a:lnTo>
                  <a:lnTo>
                    <a:pt x="60" y="295"/>
                  </a:lnTo>
                  <a:lnTo>
                    <a:pt x="60" y="295"/>
                  </a:lnTo>
                  <a:lnTo>
                    <a:pt x="65" y="311"/>
                  </a:lnTo>
                  <a:lnTo>
                    <a:pt x="74" y="326"/>
                  </a:lnTo>
                  <a:lnTo>
                    <a:pt x="83" y="341"/>
                  </a:lnTo>
                  <a:lnTo>
                    <a:pt x="92" y="353"/>
                  </a:lnTo>
                  <a:lnTo>
                    <a:pt x="103" y="365"/>
                  </a:lnTo>
                  <a:lnTo>
                    <a:pt x="116" y="375"/>
                  </a:lnTo>
                  <a:lnTo>
                    <a:pt x="129" y="385"/>
                  </a:lnTo>
                  <a:lnTo>
                    <a:pt x="143" y="391"/>
                  </a:lnTo>
                  <a:lnTo>
                    <a:pt x="143" y="413"/>
                  </a:lnTo>
                  <a:lnTo>
                    <a:pt x="143" y="413"/>
                  </a:lnTo>
                  <a:lnTo>
                    <a:pt x="135" y="411"/>
                  </a:lnTo>
                  <a:lnTo>
                    <a:pt x="132" y="410"/>
                  </a:lnTo>
                  <a:lnTo>
                    <a:pt x="130" y="411"/>
                  </a:lnTo>
                  <a:lnTo>
                    <a:pt x="130" y="411"/>
                  </a:lnTo>
                  <a:lnTo>
                    <a:pt x="126" y="414"/>
                  </a:lnTo>
                  <a:lnTo>
                    <a:pt x="125" y="414"/>
                  </a:lnTo>
                  <a:lnTo>
                    <a:pt x="125" y="414"/>
                  </a:lnTo>
                  <a:lnTo>
                    <a:pt x="120" y="418"/>
                  </a:lnTo>
                  <a:lnTo>
                    <a:pt x="115" y="421"/>
                  </a:lnTo>
                  <a:lnTo>
                    <a:pt x="115" y="421"/>
                  </a:lnTo>
                  <a:lnTo>
                    <a:pt x="106" y="423"/>
                  </a:lnTo>
                  <a:lnTo>
                    <a:pt x="106" y="423"/>
                  </a:lnTo>
                  <a:lnTo>
                    <a:pt x="95" y="425"/>
                  </a:lnTo>
                  <a:lnTo>
                    <a:pt x="84" y="428"/>
                  </a:lnTo>
                  <a:lnTo>
                    <a:pt x="71" y="433"/>
                  </a:lnTo>
                  <a:lnTo>
                    <a:pt x="56" y="439"/>
                  </a:lnTo>
                  <a:lnTo>
                    <a:pt x="42" y="449"/>
                  </a:lnTo>
                  <a:lnTo>
                    <a:pt x="36" y="455"/>
                  </a:lnTo>
                  <a:lnTo>
                    <a:pt x="27" y="462"/>
                  </a:lnTo>
                  <a:lnTo>
                    <a:pt x="21" y="470"/>
                  </a:lnTo>
                  <a:lnTo>
                    <a:pt x="14" y="479"/>
                  </a:lnTo>
                  <a:lnTo>
                    <a:pt x="8" y="489"/>
                  </a:lnTo>
                  <a:lnTo>
                    <a:pt x="1" y="501"/>
                  </a:lnTo>
                  <a:lnTo>
                    <a:pt x="0" y="503"/>
                  </a:lnTo>
                  <a:lnTo>
                    <a:pt x="2" y="507"/>
                  </a:lnTo>
                  <a:lnTo>
                    <a:pt x="2" y="507"/>
                  </a:lnTo>
                  <a:lnTo>
                    <a:pt x="9" y="516"/>
                  </a:lnTo>
                  <a:lnTo>
                    <a:pt x="17" y="524"/>
                  </a:lnTo>
                  <a:lnTo>
                    <a:pt x="17" y="524"/>
                  </a:lnTo>
                  <a:lnTo>
                    <a:pt x="34" y="539"/>
                  </a:lnTo>
                  <a:lnTo>
                    <a:pt x="53" y="553"/>
                  </a:lnTo>
                  <a:lnTo>
                    <a:pt x="74" y="564"/>
                  </a:lnTo>
                  <a:lnTo>
                    <a:pt x="95" y="573"/>
                  </a:lnTo>
                  <a:lnTo>
                    <a:pt x="118" y="582"/>
                  </a:lnTo>
                  <a:lnTo>
                    <a:pt x="143" y="587"/>
                  </a:lnTo>
                  <a:lnTo>
                    <a:pt x="168" y="591"/>
                  </a:lnTo>
                  <a:lnTo>
                    <a:pt x="193" y="592"/>
                  </a:lnTo>
                  <a:lnTo>
                    <a:pt x="193" y="592"/>
                  </a:lnTo>
                  <a:lnTo>
                    <a:pt x="221" y="590"/>
                  </a:lnTo>
                  <a:lnTo>
                    <a:pt x="247" y="586"/>
                  </a:lnTo>
                  <a:lnTo>
                    <a:pt x="273" y="580"/>
                  </a:lnTo>
                  <a:lnTo>
                    <a:pt x="297" y="572"/>
                  </a:lnTo>
                  <a:lnTo>
                    <a:pt x="319" y="561"/>
                  </a:lnTo>
                  <a:lnTo>
                    <a:pt x="340" y="548"/>
                  </a:lnTo>
                  <a:lnTo>
                    <a:pt x="350" y="541"/>
                  </a:lnTo>
                  <a:lnTo>
                    <a:pt x="359" y="534"/>
                  </a:lnTo>
                  <a:lnTo>
                    <a:pt x="367" y="526"/>
                  </a:lnTo>
                  <a:lnTo>
                    <a:pt x="375" y="518"/>
                  </a:lnTo>
                  <a:lnTo>
                    <a:pt x="375" y="518"/>
                  </a:lnTo>
                  <a:lnTo>
                    <a:pt x="384" y="505"/>
                  </a:lnTo>
                  <a:lnTo>
                    <a:pt x="387" y="503"/>
                  </a:lnTo>
                  <a:lnTo>
                    <a:pt x="386" y="500"/>
                  </a:lnTo>
                  <a:close/>
                  <a:moveTo>
                    <a:pt x="367" y="510"/>
                  </a:moveTo>
                  <a:lnTo>
                    <a:pt x="367" y="510"/>
                  </a:lnTo>
                  <a:lnTo>
                    <a:pt x="359" y="518"/>
                  </a:lnTo>
                  <a:lnTo>
                    <a:pt x="351" y="525"/>
                  </a:lnTo>
                  <a:lnTo>
                    <a:pt x="333" y="539"/>
                  </a:lnTo>
                  <a:lnTo>
                    <a:pt x="313" y="552"/>
                  </a:lnTo>
                  <a:lnTo>
                    <a:pt x="291" y="562"/>
                  </a:lnTo>
                  <a:lnTo>
                    <a:pt x="268" y="569"/>
                  </a:lnTo>
                  <a:lnTo>
                    <a:pt x="244" y="575"/>
                  </a:lnTo>
                  <a:lnTo>
                    <a:pt x="220" y="579"/>
                  </a:lnTo>
                  <a:lnTo>
                    <a:pt x="193" y="580"/>
                  </a:lnTo>
                  <a:lnTo>
                    <a:pt x="193" y="580"/>
                  </a:lnTo>
                  <a:lnTo>
                    <a:pt x="169" y="579"/>
                  </a:lnTo>
                  <a:lnTo>
                    <a:pt x="145" y="576"/>
                  </a:lnTo>
                  <a:lnTo>
                    <a:pt x="122" y="570"/>
                  </a:lnTo>
                  <a:lnTo>
                    <a:pt x="100" y="563"/>
                  </a:lnTo>
                  <a:lnTo>
                    <a:pt x="78" y="554"/>
                  </a:lnTo>
                  <a:lnTo>
                    <a:pt x="59" y="544"/>
                  </a:lnTo>
                  <a:lnTo>
                    <a:pt x="41" y="531"/>
                  </a:lnTo>
                  <a:lnTo>
                    <a:pt x="25" y="516"/>
                  </a:lnTo>
                  <a:lnTo>
                    <a:pt x="25" y="516"/>
                  </a:lnTo>
                  <a:lnTo>
                    <a:pt x="14" y="502"/>
                  </a:lnTo>
                  <a:lnTo>
                    <a:pt x="14" y="502"/>
                  </a:lnTo>
                  <a:lnTo>
                    <a:pt x="19" y="493"/>
                  </a:lnTo>
                  <a:lnTo>
                    <a:pt x="25" y="484"/>
                  </a:lnTo>
                  <a:lnTo>
                    <a:pt x="31" y="476"/>
                  </a:lnTo>
                  <a:lnTo>
                    <a:pt x="38" y="469"/>
                  </a:lnTo>
                  <a:lnTo>
                    <a:pt x="50" y="457"/>
                  </a:lnTo>
                  <a:lnTo>
                    <a:pt x="63" y="449"/>
                  </a:lnTo>
                  <a:lnTo>
                    <a:pt x="76" y="443"/>
                  </a:lnTo>
                  <a:lnTo>
                    <a:pt x="87" y="439"/>
                  </a:lnTo>
                  <a:lnTo>
                    <a:pt x="98" y="436"/>
                  </a:lnTo>
                  <a:lnTo>
                    <a:pt x="108" y="434"/>
                  </a:lnTo>
                  <a:lnTo>
                    <a:pt x="108" y="434"/>
                  </a:lnTo>
                  <a:lnTo>
                    <a:pt x="117" y="432"/>
                  </a:lnTo>
                  <a:lnTo>
                    <a:pt x="117" y="432"/>
                  </a:lnTo>
                  <a:lnTo>
                    <a:pt x="125" y="428"/>
                  </a:lnTo>
                  <a:lnTo>
                    <a:pt x="132" y="424"/>
                  </a:lnTo>
                  <a:lnTo>
                    <a:pt x="133" y="423"/>
                  </a:lnTo>
                  <a:lnTo>
                    <a:pt x="133" y="423"/>
                  </a:lnTo>
                  <a:lnTo>
                    <a:pt x="133" y="423"/>
                  </a:lnTo>
                  <a:lnTo>
                    <a:pt x="133" y="423"/>
                  </a:lnTo>
                  <a:lnTo>
                    <a:pt x="146" y="427"/>
                  </a:lnTo>
                  <a:lnTo>
                    <a:pt x="154" y="431"/>
                  </a:lnTo>
                  <a:lnTo>
                    <a:pt x="154" y="385"/>
                  </a:lnTo>
                  <a:lnTo>
                    <a:pt x="151" y="382"/>
                  </a:lnTo>
                  <a:lnTo>
                    <a:pt x="151" y="382"/>
                  </a:lnTo>
                  <a:lnTo>
                    <a:pt x="137" y="376"/>
                  </a:lnTo>
                  <a:lnTo>
                    <a:pt x="124" y="368"/>
                  </a:lnTo>
                  <a:lnTo>
                    <a:pt x="113" y="358"/>
                  </a:lnTo>
                  <a:lnTo>
                    <a:pt x="102" y="348"/>
                  </a:lnTo>
                  <a:lnTo>
                    <a:pt x="92" y="335"/>
                  </a:lnTo>
                  <a:lnTo>
                    <a:pt x="84" y="321"/>
                  </a:lnTo>
                  <a:lnTo>
                    <a:pt x="77" y="306"/>
                  </a:lnTo>
                  <a:lnTo>
                    <a:pt x="70" y="291"/>
                  </a:lnTo>
                  <a:lnTo>
                    <a:pt x="70" y="291"/>
                  </a:lnTo>
                  <a:lnTo>
                    <a:pt x="68" y="281"/>
                  </a:lnTo>
                  <a:lnTo>
                    <a:pt x="65" y="270"/>
                  </a:lnTo>
                  <a:lnTo>
                    <a:pt x="63" y="261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54" y="266"/>
                  </a:lnTo>
                  <a:lnTo>
                    <a:pt x="52" y="264"/>
                  </a:lnTo>
                  <a:lnTo>
                    <a:pt x="49" y="261"/>
                  </a:lnTo>
                  <a:lnTo>
                    <a:pt x="47" y="257"/>
                  </a:lnTo>
                  <a:lnTo>
                    <a:pt x="45" y="252"/>
                  </a:lnTo>
                  <a:lnTo>
                    <a:pt x="42" y="246"/>
                  </a:lnTo>
                  <a:lnTo>
                    <a:pt x="42" y="239"/>
                  </a:lnTo>
                  <a:lnTo>
                    <a:pt x="41" y="231"/>
                  </a:lnTo>
                  <a:lnTo>
                    <a:pt x="41" y="231"/>
                  </a:lnTo>
                  <a:lnTo>
                    <a:pt x="42" y="219"/>
                  </a:lnTo>
                  <a:lnTo>
                    <a:pt x="45" y="209"/>
                  </a:lnTo>
                  <a:lnTo>
                    <a:pt x="49" y="201"/>
                  </a:lnTo>
                  <a:lnTo>
                    <a:pt x="53" y="197"/>
                  </a:lnTo>
                  <a:lnTo>
                    <a:pt x="56" y="196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5" y="177"/>
                  </a:lnTo>
                  <a:lnTo>
                    <a:pt x="55" y="177"/>
                  </a:lnTo>
                  <a:lnTo>
                    <a:pt x="53" y="160"/>
                  </a:lnTo>
                  <a:lnTo>
                    <a:pt x="54" y="151"/>
                  </a:lnTo>
                  <a:lnTo>
                    <a:pt x="54" y="143"/>
                  </a:lnTo>
                  <a:lnTo>
                    <a:pt x="54" y="143"/>
                  </a:lnTo>
                  <a:lnTo>
                    <a:pt x="59" y="129"/>
                  </a:lnTo>
                  <a:lnTo>
                    <a:pt x="64" y="116"/>
                  </a:lnTo>
                  <a:lnTo>
                    <a:pt x="71" y="105"/>
                  </a:lnTo>
                  <a:lnTo>
                    <a:pt x="80" y="94"/>
                  </a:lnTo>
                  <a:lnTo>
                    <a:pt x="90" y="87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83" y="79"/>
                  </a:lnTo>
                  <a:lnTo>
                    <a:pt x="88" y="71"/>
                  </a:lnTo>
                  <a:lnTo>
                    <a:pt x="93" y="64"/>
                  </a:lnTo>
                  <a:lnTo>
                    <a:pt x="98" y="60"/>
                  </a:lnTo>
                  <a:lnTo>
                    <a:pt x="98" y="60"/>
                  </a:lnTo>
                  <a:lnTo>
                    <a:pt x="108" y="53"/>
                  </a:lnTo>
                  <a:lnTo>
                    <a:pt x="118" y="46"/>
                  </a:lnTo>
                  <a:lnTo>
                    <a:pt x="139" y="34"/>
                  </a:lnTo>
                  <a:lnTo>
                    <a:pt x="139" y="34"/>
                  </a:lnTo>
                  <a:lnTo>
                    <a:pt x="147" y="30"/>
                  </a:lnTo>
                  <a:lnTo>
                    <a:pt x="154" y="27"/>
                  </a:lnTo>
                  <a:lnTo>
                    <a:pt x="162" y="26"/>
                  </a:lnTo>
                  <a:lnTo>
                    <a:pt x="171" y="26"/>
                  </a:lnTo>
                  <a:lnTo>
                    <a:pt x="171" y="26"/>
                  </a:lnTo>
                  <a:lnTo>
                    <a:pt x="179" y="25"/>
                  </a:lnTo>
                  <a:lnTo>
                    <a:pt x="188" y="24"/>
                  </a:lnTo>
                  <a:lnTo>
                    <a:pt x="201" y="19"/>
                  </a:lnTo>
                  <a:lnTo>
                    <a:pt x="201" y="19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6" y="20"/>
                  </a:lnTo>
                  <a:lnTo>
                    <a:pt x="227" y="25"/>
                  </a:lnTo>
                  <a:lnTo>
                    <a:pt x="260" y="39"/>
                  </a:lnTo>
                  <a:lnTo>
                    <a:pt x="260" y="39"/>
                  </a:lnTo>
                  <a:lnTo>
                    <a:pt x="274" y="43"/>
                  </a:lnTo>
                  <a:lnTo>
                    <a:pt x="282" y="47"/>
                  </a:lnTo>
                  <a:lnTo>
                    <a:pt x="282" y="47"/>
                  </a:lnTo>
                  <a:lnTo>
                    <a:pt x="288" y="52"/>
                  </a:lnTo>
                  <a:lnTo>
                    <a:pt x="293" y="57"/>
                  </a:lnTo>
                  <a:lnTo>
                    <a:pt x="298" y="63"/>
                  </a:lnTo>
                  <a:lnTo>
                    <a:pt x="303" y="69"/>
                  </a:lnTo>
                  <a:lnTo>
                    <a:pt x="303" y="69"/>
                  </a:lnTo>
                  <a:lnTo>
                    <a:pt x="304" y="72"/>
                  </a:lnTo>
                  <a:lnTo>
                    <a:pt x="305" y="76"/>
                  </a:lnTo>
                  <a:lnTo>
                    <a:pt x="310" y="83"/>
                  </a:lnTo>
                  <a:lnTo>
                    <a:pt x="315" y="88"/>
                  </a:lnTo>
                  <a:lnTo>
                    <a:pt x="321" y="93"/>
                  </a:lnTo>
                  <a:lnTo>
                    <a:pt x="321" y="93"/>
                  </a:lnTo>
                  <a:lnTo>
                    <a:pt x="323" y="95"/>
                  </a:lnTo>
                  <a:lnTo>
                    <a:pt x="323" y="95"/>
                  </a:lnTo>
                  <a:lnTo>
                    <a:pt x="329" y="101"/>
                  </a:lnTo>
                  <a:lnTo>
                    <a:pt x="333" y="109"/>
                  </a:lnTo>
                  <a:lnTo>
                    <a:pt x="336" y="118"/>
                  </a:lnTo>
                  <a:lnTo>
                    <a:pt x="337" y="128"/>
                  </a:lnTo>
                  <a:lnTo>
                    <a:pt x="338" y="148"/>
                  </a:lnTo>
                  <a:lnTo>
                    <a:pt x="338" y="167"/>
                  </a:lnTo>
                  <a:lnTo>
                    <a:pt x="338" y="167"/>
                  </a:lnTo>
                  <a:lnTo>
                    <a:pt x="337" y="175"/>
                  </a:lnTo>
                  <a:lnTo>
                    <a:pt x="337" y="175"/>
                  </a:lnTo>
                  <a:lnTo>
                    <a:pt x="337" y="193"/>
                  </a:lnTo>
                  <a:lnTo>
                    <a:pt x="337" y="197"/>
                  </a:lnTo>
                  <a:lnTo>
                    <a:pt x="340" y="198"/>
                  </a:lnTo>
                  <a:lnTo>
                    <a:pt x="340" y="198"/>
                  </a:lnTo>
                  <a:lnTo>
                    <a:pt x="343" y="202"/>
                  </a:lnTo>
                  <a:lnTo>
                    <a:pt x="346" y="211"/>
                  </a:lnTo>
                  <a:lnTo>
                    <a:pt x="349" y="220"/>
                  </a:lnTo>
                  <a:lnTo>
                    <a:pt x="349" y="231"/>
                  </a:lnTo>
                  <a:lnTo>
                    <a:pt x="349" y="231"/>
                  </a:lnTo>
                  <a:lnTo>
                    <a:pt x="349" y="239"/>
                  </a:lnTo>
                  <a:lnTo>
                    <a:pt x="348" y="245"/>
                  </a:lnTo>
                  <a:lnTo>
                    <a:pt x="346" y="252"/>
                  </a:lnTo>
                  <a:lnTo>
                    <a:pt x="344" y="257"/>
                  </a:lnTo>
                  <a:lnTo>
                    <a:pt x="342" y="260"/>
                  </a:lnTo>
                  <a:lnTo>
                    <a:pt x="340" y="264"/>
                  </a:lnTo>
                  <a:lnTo>
                    <a:pt x="337" y="266"/>
                  </a:lnTo>
                  <a:lnTo>
                    <a:pt x="335" y="266"/>
                  </a:lnTo>
                  <a:lnTo>
                    <a:pt x="335" y="266"/>
                  </a:lnTo>
                  <a:lnTo>
                    <a:pt x="334" y="266"/>
                  </a:lnTo>
                  <a:lnTo>
                    <a:pt x="327" y="262"/>
                  </a:lnTo>
                  <a:lnTo>
                    <a:pt x="326" y="270"/>
                  </a:lnTo>
                  <a:lnTo>
                    <a:pt x="326" y="270"/>
                  </a:lnTo>
                  <a:lnTo>
                    <a:pt x="322" y="282"/>
                  </a:lnTo>
                  <a:lnTo>
                    <a:pt x="319" y="292"/>
                  </a:lnTo>
                  <a:lnTo>
                    <a:pt x="319" y="292"/>
                  </a:lnTo>
                  <a:lnTo>
                    <a:pt x="313" y="308"/>
                  </a:lnTo>
                  <a:lnTo>
                    <a:pt x="306" y="323"/>
                  </a:lnTo>
                  <a:lnTo>
                    <a:pt x="297" y="336"/>
                  </a:lnTo>
                  <a:lnTo>
                    <a:pt x="288" y="349"/>
                  </a:lnTo>
                  <a:lnTo>
                    <a:pt x="276" y="359"/>
                  </a:lnTo>
                  <a:lnTo>
                    <a:pt x="265" y="370"/>
                  </a:lnTo>
                  <a:lnTo>
                    <a:pt x="252" y="378"/>
                  </a:lnTo>
                  <a:lnTo>
                    <a:pt x="238" y="383"/>
                  </a:lnTo>
                  <a:lnTo>
                    <a:pt x="235" y="385"/>
                  </a:lnTo>
                  <a:lnTo>
                    <a:pt x="235" y="428"/>
                  </a:lnTo>
                  <a:lnTo>
                    <a:pt x="242" y="426"/>
                  </a:lnTo>
                  <a:lnTo>
                    <a:pt x="242" y="426"/>
                  </a:lnTo>
                  <a:lnTo>
                    <a:pt x="246" y="425"/>
                  </a:lnTo>
                  <a:lnTo>
                    <a:pt x="253" y="423"/>
                  </a:lnTo>
                  <a:lnTo>
                    <a:pt x="253" y="423"/>
                  </a:lnTo>
                  <a:lnTo>
                    <a:pt x="253" y="423"/>
                  </a:lnTo>
                  <a:lnTo>
                    <a:pt x="254" y="423"/>
                  </a:lnTo>
                  <a:lnTo>
                    <a:pt x="254" y="423"/>
                  </a:lnTo>
                  <a:lnTo>
                    <a:pt x="261" y="428"/>
                  </a:lnTo>
                  <a:lnTo>
                    <a:pt x="269" y="432"/>
                  </a:lnTo>
                  <a:lnTo>
                    <a:pt x="269" y="432"/>
                  </a:lnTo>
                  <a:lnTo>
                    <a:pt x="280" y="434"/>
                  </a:lnTo>
                  <a:lnTo>
                    <a:pt x="280" y="434"/>
                  </a:lnTo>
                  <a:lnTo>
                    <a:pt x="289" y="436"/>
                  </a:lnTo>
                  <a:lnTo>
                    <a:pt x="300" y="439"/>
                  </a:lnTo>
                  <a:lnTo>
                    <a:pt x="312" y="443"/>
                  </a:lnTo>
                  <a:lnTo>
                    <a:pt x="325" y="449"/>
                  </a:lnTo>
                  <a:lnTo>
                    <a:pt x="337" y="457"/>
                  </a:lnTo>
                  <a:lnTo>
                    <a:pt x="350" y="469"/>
                  </a:lnTo>
                  <a:lnTo>
                    <a:pt x="356" y="476"/>
                  </a:lnTo>
                  <a:lnTo>
                    <a:pt x="363" y="484"/>
                  </a:lnTo>
                  <a:lnTo>
                    <a:pt x="368" y="492"/>
                  </a:lnTo>
                  <a:lnTo>
                    <a:pt x="374" y="502"/>
                  </a:lnTo>
                  <a:lnTo>
                    <a:pt x="374" y="502"/>
                  </a:lnTo>
                  <a:lnTo>
                    <a:pt x="367" y="510"/>
                  </a:lnTo>
                  <a:lnTo>
                    <a:pt x="367" y="5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25" name="Rectangles 1024"/>
          <p:cNvSpPr>
            <a:spLocks noChangeAspect="1"/>
          </p:cNvSpPr>
          <p:nvPr/>
        </p:nvSpPr>
        <p:spPr>
          <a:xfrm>
            <a:off x="1588" y="0"/>
            <a:ext cx="9140825" cy="5143500"/>
          </a:xfrm>
          <a:prstGeom prst="rect">
            <a:avLst/>
          </a:prstGeom>
          <a:noFill/>
          <a:ln w="9525"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rowdfunding PPT 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  <a:endParaRPr lang="en-US" dirty="0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  <a:endParaRPr lang="en-US" dirty="0"/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  <a:endParaRPr lang="en-US" dirty="0"/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  <a:endParaRPr lang="en-US" dirty="0"/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  <a:endParaRPr lang="en-US" dirty="0"/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  <a:endParaRPr lang="en-US" dirty="0"/>
          </a:p>
        </p:txBody>
      </p:sp>
      <p:grpSp>
        <p:nvGrpSpPr>
          <p:cNvPr id="82" name="Group 81"/>
          <p:cNvGrpSpPr/>
          <p:nvPr userDrawn="1"/>
        </p:nvGrpSpPr>
        <p:grpSpPr>
          <a:xfrm>
            <a:off x="6641816" y="1551739"/>
            <a:ext cx="1233572" cy="1233572"/>
            <a:chOff x="7080251" y="2935288"/>
            <a:chExt cx="806450" cy="806450"/>
          </a:xfrm>
        </p:grpSpPr>
        <p:sp>
          <p:nvSpPr>
            <p:cNvPr id="83" name="Freeform 23"/>
            <p:cNvSpPr/>
            <p:nvPr userDrawn="1"/>
          </p:nvSpPr>
          <p:spPr bwMode="auto">
            <a:xfrm>
              <a:off x="7080251" y="2935288"/>
              <a:ext cx="806450" cy="806450"/>
            </a:xfrm>
            <a:custGeom>
              <a:avLst/>
              <a:gdLst>
                <a:gd name="T0" fmla="*/ 1017 w 1017"/>
                <a:gd name="T1" fmla="*/ 535 h 1018"/>
                <a:gd name="T2" fmla="*/ 1006 w 1017"/>
                <a:gd name="T3" fmla="*/ 612 h 1018"/>
                <a:gd name="T4" fmla="*/ 986 w 1017"/>
                <a:gd name="T5" fmla="*/ 685 h 1018"/>
                <a:gd name="T6" fmla="*/ 956 w 1017"/>
                <a:gd name="T7" fmla="*/ 752 h 1018"/>
                <a:gd name="T8" fmla="*/ 916 w 1017"/>
                <a:gd name="T9" fmla="*/ 814 h 1018"/>
                <a:gd name="T10" fmla="*/ 868 w 1017"/>
                <a:gd name="T11" fmla="*/ 869 h 1018"/>
                <a:gd name="T12" fmla="*/ 813 w 1017"/>
                <a:gd name="T13" fmla="*/ 918 h 1018"/>
                <a:gd name="T14" fmla="*/ 751 w 1017"/>
                <a:gd name="T15" fmla="*/ 957 h 1018"/>
                <a:gd name="T16" fmla="*/ 683 w 1017"/>
                <a:gd name="T17" fmla="*/ 988 h 1018"/>
                <a:gd name="T18" fmla="*/ 611 w 1017"/>
                <a:gd name="T19" fmla="*/ 1007 h 1018"/>
                <a:gd name="T20" fmla="*/ 534 w 1017"/>
                <a:gd name="T21" fmla="*/ 1018 h 1018"/>
                <a:gd name="T22" fmla="*/ 483 w 1017"/>
                <a:gd name="T23" fmla="*/ 1018 h 1018"/>
                <a:gd name="T24" fmla="*/ 407 w 1017"/>
                <a:gd name="T25" fmla="*/ 1007 h 1018"/>
                <a:gd name="T26" fmla="*/ 334 w 1017"/>
                <a:gd name="T27" fmla="*/ 988 h 1018"/>
                <a:gd name="T28" fmla="*/ 266 w 1017"/>
                <a:gd name="T29" fmla="*/ 957 h 1018"/>
                <a:gd name="T30" fmla="*/ 204 w 1017"/>
                <a:gd name="T31" fmla="*/ 918 h 1018"/>
                <a:gd name="T32" fmla="*/ 149 w 1017"/>
                <a:gd name="T33" fmla="*/ 869 h 1018"/>
                <a:gd name="T34" fmla="*/ 101 w 1017"/>
                <a:gd name="T35" fmla="*/ 814 h 1018"/>
                <a:gd name="T36" fmla="*/ 61 w 1017"/>
                <a:gd name="T37" fmla="*/ 752 h 1018"/>
                <a:gd name="T38" fmla="*/ 31 w 1017"/>
                <a:gd name="T39" fmla="*/ 685 h 1018"/>
                <a:gd name="T40" fmla="*/ 10 w 1017"/>
                <a:gd name="T41" fmla="*/ 612 h 1018"/>
                <a:gd name="T42" fmla="*/ 0 w 1017"/>
                <a:gd name="T43" fmla="*/ 535 h 1018"/>
                <a:gd name="T44" fmla="*/ 0 w 1017"/>
                <a:gd name="T45" fmla="*/ 483 h 1018"/>
                <a:gd name="T46" fmla="*/ 10 w 1017"/>
                <a:gd name="T47" fmla="*/ 407 h 1018"/>
                <a:gd name="T48" fmla="*/ 31 w 1017"/>
                <a:gd name="T49" fmla="*/ 335 h 1018"/>
                <a:gd name="T50" fmla="*/ 61 w 1017"/>
                <a:gd name="T51" fmla="*/ 267 h 1018"/>
                <a:gd name="T52" fmla="*/ 101 w 1017"/>
                <a:gd name="T53" fmla="*/ 204 h 1018"/>
                <a:gd name="T54" fmla="*/ 149 w 1017"/>
                <a:gd name="T55" fmla="*/ 149 h 1018"/>
                <a:gd name="T56" fmla="*/ 204 w 1017"/>
                <a:gd name="T57" fmla="*/ 102 h 1018"/>
                <a:gd name="T58" fmla="*/ 266 w 1017"/>
                <a:gd name="T59" fmla="*/ 61 h 1018"/>
                <a:gd name="T60" fmla="*/ 334 w 1017"/>
                <a:gd name="T61" fmla="*/ 32 h 1018"/>
                <a:gd name="T62" fmla="*/ 407 w 1017"/>
                <a:gd name="T63" fmla="*/ 11 h 1018"/>
                <a:gd name="T64" fmla="*/ 483 w 1017"/>
                <a:gd name="T65" fmla="*/ 2 h 1018"/>
                <a:gd name="T66" fmla="*/ 534 w 1017"/>
                <a:gd name="T67" fmla="*/ 2 h 1018"/>
                <a:gd name="T68" fmla="*/ 611 w 1017"/>
                <a:gd name="T69" fmla="*/ 11 h 1018"/>
                <a:gd name="T70" fmla="*/ 683 w 1017"/>
                <a:gd name="T71" fmla="*/ 32 h 1018"/>
                <a:gd name="T72" fmla="*/ 751 w 1017"/>
                <a:gd name="T73" fmla="*/ 61 h 1018"/>
                <a:gd name="T74" fmla="*/ 813 w 1017"/>
                <a:gd name="T75" fmla="*/ 102 h 1018"/>
                <a:gd name="T76" fmla="*/ 868 w 1017"/>
                <a:gd name="T77" fmla="*/ 149 h 1018"/>
                <a:gd name="T78" fmla="*/ 916 w 1017"/>
                <a:gd name="T79" fmla="*/ 204 h 1018"/>
                <a:gd name="T80" fmla="*/ 956 w 1017"/>
                <a:gd name="T81" fmla="*/ 267 h 1018"/>
                <a:gd name="T82" fmla="*/ 986 w 1017"/>
                <a:gd name="T83" fmla="*/ 335 h 1018"/>
                <a:gd name="T84" fmla="*/ 1006 w 1017"/>
                <a:gd name="T85" fmla="*/ 407 h 1018"/>
                <a:gd name="T86" fmla="*/ 1017 w 1017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8">
                  <a:moveTo>
                    <a:pt x="1017" y="510"/>
                  </a:moveTo>
                  <a:lnTo>
                    <a:pt x="1017" y="510"/>
                  </a:lnTo>
                  <a:lnTo>
                    <a:pt x="1017" y="535"/>
                  </a:lnTo>
                  <a:lnTo>
                    <a:pt x="1015" y="562"/>
                  </a:lnTo>
                  <a:lnTo>
                    <a:pt x="1011" y="587"/>
                  </a:lnTo>
                  <a:lnTo>
                    <a:pt x="1006" y="612"/>
                  </a:lnTo>
                  <a:lnTo>
                    <a:pt x="1001" y="636"/>
                  </a:lnTo>
                  <a:lnTo>
                    <a:pt x="994" y="661"/>
                  </a:lnTo>
                  <a:lnTo>
                    <a:pt x="986" y="685"/>
                  </a:lnTo>
                  <a:lnTo>
                    <a:pt x="977" y="708"/>
                  </a:lnTo>
                  <a:lnTo>
                    <a:pt x="967" y="730"/>
                  </a:lnTo>
                  <a:lnTo>
                    <a:pt x="956" y="752"/>
                  </a:lnTo>
                  <a:lnTo>
                    <a:pt x="943" y="774"/>
                  </a:lnTo>
                  <a:lnTo>
                    <a:pt x="930" y="794"/>
                  </a:lnTo>
                  <a:lnTo>
                    <a:pt x="916" y="814"/>
                  </a:lnTo>
                  <a:lnTo>
                    <a:pt x="901" y="833"/>
                  </a:lnTo>
                  <a:lnTo>
                    <a:pt x="884" y="852"/>
                  </a:lnTo>
                  <a:lnTo>
                    <a:pt x="868" y="869"/>
                  </a:lnTo>
                  <a:lnTo>
                    <a:pt x="850" y="886"/>
                  </a:lnTo>
                  <a:lnTo>
                    <a:pt x="831" y="901"/>
                  </a:lnTo>
                  <a:lnTo>
                    <a:pt x="813" y="918"/>
                  </a:lnTo>
                  <a:lnTo>
                    <a:pt x="792" y="931"/>
                  </a:lnTo>
                  <a:lnTo>
                    <a:pt x="773" y="944"/>
                  </a:lnTo>
                  <a:lnTo>
                    <a:pt x="751" y="957"/>
                  </a:lnTo>
                  <a:lnTo>
                    <a:pt x="729" y="968"/>
                  </a:lnTo>
                  <a:lnTo>
                    <a:pt x="706" y="979"/>
                  </a:lnTo>
                  <a:lnTo>
                    <a:pt x="683" y="988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6"/>
                  </a:lnTo>
                  <a:lnTo>
                    <a:pt x="534" y="1018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8"/>
                  </a:lnTo>
                  <a:lnTo>
                    <a:pt x="456" y="1016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1" y="1002"/>
                  </a:lnTo>
                  <a:lnTo>
                    <a:pt x="357" y="995"/>
                  </a:lnTo>
                  <a:lnTo>
                    <a:pt x="334" y="988"/>
                  </a:lnTo>
                  <a:lnTo>
                    <a:pt x="311" y="979"/>
                  </a:lnTo>
                  <a:lnTo>
                    <a:pt x="288" y="968"/>
                  </a:lnTo>
                  <a:lnTo>
                    <a:pt x="266" y="957"/>
                  </a:lnTo>
                  <a:lnTo>
                    <a:pt x="245" y="944"/>
                  </a:lnTo>
                  <a:lnTo>
                    <a:pt x="225" y="931"/>
                  </a:lnTo>
                  <a:lnTo>
                    <a:pt x="204" y="918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2" y="852"/>
                  </a:lnTo>
                  <a:lnTo>
                    <a:pt x="116" y="833"/>
                  </a:lnTo>
                  <a:lnTo>
                    <a:pt x="101" y="814"/>
                  </a:lnTo>
                  <a:lnTo>
                    <a:pt x="86" y="794"/>
                  </a:lnTo>
                  <a:lnTo>
                    <a:pt x="74" y="774"/>
                  </a:lnTo>
                  <a:lnTo>
                    <a:pt x="61" y="752"/>
                  </a:lnTo>
                  <a:lnTo>
                    <a:pt x="50" y="730"/>
                  </a:lnTo>
                  <a:lnTo>
                    <a:pt x="40" y="708"/>
                  </a:lnTo>
                  <a:lnTo>
                    <a:pt x="31" y="685"/>
                  </a:lnTo>
                  <a:lnTo>
                    <a:pt x="23" y="661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7"/>
                  </a:lnTo>
                  <a:lnTo>
                    <a:pt x="2" y="562"/>
                  </a:lnTo>
                  <a:lnTo>
                    <a:pt x="0" y="535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0" y="483"/>
                  </a:lnTo>
                  <a:lnTo>
                    <a:pt x="2" y="458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5"/>
                  </a:lnTo>
                  <a:lnTo>
                    <a:pt x="40" y="312"/>
                  </a:lnTo>
                  <a:lnTo>
                    <a:pt x="50" y="288"/>
                  </a:lnTo>
                  <a:lnTo>
                    <a:pt x="61" y="267"/>
                  </a:lnTo>
                  <a:lnTo>
                    <a:pt x="74" y="246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2"/>
                  </a:lnTo>
                  <a:lnTo>
                    <a:pt x="357" y="23"/>
                  </a:lnTo>
                  <a:lnTo>
                    <a:pt x="381" y="17"/>
                  </a:lnTo>
                  <a:lnTo>
                    <a:pt x="407" y="11"/>
                  </a:lnTo>
                  <a:lnTo>
                    <a:pt x="431" y="6"/>
                  </a:lnTo>
                  <a:lnTo>
                    <a:pt x="456" y="3"/>
                  </a:lnTo>
                  <a:lnTo>
                    <a:pt x="483" y="2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2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7"/>
                  </a:lnTo>
                  <a:lnTo>
                    <a:pt x="660" y="23"/>
                  </a:lnTo>
                  <a:lnTo>
                    <a:pt x="683" y="32"/>
                  </a:lnTo>
                  <a:lnTo>
                    <a:pt x="706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2" y="87"/>
                  </a:lnTo>
                  <a:lnTo>
                    <a:pt x="813" y="102"/>
                  </a:lnTo>
                  <a:lnTo>
                    <a:pt x="831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3" y="246"/>
                  </a:lnTo>
                  <a:lnTo>
                    <a:pt x="956" y="267"/>
                  </a:lnTo>
                  <a:lnTo>
                    <a:pt x="967" y="288"/>
                  </a:lnTo>
                  <a:lnTo>
                    <a:pt x="977" y="312"/>
                  </a:lnTo>
                  <a:lnTo>
                    <a:pt x="986" y="335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5" y="458"/>
                  </a:lnTo>
                  <a:lnTo>
                    <a:pt x="1017" y="483"/>
                  </a:lnTo>
                  <a:lnTo>
                    <a:pt x="1017" y="510"/>
                  </a:lnTo>
                  <a:lnTo>
                    <a:pt x="1017" y="510"/>
                  </a:lnTo>
                  <a:close/>
                </a:path>
              </a:pathLst>
            </a:custGeom>
            <a:solidFill>
              <a:srgbClr val="FFD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25"/>
            <p:cNvSpPr>
              <a:spLocks noEditPoints="1"/>
            </p:cNvSpPr>
            <p:nvPr userDrawn="1"/>
          </p:nvSpPr>
          <p:spPr bwMode="auto">
            <a:xfrm>
              <a:off x="7272338" y="3205163"/>
              <a:ext cx="423863" cy="374650"/>
            </a:xfrm>
            <a:custGeom>
              <a:avLst/>
              <a:gdLst>
                <a:gd name="T0" fmla="*/ 418 w 533"/>
                <a:gd name="T1" fmla="*/ 472 h 472"/>
                <a:gd name="T2" fmla="*/ 327 w 533"/>
                <a:gd name="T3" fmla="*/ 467 h 472"/>
                <a:gd name="T4" fmla="*/ 231 w 533"/>
                <a:gd name="T5" fmla="*/ 450 h 472"/>
                <a:gd name="T6" fmla="*/ 140 w 533"/>
                <a:gd name="T7" fmla="*/ 451 h 472"/>
                <a:gd name="T8" fmla="*/ 38 w 533"/>
                <a:gd name="T9" fmla="*/ 461 h 472"/>
                <a:gd name="T10" fmla="*/ 8 w 533"/>
                <a:gd name="T11" fmla="*/ 453 h 472"/>
                <a:gd name="T12" fmla="*/ 0 w 533"/>
                <a:gd name="T13" fmla="*/ 439 h 472"/>
                <a:gd name="T14" fmla="*/ 21 w 533"/>
                <a:gd name="T15" fmla="*/ 386 h 472"/>
                <a:gd name="T16" fmla="*/ 55 w 533"/>
                <a:gd name="T17" fmla="*/ 333 h 472"/>
                <a:gd name="T18" fmla="*/ 61 w 533"/>
                <a:gd name="T19" fmla="*/ 257 h 472"/>
                <a:gd name="T20" fmla="*/ 69 w 533"/>
                <a:gd name="T21" fmla="*/ 146 h 472"/>
                <a:gd name="T22" fmla="*/ 94 w 533"/>
                <a:gd name="T23" fmla="*/ 95 h 472"/>
                <a:gd name="T24" fmla="*/ 138 w 533"/>
                <a:gd name="T25" fmla="*/ 64 h 472"/>
                <a:gd name="T26" fmla="*/ 173 w 533"/>
                <a:gd name="T27" fmla="*/ 40 h 472"/>
                <a:gd name="T28" fmla="*/ 220 w 533"/>
                <a:gd name="T29" fmla="*/ 2 h 472"/>
                <a:gd name="T30" fmla="*/ 306 w 533"/>
                <a:gd name="T31" fmla="*/ 0 h 472"/>
                <a:gd name="T32" fmla="*/ 336 w 533"/>
                <a:gd name="T33" fmla="*/ 19 h 472"/>
                <a:gd name="T34" fmla="*/ 351 w 533"/>
                <a:gd name="T35" fmla="*/ 50 h 472"/>
                <a:gd name="T36" fmla="*/ 394 w 533"/>
                <a:gd name="T37" fmla="*/ 95 h 472"/>
                <a:gd name="T38" fmla="*/ 451 w 533"/>
                <a:gd name="T39" fmla="*/ 165 h 472"/>
                <a:gd name="T40" fmla="*/ 477 w 533"/>
                <a:gd name="T41" fmla="*/ 230 h 472"/>
                <a:gd name="T42" fmla="*/ 479 w 533"/>
                <a:gd name="T43" fmla="*/ 316 h 472"/>
                <a:gd name="T44" fmla="*/ 474 w 533"/>
                <a:gd name="T45" fmla="*/ 346 h 472"/>
                <a:gd name="T46" fmla="*/ 460 w 533"/>
                <a:gd name="T47" fmla="*/ 393 h 472"/>
                <a:gd name="T48" fmla="*/ 462 w 533"/>
                <a:gd name="T49" fmla="*/ 397 h 472"/>
                <a:gd name="T50" fmla="*/ 473 w 533"/>
                <a:gd name="T51" fmla="*/ 398 h 472"/>
                <a:gd name="T52" fmla="*/ 518 w 533"/>
                <a:gd name="T53" fmla="*/ 408 h 472"/>
                <a:gd name="T54" fmla="*/ 531 w 533"/>
                <a:gd name="T55" fmla="*/ 420 h 472"/>
                <a:gd name="T56" fmla="*/ 530 w 533"/>
                <a:gd name="T57" fmla="*/ 436 h 472"/>
                <a:gd name="T58" fmla="*/ 483 w 533"/>
                <a:gd name="T59" fmla="*/ 460 h 472"/>
                <a:gd name="T60" fmla="*/ 419 w 533"/>
                <a:gd name="T61" fmla="*/ 472 h 472"/>
                <a:gd name="T62" fmla="*/ 251 w 533"/>
                <a:gd name="T63" fmla="*/ 442 h 472"/>
                <a:gd name="T64" fmla="*/ 328 w 533"/>
                <a:gd name="T65" fmla="*/ 456 h 472"/>
                <a:gd name="T66" fmla="*/ 419 w 533"/>
                <a:gd name="T67" fmla="*/ 461 h 472"/>
                <a:gd name="T68" fmla="*/ 482 w 533"/>
                <a:gd name="T69" fmla="*/ 450 h 472"/>
                <a:gd name="T70" fmla="*/ 522 w 533"/>
                <a:gd name="T71" fmla="*/ 428 h 472"/>
                <a:gd name="T72" fmla="*/ 518 w 533"/>
                <a:gd name="T73" fmla="*/ 421 h 472"/>
                <a:gd name="T74" fmla="*/ 485 w 533"/>
                <a:gd name="T75" fmla="*/ 410 h 472"/>
                <a:gd name="T76" fmla="*/ 460 w 533"/>
                <a:gd name="T77" fmla="*/ 408 h 472"/>
                <a:gd name="T78" fmla="*/ 451 w 533"/>
                <a:gd name="T79" fmla="*/ 403 h 472"/>
                <a:gd name="T80" fmla="*/ 457 w 533"/>
                <a:gd name="T81" fmla="*/ 366 h 472"/>
                <a:gd name="T82" fmla="*/ 466 w 533"/>
                <a:gd name="T83" fmla="*/ 329 h 472"/>
                <a:gd name="T84" fmla="*/ 470 w 533"/>
                <a:gd name="T85" fmla="*/ 256 h 472"/>
                <a:gd name="T86" fmla="*/ 449 w 533"/>
                <a:gd name="T87" fmla="*/ 183 h 472"/>
                <a:gd name="T88" fmla="*/ 401 w 533"/>
                <a:gd name="T89" fmla="*/ 118 h 472"/>
                <a:gd name="T90" fmla="*/ 346 w 533"/>
                <a:gd name="T91" fmla="*/ 63 h 472"/>
                <a:gd name="T92" fmla="*/ 328 w 533"/>
                <a:gd name="T93" fmla="*/ 27 h 472"/>
                <a:gd name="T94" fmla="*/ 306 w 533"/>
                <a:gd name="T95" fmla="*/ 11 h 472"/>
                <a:gd name="T96" fmla="*/ 203 w 533"/>
                <a:gd name="T97" fmla="*/ 26 h 472"/>
                <a:gd name="T98" fmla="*/ 174 w 533"/>
                <a:gd name="T99" fmla="*/ 53 h 472"/>
                <a:gd name="T100" fmla="*/ 110 w 533"/>
                <a:gd name="T101" fmla="*/ 94 h 472"/>
                <a:gd name="T102" fmla="*/ 78 w 533"/>
                <a:gd name="T103" fmla="*/ 157 h 472"/>
                <a:gd name="T104" fmla="*/ 72 w 533"/>
                <a:gd name="T105" fmla="*/ 257 h 472"/>
                <a:gd name="T106" fmla="*/ 62 w 533"/>
                <a:gd name="T107" fmla="*/ 343 h 472"/>
                <a:gd name="T108" fmla="*/ 19 w 533"/>
                <a:gd name="T109" fmla="*/ 410 h 472"/>
                <a:gd name="T110" fmla="*/ 12 w 533"/>
                <a:gd name="T111" fmla="*/ 443 h 472"/>
                <a:gd name="T112" fmla="*/ 38 w 533"/>
                <a:gd name="T113" fmla="*/ 451 h 472"/>
                <a:gd name="T114" fmla="*/ 139 w 533"/>
                <a:gd name="T115" fmla="*/ 44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3" h="472">
                  <a:moveTo>
                    <a:pt x="419" y="472"/>
                  </a:moveTo>
                  <a:lnTo>
                    <a:pt x="419" y="472"/>
                  </a:lnTo>
                  <a:lnTo>
                    <a:pt x="419" y="472"/>
                  </a:lnTo>
                  <a:lnTo>
                    <a:pt x="418" y="472"/>
                  </a:lnTo>
                  <a:lnTo>
                    <a:pt x="418" y="472"/>
                  </a:lnTo>
                  <a:lnTo>
                    <a:pt x="402" y="472"/>
                  </a:lnTo>
                  <a:lnTo>
                    <a:pt x="402" y="472"/>
                  </a:lnTo>
                  <a:lnTo>
                    <a:pt x="363" y="471"/>
                  </a:lnTo>
                  <a:lnTo>
                    <a:pt x="327" y="467"/>
                  </a:lnTo>
                  <a:lnTo>
                    <a:pt x="327" y="467"/>
                  </a:lnTo>
                  <a:lnTo>
                    <a:pt x="296" y="463"/>
                  </a:lnTo>
                  <a:lnTo>
                    <a:pt x="266" y="456"/>
                  </a:lnTo>
                  <a:lnTo>
                    <a:pt x="266" y="456"/>
                  </a:lnTo>
                  <a:lnTo>
                    <a:pt x="249" y="452"/>
                  </a:lnTo>
                  <a:lnTo>
                    <a:pt x="231" y="450"/>
                  </a:lnTo>
                  <a:lnTo>
                    <a:pt x="213" y="449"/>
                  </a:lnTo>
                  <a:lnTo>
                    <a:pt x="193" y="449"/>
                  </a:lnTo>
                  <a:lnTo>
                    <a:pt x="193" y="449"/>
                  </a:lnTo>
                  <a:lnTo>
                    <a:pt x="166" y="449"/>
                  </a:lnTo>
                  <a:lnTo>
                    <a:pt x="140" y="451"/>
                  </a:lnTo>
                  <a:lnTo>
                    <a:pt x="91" y="457"/>
                  </a:lnTo>
                  <a:lnTo>
                    <a:pt x="91" y="457"/>
                  </a:lnTo>
                  <a:lnTo>
                    <a:pt x="62" y="460"/>
                  </a:lnTo>
                  <a:lnTo>
                    <a:pt x="38" y="461"/>
                  </a:lnTo>
                  <a:lnTo>
                    <a:pt x="38" y="461"/>
                  </a:lnTo>
                  <a:lnTo>
                    <a:pt x="36" y="461"/>
                  </a:lnTo>
                  <a:lnTo>
                    <a:pt x="36" y="461"/>
                  </a:lnTo>
                  <a:lnTo>
                    <a:pt x="24" y="460"/>
                  </a:lnTo>
                  <a:lnTo>
                    <a:pt x="15" y="458"/>
                  </a:lnTo>
                  <a:lnTo>
                    <a:pt x="8" y="453"/>
                  </a:lnTo>
                  <a:lnTo>
                    <a:pt x="4" y="451"/>
                  </a:lnTo>
                  <a:lnTo>
                    <a:pt x="2" y="448"/>
                  </a:lnTo>
                  <a:lnTo>
                    <a:pt x="2" y="448"/>
                  </a:lnTo>
                  <a:lnTo>
                    <a:pt x="1" y="444"/>
                  </a:lnTo>
                  <a:lnTo>
                    <a:pt x="0" y="439"/>
                  </a:lnTo>
                  <a:lnTo>
                    <a:pt x="1" y="430"/>
                  </a:lnTo>
                  <a:lnTo>
                    <a:pt x="3" y="420"/>
                  </a:lnTo>
                  <a:lnTo>
                    <a:pt x="8" y="410"/>
                  </a:lnTo>
                  <a:lnTo>
                    <a:pt x="14" y="398"/>
                  </a:lnTo>
                  <a:lnTo>
                    <a:pt x="21" y="386"/>
                  </a:lnTo>
                  <a:lnTo>
                    <a:pt x="37" y="363"/>
                  </a:lnTo>
                  <a:lnTo>
                    <a:pt x="37" y="363"/>
                  </a:lnTo>
                  <a:lnTo>
                    <a:pt x="48" y="346"/>
                  </a:lnTo>
                  <a:lnTo>
                    <a:pt x="53" y="338"/>
                  </a:lnTo>
                  <a:lnTo>
                    <a:pt x="55" y="333"/>
                  </a:lnTo>
                  <a:lnTo>
                    <a:pt x="55" y="333"/>
                  </a:lnTo>
                  <a:lnTo>
                    <a:pt x="57" y="321"/>
                  </a:lnTo>
                  <a:lnTo>
                    <a:pt x="60" y="302"/>
                  </a:lnTo>
                  <a:lnTo>
                    <a:pt x="61" y="257"/>
                  </a:lnTo>
                  <a:lnTo>
                    <a:pt x="61" y="257"/>
                  </a:lnTo>
                  <a:lnTo>
                    <a:pt x="63" y="208"/>
                  </a:lnTo>
                  <a:lnTo>
                    <a:pt x="64" y="181"/>
                  </a:lnTo>
                  <a:lnTo>
                    <a:pt x="68" y="156"/>
                  </a:lnTo>
                  <a:lnTo>
                    <a:pt x="68" y="156"/>
                  </a:lnTo>
                  <a:lnTo>
                    <a:pt x="69" y="146"/>
                  </a:lnTo>
                  <a:lnTo>
                    <a:pt x="71" y="136"/>
                  </a:lnTo>
                  <a:lnTo>
                    <a:pt x="74" y="127"/>
                  </a:lnTo>
                  <a:lnTo>
                    <a:pt x="77" y="120"/>
                  </a:lnTo>
                  <a:lnTo>
                    <a:pt x="85" y="106"/>
                  </a:lnTo>
                  <a:lnTo>
                    <a:pt x="94" y="95"/>
                  </a:lnTo>
                  <a:lnTo>
                    <a:pt x="103" y="86"/>
                  </a:lnTo>
                  <a:lnTo>
                    <a:pt x="115" y="77"/>
                  </a:lnTo>
                  <a:lnTo>
                    <a:pt x="127" y="70"/>
                  </a:lnTo>
                  <a:lnTo>
                    <a:pt x="138" y="64"/>
                  </a:lnTo>
                  <a:lnTo>
                    <a:pt x="138" y="64"/>
                  </a:lnTo>
                  <a:lnTo>
                    <a:pt x="153" y="55"/>
                  </a:lnTo>
                  <a:lnTo>
                    <a:pt x="168" y="44"/>
                  </a:lnTo>
                  <a:lnTo>
                    <a:pt x="168" y="44"/>
                  </a:lnTo>
                  <a:lnTo>
                    <a:pt x="173" y="40"/>
                  </a:lnTo>
                  <a:lnTo>
                    <a:pt x="173" y="40"/>
                  </a:lnTo>
                  <a:lnTo>
                    <a:pt x="186" y="26"/>
                  </a:lnTo>
                  <a:lnTo>
                    <a:pt x="200" y="13"/>
                  </a:lnTo>
                  <a:lnTo>
                    <a:pt x="207" y="9"/>
                  </a:lnTo>
                  <a:lnTo>
                    <a:pt x="214" y="4"/>
                  </a:lnTo>
                  <a:lnTo>
                    <a:pt x="220" y="2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27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10" y="0"/>
                  </a:lnTo>
                  <a:lnTo>
                    <a:pt x="314" y="2"/>
                  </a:lnTo>
                  <a:lnTo>
                    <a:pt x="323" y="7"/>
                  </a:lnTo>
                  <a:lnTo>
                    <a:pt x="333" y="14"/>
                  </a:lnTo>
                  <a:lnTo>
                    <a:pt x="336" y="19"/>
                  </a:lnTo>
                  <a:lnTo>
                    <a:pt x="338" y="24"/>
                  </a:lnTo>
                  <a:lnTo>
                    <a:pt x="338" y="24"/>
                  </a:lnTo>
                  <a:lnTo>
                    <a:pt x="342" y="33"/>
                  </a:lnTo>
                  <a:lnTo>
                    <a:pt x="346" y="42"/>
                  </a:lnTo>
                  <a:lnTo>
                    <a:pt x="351" y="50"/>
                  </a:lnTo>
                  <a:lnTo>
                    <a:pt x="356" y="57"/>
                  </a:lnTo>
                  <a:lnTo>
                    <a:pt x="367" y="70"/>
                  </a:lnTo>
                  <a:lnTo>
                    <a:pt x="381" y="82"/>
                  </a:lnTo>
                  <a:lnTo>
                    <a:pt x="381" y="82"/>
                  </a:lnTo>
                  <a:lnTo>
                    <a:pt x="394" y="95"/>
                  </a:lnTo>
                  <a:lnTo>
                    <a:pt x="409" y="110"/>
                  </a:lnTo>
                  <a:lnTo>
                    <a:pt x="425" y="128"/>
                  </a:lnTo>
                  <a:lnTo>
                    <a:pt x="442" y="151"/>
                  </a:lnTo>
                  <a:lnTo>
                    <a:pt x="442" y="151"/>
                  </a:lnTo>
                  <a:lnTo>
                    <a:pt x="451" y="165"/>
                  </a:lnTo>
                  <a:lnTo>
                    <a:pt x="458" y="178"/>
                  </a:lnTo>
                  <a:lnTo>
                    <a:pt x="464" y="191"/>
                  </a:lnTo>
                  <a:lnTo>
                    <a:pt x="470" y="204"/>
                  </a:lnTo>
                  <a:lnTo>
                    <a:pt x="473" y="217"/>
                  </a:lnTo>
                  <a:lnTo>
                    <a:pt x="477" y="230"/>
                  </a:lnTo>
                  <a:lnTo>
                    <a:pt x="479" y="242"/>
                  </a:lnTo>
                  <a:lnTo>
                    <a:pt x="480" y="255"/>
                  </a:lnTo>
                  <a:lnTo>
                    <a:pt x="481" y="278"/>
                  </a:lnTo>
                  <a:lnTo>
                    <a:pt x="480" y="299"/>
                  </a:lnTo>
                  <a:lnTo>
                    <a:pt x="479" y="316"/>
                  </a:lnTo>
                  <a:lnTo>
                    <a:pt x="477" y="330"/>
                  </a:lnTo>
                  <a:lnTo>
                    <a:pt x="477" y="330"/>
                  </a:lnTo>
                  <a:lnTo>
                    <a:pt x="475" y="339"/>
                  </a:lnTo>
                  <a:lnTo>
                    <a:pt x="475" y="339"/>
                  </a:lnTo>
                  <a:lnTo>
                    <a:pt x="474" y="346"/>
                  </a:lnTo>
                  <a:lnTo>
                    <a:pt x="473" y="353"/>
                  </a:lnTo>
                  <a:lnTo>
                    <a:pt x="467" y="369"/>
                  </a:lnTo>
                  <a:lnTo>
                    <a:pt x="467" y="369"/>
                  </a:lnTo>
                  <a:lnTo>
                    <a:pt x="463" y="385"/>
                  </a:lnTo>
                  <a:lnTo>
                    <a:pt x="460" y="393"/>
                  </a:lnTo>
                  <a:lnTo>
                    <a:pt x="460" y="396"/>
                  </a:lnTo>
                  <a:lnTo>
                    <a:pt x="460" y="397"/>
                  </a:lnTo>
                  <a:lnTo>
                    <a:pt x="460" y="397"/>
                  </a:lnTo>
                  <a:lnTo>
                    <a:pt x="460" y="397"/>
                  </a:lnTo>
                  <a:lnTo>
                    <a:pt x="462" y="397"/>
                  </a:lnTo>
                  <a:lnTo>
                    <a:pt x="462" y="397"/>
                  </a:lnTo>
                  <a:lnTo>
                    <a:pt x="469" y="398"/>
                  </a:lnTo>
                  <a:lnTo>
                    <a:pt x="469" y="398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86" y="399"/>
                  </a:lnTo>
                  <a:lnTo>
                    <a:pt x="498" y="400"/>
                  </a:lnTo>
                  <a:lnTo>
                    <a:pt x="505" y="403"/>
                  </a:lnTo>
                  <a:lnTo>
                    <a:pt x="512" y="405"/>
                  </a:lnTo>
                  <a:lnTo>
                    <a:pt x="518" y="408"/>
                  </a:lnTo>
                  <a:lnTo>
                    <a:pt x="525" y="413"/>
                  </a:lnTo>
                  <a:lnTo>
                    <a:pt x="525" y="413"/>
                  </a:lnTo>
                  <a:lnTo>
                    <a:pt x="528" y="416"/>
                  </a:lnTo>
                  <a:lnTo>
                    <a:pt x="528" y="416"/>
                  </a:lnTo>
                  <a:lnTo>
                    <a:pt x="531" y="420"/>
                  </a:lnTo>
                  <a:lnTo>
                    <a:pt x="533" y="424"/>
                  </a:lnTo>
                  <a:lnTo>
                    <a:pt x="533" y="428"/>
                  </a:lnTo>
                  <a:lnTo>
                    <a:pt x="532" y="431"/>
                  </a:lnTo>
                  <a:lnTo>
                    <a:pt x="532" y="431"/>
                  </a:lnTo>
                  <a:lnTo>
                    <a:pt x="530" y="436"/>
                  </a:lnTo>
                  <a:lnTo>
                    <a:pt x="525" y="439"/>
                  </a:lnTo>
                  <a:lnTo>
                    <a:pt x="520" y="444"/>
                  </a:lnTo>
                  <a:lnTo>
                    <a:pt x="515" y="448"/>
                  </a:lnTo>
                  <a:lnTo>
                    <a:pt x="501" y="454"/>
                  </a:lnTo>
                  <a:lnTo>
                    <a:pt x="483" y="460"/>
                  </a:lnTo>
                  <a:lnTo>
                    <a:pt x="466" y="465"/>
                  </a:lnTo>
                  <a:lnTo>
                    <a:pt x="449" y="469"/>
                  </a:lnTo>
                  <a:lnTo>
                    <a:pt x="433" y="472"/>
                  </a:lnTo>
                  <a:lnTo>
                    <a:pt x="419" y="472"/>
                  </a:lnTo>
                  <a:lnTo>
                    <a:pt x="419" y="472"/>
                  </a:lnTo>
                  <a:close/>
                  <a:moveTo>
                    <a:pt x="193" y="437"/>
                  </a:moveTo>
                  <a:lnTo>
                    <a:pt x="193" y="437"/>
                  </a:lnTo>
                  <a:lnTo>
                    <a:pt x="214" y="438"/>
                  </a:lnTo>
                  <a:lnTo>
                    <a:pt x="232" y="439"/>
                  </a:lnTo>
                  <a:lnTo>
                    <a:pt x="251" y="442"/>
                  </a:lnTo>
                  <a:lnTo>
                    <a:pt x="268" y="445"/>
                  </a:lnTo>
                  <a:lnTo>
                    <a:pt x="268" y="445"/>
                  </a:lnTo>
                  <a:lnTo>
                    <a:pt x="297" y="451"/>
                  </a:lnTo>
                  <a:lnTo>
                    <a:pt x="328" y="456"/>
                  </a:lnTo>
                  <a:lnTo>
                    <a:pt x="328" y="456"/>
                  </a:lnTo>
                  <a:lnTo>
                    <a:pt x="363" y="459"/>
                  </a:lnTo>
                  <a:lnTo>
                    <a:pt x="402" y="461"/>
                  </a:lnTo>
                  <a:lnTo>
                    <a:pt x="402" y="461"/>
                  </a:lnTo>
                  <a:lnTo>
                    <a:pt x="419" y="461"/>
                  </a:lnTo>
                  <a:lnTo>
                    <a:pt x="419" y="461"/>
                  </a:lnTo>
                  <a:lnTo>
                    <a:pt x="419" y="461"/>
                  </a:lnTo>
                  <a:lnTo>
                    <a:pt x="434" y="460"/>
                  </a:lnTo>
                  <a:lnTo>
                    <a:pt x="450" y="458"/>
                  </a:lnTo>
                  <a:lnTo>
                    <a:pt x="466" y="454"/>
                  </a:lnTo>
                  <a:lnTo>
                    <a:pt x="482" y="450"/>
                  </a:lnTo>
                  <a:lnTo>
                    <a:pt x="496" y="444"/>
                  </a:lnTo>
                  <a:lnTo>
                    <a:pt x="509" y="438"/>
                  </a:lnTo>
                  <a:lnTo>
                    <a:pt x="517" y="433"/>
                  </a:lnTo>
                  <a:lnTo>
                    <a:pt x="520" y="430"/>
                  </a:lnTo>
                  <a:lnTo>
                    <a:pt x="522" y="428"/>
                  </a:lnTo>
                  <a:lnTo>
                    <a:pt x="522" y="428"/>
                  </a:lnTo>
                  <a:lnTo>
                    <a:pt x="522" y="426"/>
                  </a:lnTo>
                  <a:lnTo>
                    <a:pt x="520" y="424"/>
                  </a:lnTo>
                  <a:lnTo>
                    <a:pt x="520" y="424"/>
                  </a:lnTo>
                  <a:lnTo>
                    <a:pt x="518" y="421"/>
                  </a:lnTo>
                  <a:lnTo>
                    <a:pt x="518" y="421"/>
                  </a:lnTo>
                  <a:lnTo>
                    <a:pt x="512" y="418"/>
                  </a:lnTo>
                  <a:lnTo>
                    <a:pt x="508" y="414"/>
                  </a:lnTo>
                  <a:lnTo>
                    <a:pt x="496" y="411"/>
                  </a:lnTo>
                  <a:lnTo>
                    <a:pt x="485" y="410"/>
                  </a:lnTo>
                  <a:lnTo>
                    <a:pt x="473" y="408"/>
                  </a:lnTo>
                  <a:lnTo>
                    <a:pt x="473" y="408"/>
                  </a:lnTo>
                  <a:lnTo>
                    <a:pt x="467" y="408"/>
                  </a:lnTo>
                  <a:lnTo>
                    <a:pt x="467" y="408"/>
                  </a:lnTo>
                  <a:lnTo>
                    <a:pt x="460" y="408"/>
                  </a:lnTo>
                  <a:lnTo>
                    <a:pt x="460" y="408"/>
                  </a:lnTo>
                  <a:lnTo>
                    <a:pt x="457" y="407"/>
                  </a:lnTo>
                  <a:lnTo>
                    <a:pt x="455" y="406"/>
                  </a:lnTo>
                  <a:lnTo>
                    <a:pt x="451" y="403"/>
                  </a:lnTo>
                  <a:lnTo>
                    <a:pt x="451" y="403"/>
                  </a:lnTo>
                  <a:lnTo>
                    <a:pt x="450" y="399"/>
                  </a:lnTo>
                  <a:lnTo>
                    <a:pt x="450" y="396"/>
                  </a:lnTo>
                  <a:lnTo>
                    <a:pt x="450" y="388"/>
                  </a:lnTo>
                  <a:lnTo>
                    <a:pt x="454" y="377"/>
                  </a:lnTo>
                  <a:lnTo>
                    <a:pt x="457" y="366"/>
                  </a:lnTo>
                  <a:lnTo>
                    <a:pt x="457" y="366"/>
                  </a:lnTo>
                  <a:lnTo>
                    <a:pt x="463" y="351"/>
                  </a:lnTo>
                  <a:lnTo>
                    <a:pt x="465" y="338"/>
                  </a:lnTo>
                  <a:lnTo>
                    <a:pt x="465" y="338"/>
                  </a:lnTo>
                  <a:lnTo>
                    <a:pt x="466" y="329"/>
                  </a:lnTo>
                  <a:lnTo>
                    <a:pt x="466" y="329"/>
                  </a:lnTo>
                  <a:lnTo>
                    <a:pt x="469" y="315"/>
                  </a:lnTo>
                  <a:lnTo>
                    <a:pt x="470" y="298"/>
                  </a:lnTo>
                  <a:lnTo>
                    <a:pt x="471" y="278"/>
                  </a:lnTo>
                  <a:lnTo>
                    <a:pt x="470" y="256"/>
                  </a:lnTo>
                  <a:lnTo>
                    <a:pt x="466" y="232"/>
                  </a:lnTo>
                  <a:lnTo>
                    <a:pt x="463" y="221"/>
                  </a:lnTo>
                  <a:lnTo>
                    <a:pt x="459" y="208"/>
                  </a:lnTo>
                  <a:lnTo>
                    <a:pt x="455" y="195"/>
                  </a:lnTo>
                  <a:lnTo>
                    <a:pt x="449" y="183"/>
                  </a:lnTo>
                  <a:lnTo>
                    <a:pt x="442" y="171"/>
                  </a:lnTo>
                  <a:lnTo>
                    <a:pt x="434" y="158"/>
                  </a:lnTo>
                  <a:lnTo>
                    <a:pt x="434" y="158"/>
                  </a:lnTo>
                  <a:lnTo>
                    <a:pt x="417" y="135"/>
                  </a:lnTo>
                  <a:lnTo>
                    <a:pt x="401" y="118"/>
                  </a:lnTo>
                  <a:lnTo>
                    <a:pt x="387" y="103"/>
                  </a:lnTo>
                  <a:lnTo>
                    <a:pt x="374" y="90"/>
                  </a:lnTo>
                  <a:lnTo>
                    <a:pt x="374" y="90"/>
                  </a:lnTo>
                  <a:lnTo>
                    <a:pt x="359" y="77"/>
                  </a:lnTo>
                  <a:lnTo>
                    <a:pt x="346" y="63"/>
                  </a:lnTo>
                  <a:lnTo>
                    <a:pt x="342" y="56"/>
                  </a:lnTo>
                  <a:lnTo>
                    <a:pt x="336" y="47"/>
                  </a:lnTo>
                  <a:lnTo>
                    <a:pt x="331" y="37"/>
                  </a:lnTo>
                  <a:lnTo>
                    <a:pt x="328" y="27"/>
                  </a:lnTo>
                  <a:lnTo>
                    <a:pt x="328" y="27"/>
                  </a:lnTo>
                  <a:lnTo>
                    <a:pt x="326" y="24"/>
                  </a:lnTo>
                  <a:lnTo>
                    <a:pt x="323" y="21"/>
                  </a:lnTo>
                  <a:lnTo>
                    <a:pt x="318" y="15"/>
                  </a:lnTo>
                  <a:lnTo>
                    <a:pt x="311" y="12"/>
                  </a:lnTo>
                  <a:lnTo>
                    <a:pt x="306" y="11"/>
                  </a:lnTo>
                  <a:lnTo>
                    <a:pt x="227" y="11"/>
                  </a:lnTo>
                  <a:lnTo>
                    <a:pt x="227" y="11"/>
                  </a:lnTo>
                  <a:lnTo>
                    <a:pt x="221" y="13"/>
                  </a:lnTo>
                  <a:lnTo>
                    <a:pt x="215" y="15"/>
                  </a:lnTo>
                  <a:lnTo>
                    <a:pt x="203" y="26"/>
                  </a:lnTo>
                  <a:lnTo>
                    <a:pt x="190" y="37"/>
                  </a:lnTo>
                  <a:lnTo>
                    <a:pt x="181" y="47"/>
                  </a:lnTo>
                  <a:lnTo>
                    <a:pt x="181" y="47"/>
                  </a:lnTo>
                  <a:lnTo>
                    <a:pt x="174" y="53"/>
                  </a:lnTo>
                  <a:lnTo>
                    <a:pt x="174" y="53"/>
                  </a:lnTo>
                  <a:lnTo>
                    <a:pt x="159" y="64"/>
                  </a:lnTo>
                  <a:lnTo>
                    <a:pt x="143" y="73"/>
                  </a:lnTo>
                  <a:lnTo>
                    <a:pt x="143" y="73"/>
                  </a:lnTo>
                  <a:lnTo>
                    <a:pt x="121" y="86"/>
                  </a:lnTo>
                  <a:lnTo>
                    <a:pt x="110" y="94"/>
                  </a:lnTo>
                  <a:lnTo>
                    <a:pt x="101" y="102"/>
                  </a:lnTo>
                  <a:lnTo>
                    <a:pt x="93" y="112"/>
                  </a:lnTo>
                  <a:lnTo>
                    <a:pt x="86" y="125"/>
                  </a:lnTo>
                  <a:lnTo>
                    <a:pt x="82" y="139"/>
                  </a:lnTo>
                  <a:lnTo>
                    <a:pt x="78" y="157"/>
                  </a:lnTo>
                  <a:lnTo>
                    <a:pt x="78" y="157"/>
                  </a:lnTo>
                  <a:lnTo>
                    <a:pt x="76" y="183"/>
                  </a:lnTo>
                  <a:lnTo>
                    <a:pt x="74" y="208"/>
                  </a:lnTo>
                  <a:lnTo>
                    <a:pt x="72" y="257"/>
                  </a:lnTo>
                  <a:lnTo>
                    <a:pt x="72" y="257"/>
                  </a:lnTo>
                  <a:lnTo>
                    <a:pt x="70" y="305"/>
                  </a:lnTo>
                  <a:lnTo>
                    <a:pt x="68" y="323"/>
                  </a:lnTo>
                  <a:lnTo>
                    <a:pt x="65" y="337"/>
                  </a:lnTo>
                  <a:lnTo>
                    <a:pt x="65" y="337"/>
                  </a:lnTo>
                  <a:lnTo>
                    <a:pt x="62" y="343"/>
                  </a:lnTo>
                  <a:lnTo>
                    <a:pt x="59" y="351"/>
                  </a:lnTo>
                  <a:lnTo>
                    <a:pt x="45" y="369"/>
                  </a:lnTo>
                  <a:lnTo>
                    <a:pt x="45" y="369"/>
                  </a:lnTo>
                  <a:lnTo>
                    <a:pt x="32" y="389"/>
                  </a:lnTo>
                  <a:lnTo>
                    <a:pt x="19" y="410"/>
                  </a:lnTo>
                  <a:lnTo>
                    <a:pt x="15" y="420"/>
                  </a:lnTo>
                  <a:lnTo>
                    <a:pt x="12" y="428"/>
                  </a:lnTo>
                  <a:lnTo>
                    <a:pt x="11" y="436"/>
                  </a:lnTo>
                  <a:lnTo>
                    <a:pt x="11" y="439"/>
                  </a:lnTo>
                  <a:lnTo>
                    <a:pt x="12" y="443"/>
                  </a:lnTo>
                  <a:lnTo>
                    <a:pt x="12" y="443"/>
                  </a:lnTo>
                  <a:lnTo>
                    <a:pt x="16" y="446"/>
                  </a:lnTo>
                  <a:lnTo>
                    <a:pt x="21" y="449"/>
                  </a:lnTo>
                  <a:lnTo>
                    <a:pt x="29" y="450"/>
                  </a:lnTo>
                  <a:lnTo>
                    <a:pt x="38" y="451"/>
                  </a:lnTo>
                  <a:lnTo>
                    <a:pt x="38" y="451"/>
                  </a:lnTo>
                  <a:lnTo>
                    <a:pt x="61" y="449"/>
                  </a:lnTo>
                  <a:lnTo>
                    <a:pt x="90" y="445"/>
                  </a:lnTo>
                  <a:lnTo>
                    <a:pt x="90" y="445"/>
                  </a:lnTo>
                  <a:lnTo>
                    <a:pt x="139" y="441"/>
                  </a:lnTo>
                  <a:lnTo>
                    <a:pt x="166" y="438"/>
                  </a:lnTo>
                  <a:lnTo>
                    <a:pt x="193" y="437"/>
                  </a:lnTo>
                  <a:lnTo>
                    <a:pt x="193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26"/>
            <p:cNvSpPr>
              <a:spLocks noEditPoints="1"/>
            </p:cNvSpPr>
            <p:nvPr userDrawn="1"/>
          </p:nvSpPr>
          <p:spPr bwMode="auto">
            <a:xfrm>
              <a:off x="7378701" y="3032126"/>
              <a:ext cx="211138" cy="131763"/>
            </a:xfrm>
            <a:custGeom>
              <a:avLst/>
              <a:gdLst>
                <a:gd name="T0" fmla="*/ 93 w 266"/>
                <a:gd name="T1" fmla="*/ 167 h 167"/>
                <a:gd name="T2" fmla="*/ 72 w 266"/>
                <a:gd name="T3" fmla="*/ 156 h 167"/>
                <a:gd name="T4" fmla="*/ 38 w 266"/>
                <a:gd name="T5" fmla="*/ 117 h 167"/>
                <a:gd name="T6" fmla="*/ 14 w 266"/>
                <a:gd name="T7" fmla="*/ 95 h 167"/>
                <a:gd name="T8" fmla="*/ 0 w 266"/>
                <a:gd name="T9" fmla="*/ 71 h 167"/>
                <a:gd name="T10" fmla="*/ 7 w 266"/>
                <a:gd name="T11" fmla="*/ 57 h 167"/>
                <a:gd name="T12" fmla="*/ 44 w 266"/>
                <a:gd name="T13" fmla="*/ 56 h 167"/>
                <a:gd name="T14" fmla="*/ 58 w 266"/>
                <a:gd name="T15" fmla="*/ 56 h 167"/>
                <a:gd name="T16" fmla="*/ 61 w 266"/>
                <a:gd name="T17" fmla="*/ 44 h 167"/>
                <a:gd name="T18" fmla="*/ 82 w 266"/>
                <a:gd name="T19" fmla="*/ 9 h 167"/>
                <a:gd name="T20" fmla="*/ 103 w 266"/>
                <a:gd name="T21" fmla="*/ 5 h 167"/>
                <a:gd name="T22" fmla="*/ 114 w 266"/>
                <a:gd name="T23" fmla="*/ 13 h 167"/>
                <a:gd name="T24" fmla="*/ 125 w 266"/>
                <a:gd name="T25" fmla="*/ 39 h 167"/>
                <a:gd name="T26" fmla="*/ 132 w 266"/>
                <a:gd name="T27" fmla="*/ 49 h 167"/>
                <a:gd name="T28" fmla="*/ 160 w 266"/>
                <a:gd name="T29" fmla="*/ 11 h 167"/>
                <a:gd name="T30" fmla="*/ 174 w 266"/>
                <a:gd name="T31" fmla="*/ 0 h 167"/>
                <a:gd name="T32" fmla="*/ 186 w 266"/>
                <a:gd name="T33" fmla="*/ 1 h 167"/>
                <a:gd name="T34" fmla="*/ 201 w 266"/>
                <a:gd name="T35" fmla="*/ 21 h 167"/>
                <a:gd name="T36" fmla="*/ 211 w 266"/>
                <a:gd name="T37" fmla="*/ 54 h 167"/>
                <a:gd name="T38" fmla="*/ 220 w 266"/>
                <a:gd name="T39" fmla="*/ 64 h 167"/>
                <a:gd name="T40" fmla="*/ 245 w 266"/>
                <a:gd name="T41" fmla="*/ 57 h 167"/>
                <a:gd name="T42" fmla="*/ 264 w 266"/>
                <a:gd name="T43" fmla="*/ 65 h 167"/>
                <a:gd name="T44" fmla="*/ 263 w 266"/>
                <a:gd name="T45" fmla="*/ 83 h 167"/>
                <a:gd name="T46" fmla="*/ 218 w 266"/>
                <a:gd name="T47" fmla="*/ 132 h 167"/>
                <a:gd name="T48" fmla="*/ 187 w 266"/>
                <a:gd name="T49" fmla="*/ 163 h 167"/>
                <a:gd name="T50" fmla="*/ 172 w 266"/>
                <a:gd name="T51" fmla="*/ 156 h 167"/>
                <a:gd name="T52" fmla="*/ 184 w 266"/>
                <a:gd name="T53" fmla="*/ 150 h 167"/>
                <a:gd name="T54" fmla="*/ 238 w 266"/>
                <a:gd name="T55" fmla="*/ 96 h 167"/>
                <a:gd name="T56" fmla="*/ 256 w 266"/>
                <a:gd name="T57" fmla="*/ 72 h 167"/>
                <a:gd name="T58" fmla="*/ 247 w 266"/>
                <a:gd name="T59" fmla="*/ 69 h 167"/>
                <a:gd name="T60" fmla="*/ 219 w 266"/>
                <a:gd name="T61" fmla="*/ 76 h 167"/>
                <a:gd name="T62" fmla="*/ 205 w 266"/>
                <a:gd name="T63" fmla="*/ 69 h 167"/>
                <a:gd name="T64" fmla="*/ 195 w 266"/>
                <a:gd name="T65" fmla="*/ 38 h 167"/>
                <a:gd name="T66" fmla="*/ 179 w 266"/>
                <a:gd name="T67" fmla="*/ 10 h 167"/>
                <a:gd name="T68" fmla="*/ 169 w 266"/>
                <a:gd name="T69" fmla="*/ 18 h 167"/>
                <a:gd name="T70" fmla="*/ 137 w 266"/>
                <a:gd name="T71" fmla="*/ 58 h 167"/>
                <a:gd name="T72" fmla="*/ 126 w 266"/>
                <a:gd name="T73" fmla="*/ 62 h 167"/>
                <a:gd name="T74" fmla="*/ 117 w 266"/>
                <a:gd name="T75" fmla="*/ 49 h 167"/>
                <a:gd name="T76" fmla="*/ 109 w 266"/>
                <a:gd name="T77" fmla="*/ 25 h 167"/>
                <a:gd name="T78" fmla="*/ 97 w 266"/>
                <a:gd name="T79" fmla="*/ 16 h 167"/>
                <a:gd name="T80" fmla="*/ 86 w 266"/>
                <a:gd name="T81" fmla="*/ 20 h 167"/>
                <a:gd name="T82" fmla="*/ 74 w 266"/>
                <a:gd name="T83" fmla="*/ 39 h 167"/>
                <a:gd name="T84" fmla="*/ 70 w 266"/>
                <a:gd name="T85" fmla="*/ 58 h 167"/>
                <a:gd name="T86" fmla="*/ 59 w 266"/>
                <a:gd name="T87" fmla="*/ 66 h 167"/>
                <a:gd name="T88" fmla="*/ 18 w 266"/>
                <a:gd name="T89" fmla="*/ 65 h 167"/>
                <a:gd name="T90" fmla="*/ 12 w 266"/>
                <a:gd name="T91" fmla="*/ 71 h 167"/>
                <a:gd name="T92" fmla="*/ 36 w 266"/>
                <a:gd name="T93" fmla="*/ 102 h 167"/>
                <a:gd name="T94" fmla="*/ 71 w 266"/>
                <a:gd name="T95" fmla="*/ 137 h 167"/>
                <a:gd name="T96" fmla="*/ 86 w 266"/>
                <a:gd name="T97" fmla="*/ 154 h 167"/>
                <a:gd name="T98" fmla="*/ 172 w 266"/>
                <a:gd name="T99" fmla="*/ 15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6" h="167">
                  <a:moveTo>
                    <a:pt x="172" y="167"/>
                  </a:moveTo>
                  <a:lnTo>
                    <a:pt x="172" y="167"/>
                  </a:lnTo>
                  <a:lnTo>
                    <a:pt x="93" y="167"/>
                  </a:lnTo>
                  <a:lnTo>
                    <a:pt x="93" y="167"/>
                  </a:lnTo>
                  <a:lnTo>
                    <a:pt x="87" y="167"/>
                  </a:lnTo>
                  <a:lnTo>
                    <a:pt x="81" y="164"/>
                  </a:lnTo>
                  <a:lnTo>
                    <a:pt x="76" y="161"/>
                  </a:lnTo>
                  <a:lnTo>
                    <a:pt x="72" y="156"/>
                  </a:lnTo>
                  <a:lnTo>
                    <a:pt x="72" y="156"/>
                  </a:lnTo>
                  <a:lnTo>
                    <a:pt x="59" y="140"/>
                  </a:lnTo>
                  <a:lnTo>
                    <a:pt x="48" y="127"/>
                  </a:lnTo>
                  <a:lnTo>
                    <a:pt x="38" y="117"/>
                  </a:lnTo>
                  <a:lnTo>
                    <a:pt x="30" y="110"/>
                  </a:lnTo>
                  <a:lnTo>
                    <a:pt x="30" y="110"/>
                  </a:lnTo>
                  <a:lnTo>
                    <a:pt x="19" y="101"/>
                  </a:lnTo>
                  <a:lnTo>
                    <a:pt x="14" y="95"/>
                  </a:lnTo>
                  <a:lnTo>
                    <a:pt x="8" y="89"/>
                  </a:lnTo>
                  <a:lnTo>
                    <a:pt x="5" y="83"/>
                  </a:lnTo>
                  <a:lnTo>
                    <a:pt x="2" y="77"/>
                  </a:lnTo>
                  <a:lnTo>
                    <a:pt x="0" y="71"/>
                  </a:lnTo>
                  <a:lnTo>
                    <a:pt x="2" y="65"/>
                  </a:lnTo>
                  <a:lnTo>
                    <a:pt x="2" y="65"/>
                  </a:lnTo>
                  <a:lnTo>
                    <a:pt x="3" y="61"/>
                  </a:lnTo>
                  <a:lnTo>
                    <a:pt x="7" y="57"/>
                  </a:lnTo>
                  <a:lnTo>
                    <a:pt x="14" y="55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55" y="56"/>
                  </a:lnTo>
                  <a:lnTo>
                    <a:pt x="55" y="56"/>
                  </a:lnTo>
                  <a:lnTo>
                    <a:pt x="58" y="56"/>
                  </a:lnTo>
                  <a:lnTo>
                    <a:pt x="59" y="55"/>
                  </a:lnTo>
                  <a:lnTo>
                    <a:pt x="61" y="51"/>
                  </a:lnTo>
                  <a:lnTo>
                    <a:pt x="61" y="44"/>
                  </a:lnTo>
                  <a:lnTo>
                    <a:pt x="61" y="44"/>
                  </a:lnTo>
                  <a:lnTo>
                    <a:pt x="64" y="33"/>
                  </a:lnTo>
                  <a:lnTo>
                    <a:pt x="68" y="24"/>
                  </a:lnTo>
                  <a:lnTo>
                    <a:pt x="75" y="16"/>
                  </a:lnTo>
                  <a:lnTo>
                    <a:pt x="82" y="9"/>
                  </a:lnTo>
                  <a:lnTo>
                    <a:pt x="90" y="5"/>
                  </a:lnTo>
                  <a:lnTo>
                    <a:pt x="95" y="5"/>
                  </a:lnTo>
                  <a:lnTo>
                    <a:pt x="98" y="4"/>
                  </a:lnTo>
                  <a:lnTo>
                    <a:pt x="103" y="5"/>
                  </a:lnTo>
                  <a:lnTo>
                    <a:pt x="106" y="8"/>
                  </a:lnTo>
                  <a:lnTo>
                    <a:pt x="111" y="10"/>
                  </a:lnTo>
                  <a:lnTo>
                    <a:pt x="114" y="13"/>
                  </a:lnTo>
                  <a:lnTo>
                    <a:pt x="114" y="13"/>
                  </a:lnTo>
                  <a:lnTo>
                    <a:pt x="118" y="19"/>
                  </a:lnTo>
                  <a:lnTo>
                    <a:pt x="120" y="26"/>
                  </a:lnTo>
                  <a:lnTo>
                    <a:pt x="125" y="39"/>
                  </a:lnTo>
                  <a:lnTo>
                    <a:pt x="125" y="39"/>
                  </a:lnTo>
                  <a:lnTo>
                    <a:pt x="127" y="46"/>
                  </a:lnTo>
                  <a:lnTo>
                    <a:pt x="129" y="51"/>
                  </a:lnTo>
                  <a:lnTo>
                    <a:pt x="129" y="51"/>
                  </a:lnTo>
                  <a:lnTo>
                    <a:pt x="132" y="49"/>
                  </a:lnTo>
                  <a:lnTo>
                    <a:pt x="135" y="46"/>
                  </a:lnTo>
                  <a:lnTo>
                    <a:pt x="143" y="35"/>
                  </a:lnTo>
                  <a:lnTo>
                    <a:pt x="151" y="23"/>
                  </a:lnTo>
                  <a:lnTo>
                    <a:pt x="160" y="11"/>
                  </a:lnTo>
                  <a:lnTo>
                    <a:pt x="160" y="11"/>
                  </a:lnTo>
                  <a:lnTo>
                    <a:pt x="165" y="6"/>
                  </a:lnTo>
                  <a:lnTo>
                    <a:pt x="170" y="3"/>
                  </a:lnTo>
                  <a:lnTo>
                    <a:pt x="174" y="0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82" y="0"/>
                  </a:lnTo>
                  <a:lnTo>
                    <a:pt x="186" y="1"/>
                  </a:lnTo>
                  <a:lnTo>
                    <a:pt x="192" y="6"/>
                  </a:lnTo>
                  <a:lnTo>
                    <a:pt x="196" y="13"/>
                  </a:lnTo>
                  <a:lnTo>
                    <a:pt x="201" y="21"/>
                  </a:lnTo>
                  <a:lnTo>
                    <a:pt x="201" y="21"/>
                  </a:lnTo>
                  <a:lnTo>
                    <a:pt x="205" y="31"/>
                  </a:lnTo>
                  <a:lnTo>
                    <a:pt x="208" y="40"/>
                  </a:lnTo>
                  <a:lnTo>
                    <a:pt x="211" y="54"/>
                  </a:lnTo>
                  <a:lnTo>
                    <a:pt x="211" y="54"/>
                  </a:lnTo>
                  <a:lnTo>
                    <a:pt x="213" y="61"/>
                  </a:lnTo>
                  <a:lnTo>
                    <a:pt x="216" y="65"/>
                  </a:lnTo>
                  <a:lnTo>
                    <a:pt x="216" y="65"/>
                  </a:lnTo>
                  <a:lnTo>
                    <a:pt x="220" y="64"/>
                  </a:lnTo>
                  <a:lnTo>
                    <a:pt x="220" y="64"/>
                  </a:lnTo>
                  <a:lnTo>
                    <a:pt x="232" y="59"/>
                  </a:lnTo>
                  <a:lnTo>
                    <a:pt x="239" y="58"/>
                  </a:lnTo>
                  <a:lnTo>
                    <a:pt x="245" y="57"/>
                  </a:lnTo>
                  <a:lnTo>
                    <a:pt x="250" y="57"/>
                  </a:lnTo>
                  <a:lnTo>
                    <a:pt x="256" y="58"/>
                  </a:lnTo>
                  <a:lnTo>
                    <a:pt x="261" y="61"/>
                  </a:lnTo>
                  <a:lnTo>
                    <a:pt x="264" y="65"/>
                  </a:lnTo>
                  <a:lnTo>
                    <a:pt x="264" y="65"/>
                  </a:lnTo>
                  <a:lnTo>
                    <a:pt x="266" y="70"/>
                  </a:lnTo>
                  <a:lnTo>
                    <a:pt x="266" y="76"/>
                  </a:lnTo>
                  <a:lnTo>
                    <a:pt x="263" y="83"/>
                  </a:lnTo>
                  <a:lnTo>
                    <a:pt x="258" y="89"/>
                  </a:lnTo>
                  <a:lnTo>
                    <a:pt x="251" y="97"/>
                  </a:lnTo>
                  <a:lnTo>
                    <a:pt x="242" y="108"/>
                  </a:lnTo>
                  <a:lnTo>
                    <a:pt x="218" y="132"/>
                  </a:lnTo>
                  <a:lnTo>
                    <a:pt x="218" y="132"/>
                  </a:lnTo>
                  <a:lnTo>
                    <a:pt x="193" y="157"/>
                  </a:lnTo>
                  <a:lnTo>
                    <a:pt x="187" y="163"/>
                  </a:lnTo>
                  <a:lnTo>
                    <a:pt x="187" y="163"/>
                  </a:lnTo>
                  <a:lnTo>
                    <a:pt x="180" y="165"/>
                  </a:lnTo>
                  <a:lnTo>
                    <a:pt x="172" y="167"/>
                  </a:lnTo>
                  <a:lnTo>
                    <a:pt x="172" y="167"/>
                  </a:lnTo>
                  <a:close/>
                  <a:moveTo>
                    <a:pt x="172" y="156"/>
                  </a:moveTo>
                  <a:lnTo>
                    <a:pt x="172" y="156"/>
                  </a:lnTo>
                  <a:lnTo>
                    <a:pt x="175" y="156"/>
                  </a:lnTo>
                  <a:lnTo>
                    <a:pt x="179" y="155"/>
                  </a:lnTo>
                  <a:lnTo>
                    <a:pt x="184" y="150"/>
                  </a:lnTo>
                  <a:lnTo>
                    <a:pt x="184" y="150"/>
                  </a:lnTo>
                  <a:lnTo>
                    <a:pt x="210" y="125"/>
                  </a:lnTo>
                  <a:lnTo>
                    <a:pt x="210" y="125"/>
                  </a:lnTo>
                  <a:lnTo>
                    <a:pt x="238" y="96"/>
                  </a:lnTo>
                  <a:lnTo>
                    <a:pt x="247" y="87"/>
                  </a:lnTo>
                  <a:lnTo>
                    <a:pt x="253" y="79"/>
                  </a:lnTo>
                  <a:lnTo>
                    <a:pt x="255" y="74"/>
                  </a:lnTo>
                  <a:lnTo>
                    <a:pt x="256" y="72"/>
                  </a:lnTo>
                  <a:lnTo>
                    <a:pt x="255" y="71"/>
                  </a:lnTo>
                  <a:lnTo>
                    <a:pt x="253" y="69"/>
                  </a:lnTo>
                  <a:lnTo>
                    <a:pt x="247" y="69"/>
                  </a:lnTo>
                  <a:lnTo>
                    <a:pt x="247" y="69"/>
                  </a:lnTo>
                  <a:lnTo>
                    <a:pt x="235" y="70"/>
                  </a:lnTo>
                  <a:lnTo>
                    <a:pt x="225" y="73"/>
                  </a:lnTo>
                  <a:lnTo>
                    <a:pt x="225" y="73"/>
                  </a:lnTo>
                  <a:lnTo>
                    <a:pt x="219" y="76"/>
                  </a:lnTo>
                  <a:lnTo>
                    <a:pt x="213" y="76"/>
                  </a:lnTo>
                  <a:lnTo>
                    <a:pt x="210" y="74"/>
                  </a:lnTo>
                  <a:lnTo>
                    <a:pt x="208" y="72"/>
                  </a:lnTo>
                  <a:lnTo>
                    <a:pt x="205" y="69"/>
                  </a:lnTo>
                  <a:lnTo>
                    <a:pt x="203" y="65"/>
                  </a:lnTo>
                  <a:lnTo>
                    <a:pt x="201" y="56"/>
                  </a:lnTo>
                  <a:lnTo>
                    <a:pt x="201" y="56"/>
                  </a:lnTo>
                  <a:lnTo>
                    <a:pt x="195" y="38"/>
                  </a:lnTo>
                  <a:lnTo>
                    <a:pt x="189" y="23"/>
                  </a:lnTo>
                  <a:lnTo>
                    <a:pt x="184" y="13"/>
                  </a:lnTo>
                  <a:lnTo>
                    <a:pt x="181" y="11"/>
                  </a:lnTo>
                  <a:lnTo>
                    <a:pt x="179" y="10"/>
                  </a:lnTo>
                  <a:lnTo>
                    <a:pt x="179" y="10"/>
                  </a:lnTo>
                  <a:lnTo>
                    <a:pt x="175" y="11"/>
                  </a:lnTo>
                  <a:lnTo>
                    <a:pt x="169" y="18"/>
                  </a:lnTo>
                  <a:lnTo>
                    <a:pt x="169" y="18"/>
                  </a:lnTo>
                  <a:lnTo>
                    <a:pt x="157" y="33"/>
                  </a:lnTo>
                  <a:lnTo>
                    <a:pt x="148" y="48"/>
                  </a:lnTo>
                  <a:lnTo>
                    <a:pt x="142" y="54"/>
                  </a:lnTo>
                  <a:lnTo>
                    <a:pt x="137" y="58"/>
                  </a:lnTo>
                  <a:lnTo>
                    <a:pt x="133" y="62"/>
                  </a:lnTo>
                  <a:lnTo>
                    <a:pt x="128" y="62"/>
                  </a:lnTo>
                  <a:lnTo>
                    <a:pt x="128" y="62"/>
                  </a:lnTo>
                  <a:lnTo>
                    <a:pt x="126" y="62"/>
                  </a:lnTo>
                  <a:lnTo>
                    <a:pt x="122" y="61"/>
                  </a:lnTo>
                  <a:lnTo>
                    <a:pt x="121" y="58"/>
                  </a:lnTo>
                  <a:lnTo>
                    <a:pt x="119" y="56"/>
                  </a:lnTo>
                  <a:lnTo>
                    <a:pt x="117" y="49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2" y="34"/>
                  </a:lnTo>
                  <a:lnTo>
                    <a:pt x="109" y="25"/>
                  </a:lnTo>
                  <a:lnTo>
                    <a:pt x="106" y="21"/>
                  </a:lnTo>
                  <a:lnTo>
                    <a:pt x="103" y="18"/>
                  </a:lnTo>
                  <a:lnTo>
                    <a:pt x="101" y="16"/>
                  </a:lnTo>
                  <a:lnTo>
                    <a:pt x="97" y="16"/>
                  </a:lnTo>
                  <a:lnTo>
                    <a:pt x="97" y="16"/>
                  </a:lnTo>
                  <a:lnTo>
                    <a:pt x="93" y="16"/>
                  </a:lnTo>
                  <a:lnTo>
                    <a:pt x="89" y="18"/>
                  </a:lnTo>
                  <a:lnTo>
                    <a:pt x="86" y="20"/>
                  </a:lnTo>
                  <a:lnTo>
                    <a:pt x="81" y="24"/>
                  </a:lnTo>
                  <a:lnTo>
                    <a:pt x="79" y="28"/>
                  </a:lnTo>
                  <a:lnTo>
                    <a:pt x="75" y="34"/>
                  </a:lnTo>
                  <a:lnTo>
                    <a:pt x="74" y="39"/>
                  </a:lnTo>
                  <a:lnTo>
                    <a:pt x="73" y="46"/>
                  </a:lnTo>
                  <a:lnTo>
                    <a:pt x="73" y="46"/>
                  </a:lnTo>
                  <a:lnTo>
                    <a:pt x="71" y="55"/>
                  </a:lnTo>
                  <a:lnTo>
                    <a:pt x="70" y="58"/>
                  </a:lnTo>
                  <a:lnTo>
                    <a:pt x="68" y="62"/>
                  </a:lnTo>
                  <a:lnTo>
                    <a:pt x="66" y="64"/>
                  </a:lnTo>
                  <a:lnTo>
                    <a:pt x="63" y="66"/>
                  </a:lnTo>
                  <a:lnTo>
                    <a:pt x="59" y="66"/>
                  </a:lnTo>
                  <a:lnTo>
                    <a:pt x="55" y="68"/>
                  </a:lnTo>
                  <a:lnTo>
                    <a:pt x="55" y="68"/>
                  </a:lnTo>
                  <a:lnTo>
                    <a:pt x="29" y="65"/>
                  </a:lnTo>
                  <a:lnTo>
                    <a:pt x="18" y="65"/>
                  </a:lnTo>
                  <a:lnTo>
                    <a:pt x="13" y="66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12" y="71"/>
                  </a:lnTo>
                  <a:lnTo>
                    <a:pt x="13" y="74"/>
                  </a:lnTo>
                  <a:lnTo>
                    <a:pt x="18" y="84"/>
                  </a:lnTo>
                  <a:lnTo>
                    <a:pt x="27" y="93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8" y="110"/>
                  </a:lnTo>
                  <a:lnTo>
                    <a:pt x="59" y="123"/>
                  </a:lnTo>
                  <a:lnTo>
                    <a:pt x="71" y="137"/>
                  </a:lnTo>
                  <a:lnTo>
                    <a:pt x="81" y="150"/>
                  </a:lnTo>
                  <a:lnTo>
                    <a:pt x="81" y="150"/>
                  </a:lnTo>
                  <a:lnTo>
                    <a:pt x="83" y="153"/>
                  </a:lnTo>
                  <a:lnTo>
                    <a:pt x="86" y="154"/>
                  </a:lnTo>
                  <a:lnTo>
                    <a:pt x="89" y="155"/>
                  </a:lnTo>
                  <a:lnTo>
                    <a:pt x="93" y="156"/>
                  </a:lnTo>
                  <a:lnTo>
                    <a:pt x="93" y="156"/>
                  </a:lnTo>
                  <a:lnTo>
                    <a:pt x="172" y="156"/>
                  </a:lnTo>
                  <a:lnTo>
                    <a:pt x="172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27"/>
            <p:cNvSpPr>
              <a:spLocks noEditPoints="1"/>
            </p:cNvSpPr>
            <p:nvPr userDrawn="1"/>
          </p:nvSpPr>
          <p:spPr bwMode="auto">
            <a:xfrm>
              <a:off x="7439026" y="3170238"/>
              <a:ext cx="90488" cy="30163"/>
            </a:xfrm>
            <a:custGeom>
              <a:avLst/>
              <a:gdLst>
                <a:gd name="T0" fmla="*/ 18 w 114"/>
                <a:gd name="T1" fmla="*/ 38 h 38"/>
                <a:gd name="T2" fmla="*/ 18 w 114"/>
                <a:gd name="T3" fmla="*/ 38 h 38"/>
                <a:gd name="T4" fmla="*/ 14 w 114"/>
                <a:gd name="T5" fmla="*/ 38 h 38"/>
                <a:gd name="T6" fmla="*/ 11 w 114"/>
                <a:gd name="T7" fmla="*/ 36 h 38"/>
                <a:gd name="T8" fmla="*/ 5 w 114"/>
                <a:gd name="T9" fmla="*/ 32 h 38"/>
                <a:gd name="T10" fmla="*/ 2 w 114"/>
                <a:gd name="T11" fmla="*/ 26 h 38"/>
                <a:gd name="T12" fmla="*/ 0 w 114"/>
                <a:gd name="T13" fmla="*/ 23 h 38"/>
                <a:gd name="T14" fmla="*/ 0 w 114"/>
                <a:gd name="T15" fmla="*/ 19 h 38"/>
                <a:gd name="T16" fmla="*/ 0 w 114"/>
                <a:gd name="T17" fmla="*/ 19 h 38"/>
                <a:gd name="T18" fmla="*/ 0 w 114"/>
                <a:gd name="T19" fmla="*/ 15 h 38"/>
                <a:gd name="T20" fmla="*/ 2 w 114"/>
                <a:gd name="T21" fmla="*/ 11 h 38"/>
                <a:gd name="T22" fmla="*/ 5 w 114"/>
                <a:gd name="T23" fmla="*/ 5 h 38"/>
                <a:gd name="T24" fmla="*/ 11 w 114"/>
                <a:gd name="T25" fmla="*/ 1 h 38"/>
                <a:gd name="T26" fmla="*/ 14 w 114"/>
                <a:gd name="T27" fmla="*/ 0 h 38"/>
                <a:gd name="T28" fmla="*/ 18 w 114"/>
                <a:gd name="T29" fmla="*/ 0 h 38"/>
                <a:gd name="T30" fmla="*/ 97 w 114"/>
                <a:gd name="T31" fmla="*/ 0 h 38"/>
                <a:gd name="T32" fmla="*/ 97 w 114"/>
                <a:gd name="T33" fmla="*/ 0 h 38"/>
                <a:gd name="T34" fmla="*/ 101 w 114"/>
                <a:gd name="T35" fmla="*/ 0 h 38"/>
                <a:gd name="T36" fmla="*/ 104 w 114"/>
                <a:gd name="T37" fmla="*/ 1 h 38"/>
                <a:gd name="T38" fmla="*/ 108 w 114"/>
                <a:gd name="T39" fmla="*/ 3 h 38"/>
                <a:gd name="T40" fmla="*/ 110 w 114"/>
                <a:gd name="T41" fmla="*/ 5 h 38"/>
                <a:gd name="T42" fmla="*/ 113 w 114"/>
                <a:gd name="T43" fmla="*/ 11 h 38"/>
                <a:gd name="T44" fmla="*/ 114 w 114"/>
                <a:gd name="T45" fmla="*/ 19 h 38"/>
                <a:gd name="T46" fmla="*/ 114 w 114"/>
                <a:gd name="T47" fmla="*/ 19 h 38"/>
                <a:gd name="T48" fmla="*/ 114 w 114"/>
                <a:gd name="T49" fmla="*/ 24 h 38"/>
                <a:gd name="T50" fmla="*/ 112 w 114"/>
                <a:gd name="T51" fmla="*/ 29 h 38"/>
                <a:gd name="T52" fmla="*/ 109 w 114"/>
                <a:gd name="T53" fmla="*/ 33 h 38"/>
                <a:gd name="T54" fmla="*/ 104 w 114"/>
                <a:gd name="T55" fmla="*/ 36 h 38"/>
                <a:gd name="T56" fmla="*/ 104 w 114"/>
                <a:gd name="T57" fmla="*/ 36 h 38"/>
                <a:gd name="T58" fmla="*/ 101 w 114"/>
                <a:gd name="T59" fmla="*/ 38 h 38"/>
                <a:gd name="T60" fmla="*/ 91 w 114"/>
                <a:gd name="T61" fmla="*/ 38 h 38"/>
                <a:gd name="T62" fmla="*/ 18 w 114"/>
                <a:gd name="T63" fmla="*/ 38 h 38"/>
                <a:gd name="T64" fmla="*/ 18 w 114"/>
                <a:gd name="T65" fmla="*/ 38 h 38"/>
                <a:gd name="T66" fmla="*/ 18 w 114"/>
                <a:gd name="T67" fmla="*/ 10 h 38"/>
                <a:gd name="T68" fmla="*/ 18 w 114"/>
                <a:gd name="T69" fmla="*/ 10 h 38"/>
                <a:gd name="T70" fmla="*/ 15 w 114"/>
                <a:gd name="T71" fmla="*/ 11 h 38"/>
                <a:gd name="T72" fmla="*/ 13 w 114"/>
                <a:gd name="T73" fmla="*/ 13 h 38"/>
                <a:gd name="T74" fmla="*/ 12 w 114"/>
                <a:gd name="T75" fmla="*/ 16 h 38"/>
                <a:gd name="T76" fmla="*/ 11 w 114"/>
                <a:gd name="T77" fmla="*/ 19 h 38"/>
                <a:gd name="T78" fmla="*/ 11 w 114"/>
                <a:gd name="T79" fmla="*/ 19 h 38"/>
                <a:gd name="T80" fmla="*/ 12 w 114"/>
                <a:gd name="T81" fmla="*/ 23 h 38"/>
                <a:gd name="T82" fmla="*/ 13 w 114"/>
                <a:gd name="T83" fmla="*/ 25 h 38"/>
                <a:gd name="T84" fmla="*/ 15 w 114"/>
                <a:gd name="T85" fmla="*/ 26 h 38"/>
                <a:gd name="T86" fmla="*/ 18 w 114"/>
                <a:gd name="T87" fmla="*/ 27 h 38"/>
                <a:gd name="T88" fmla="*/ 97 w 114"/>
                <a:gd name="T89" fmla="*/ 27 h 38"/>
                <a:gd name="T90" fmla="*/ 97 w 114"/>
                <a:gd name="T91" fmla="*/ 27 h 38"/>
                <a:gd name="T92" fmla="*/ 99 w 114"/>
                <a:gd name="T93" fmla="*/ 27 h 38"/>
                <a:gd name="T94" fmla="*/ 99 w 114"/>
                <a:gd name="T95" fmla="*/ 27 h 38"/>
                <a:gd name="T96" fmla="*/ 102 w 114"/>
                <a:gd name="T97" fmla="*/ 25 h 38"/>
                <a:gd name="T98" fmla="*/ 103 w 114"/>
                <a:gd name="T99" fmla="*/ 23 h 38"/>
                <a:gd name="T100" fmla="*/ 104 w 114"/>
                <a:gd name="T101" fmla="*/ 20 h 38"/>
                <a:gd name="T102" fmla="*/ 104 w 114"/>
                <a:gd name="T103" fmla="*/ 17 h 38"/>
                <a:gd name="T104" fmla="*/ 103 w 114"/>
                <a:gd name="T105" fmla="*/ 15 h 38"/>
                <a:gd name="T106" fmla="*/ 102 w 114"/>
                <a:gd name="T107" fmla="*/ 12 h 38"/>
                <a:gd name="T108" fmla="*/ 99 w 114"/>
                <a:gd name="T109" fmla="*/ 11 h 38"/>
                <a:gd name="T110" fmla="*/ 97 w 114"/>
                <a:gd name="T111" fmla="*/ 10 h 38"/>
                <a:gd name="T112" fmla="*/ 18 w 114"/>
                <a:gd name="T113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4" h="38">
                  <a:moveTo>
                    <a:pt x="18" y="38"/>
                  </a:moveTo>
                  <a:lnTo>
                    <a:pt x="18" y="38"/>
                  </a:lnTo>
                  <a:lnTo>
                    <a:pt x="14" y="38"/>
                  </a:lnTo>
                  <a:lnTo>
                    <a:pt x="11" y="36"/>
                  </a:lnTo>
                  <a:lnTo>
                    <a:pt x="5" y="32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2" y="11"/>
                  </a:lnTo>
                  <a:lnTo>
                    <a:pt x="5" y="5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01" y="0"/>
                  </a:lnTo>
                  <a:lnTo>
                    <a:pt x="104" y="1"/>
                  </a:lnTo>
                  <a:lnTo>
                    <a:pt x="108" y="3"/>
                  </a:lnTo>
                  <a:lnTo>
                    <a:pt x="110" y="5"/>
                  </a:lnTo>
                  <a:lnTo>
                    <a:pt x="113" y="11"/>
                  </a:lnTo>
                  <a:lnTo>
                    <a:pt x="114" y="19"/>
                  </a:lnTo>
                  <a:lnTo>
                    <a:pt x="114" y="19"/>
                  </a:lnTo>
                  <a:lnTo>
                    <a:pt x="114" y="24"/>
                  </a:lnTo>
                  <a:lnTo>
                    <a:pt x="112" y="29"/>
                  </a:lnTo>
                  <a:lnTo>
                    <a:pt x="109" y="33"/>
                  </a:lnTo>
                  <a:lnTo>
                    <a:pt x="104" y="36"/>
                  </a:lnTo>
                  <a:lnTo>
                    <a:pt x="104" y="36"/>
                  </a:lnTo>
                  <a:lnTo>
                    <a:pt x="101" y="38"/>
                  </a:lnTo>
                  <a:lnTo>
                    <a:pt x="91" y="38"/>
                  </a:lnTo>
                  <a:lnTo>
                    <a:pt x="18" y="38"/>
                  </a:lnTo>
                  <a:lnTo>
                    <a:pt x="18" y="38"/>
                  </a:lnTo>
                  <a:close/>
                  <a:moveTo>
                    <a:pt x="18" y="10"/>
                  </a:moveTo>
                  <a:lnTo>
                    <a:pt x="18" y="10"/>
                  </a:lnTo>
                  <a:lnTo>
                    <a:pt x="15" y="11"/>
                  </a:lnTo>
                  <a:lnTo>
                    <a:pt x="13" y="13"/>
                  </a:lnTo>
                  <a:lnTo>
                    <a:pt x="12" y="16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18" y="27"/>
                  </a:lnTo>
                  <a:lnTo>
                    <a:pt x="97" y="27"/>
                  </a:lnTo>
                  <a:lnTo>
                    <a:pt x="97" y="27"/>
                  </a:lnTo>
                  <a:lnTo>
                    <a:pt x="99" y="27"/>
                  </a:lnTo>
                  <a:lnTo>
                    <a:pt x="99" y="27"/>
                  </a:lnTo>
                  <a:lnTo>
                    <a:pt x="102" y="25"/>
                  </a:lnTo>
                  <a:lnTo>
                    <a:pt x="103" y="23"/>
                  </a:lnTo>
                  <a:lnTo>
                    <a:pt x="104" y="20"/>
                  </a:lnTo>
                  <a:lnTo>
                    <a:pt x="104" y="17"/>
                  </a:lnTo>
                  <a:lnTo>
                    <a:pt x="103" y="15"/>
                  </a:lnTo>
                  <a:lnTo>
                    <a:pt x="102" y="12"/>
                  </a:lnTo>
                  <a:lnTo>
                    <a:pt x="99" y="11"/>
                  </a:lnTo>
                  <a:lnTo>
                    <a:pt x="97" y="1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8" name="Freeform 28"/>
            <p:cNvSpPr>
              <a:spLocks noEditPoints="1"/>
            </p:cNvSpPr>
            <p:nvPr userDrawn="1"/>
          </p:nvSpPr>
          <p:spPr bwMode="auto">
            <a:xfrm>
              <a:off x="7423151" y="3282951"/>
              <a:ext cx="120650" cy="219075"/>
            </a:xfrm>
            <a:custGeom>
              <a:avLst/>
              <a:gdLst>
                <a:gd name="T0" fmla="*/ 66 w 151"/>
                <a:gd name="T1" fmla="*/ 275 h 276"/>
                <a:gd name="T2" fmla="*/ 47 w 151"/>
                <a:gd name="T3" fmla="*/ 245 h 276"/>
                <a:gd name="T4" fmla="*/ 16 w 151"/>
                <a:gd name="T5" fmla="*/ 225 h 276"/>
                <a:gd name="T6" fmla="*/ 0 w 151"/>
                <a:gd name="T7" fmla="*/ 180 h 276"/>
                <a:gd name="T8" fmla="*/ 30 w 151"/>
                <a:gd name="T9" fmla="*/ 171 h 276"/>
                <a:gd name="T10" fmla="*/ 36 w 151"/>
                <a:gd name="T11" fmla="*/ 174 h 276"/>
                <a:gd name="T12" fmla="*/ 45 w 151"/>
                <a:gd name="T13" fmla="*/ 204 h 276"/>
                <a:gd name="T14" fmla="*/ 63 w 151"/>
                <a:gd name="T15" fmla="*/ 142 h 276"/>
                <a:gd name="T16" fmla="*/ 22 w 151"/>
                <a:gd name="T17" fmla="*/ 121 h 276"/>
                <a:gd name="T18" fmla="*/ 5 w 151"/>
                <a:gd name="T19" fmla="*/ 89 h 276"/>
                <a:gd name="T20" fmla="*/ 7 w 151"/>
                <a:gd name="T21" fmla="*/ 57 h 276"/>
                <a:gd name="T22" fmla="*/ 25 w 151"/>
                <a:gd name="T23" fmla="*/ 28 h 276"/>
                <a:gd name="T24" fmla="*/ 63 w 151"/>
                <a:gd name="T25" fmla="*/ 13 h 276"/>
                <a:gd name="T26" fmla="*/ 67 w 151"/>
                <a:gd name="T27" fmla="*/ 0 h 276"/>
                <a:gd name="T28" fmla="*/ 88 w 151"/>
                <a:gd name="T29" fmla="*/ 2 h 276"/>
                <a:gd name="T30" fmla="*/ 100 w 151"/>
                <a:gd name="T31" fmla="*/ 15 h 276"/>
                <a:gd name="T32" fmla="*/ 135 w 151"/>
                <a:gd name="T33" fmla="*/ 40 h 276"/>
                <a:gd name="T34" fmla="*/ 146 w 151"/>
                <a:gd name="T35" fmla="*/ 72 h 276"/>
                <a:gd name="T36" fmla="*/ 115 w 151"/>
                <a:gd name="T37" fmla="*/ 79 h 276"/>
                <a:gd name="T38" fmla="*/ 109 w 151"/>
                <a:gd name="T39" fmla="*/ 75 h 276"/>
                <a:gd name="T40" fmla="*/ 93 w 151"/>
                <a:gd name="T41" fmla="*/ 48 h 276"/>
                <a:gd name="T42" fmla="*/ 112 w 151"/>
                <a:gd name="T43" fmla="*/ 120 h 276"/>
                <a:gd name="T44" fmla="*/ 144 w 151"/>
                <a:gd name="T45" fmla="*/ 148 h 276"/>
                <a:gd name="T46" fmla="*/ 151 w 151"/>
                <a:gd name="T47" fmla="*/ 179 h 276"/>
                <a:gd name="T48" fmla="*/ 124 w 151"/>
                <a:gd name="T49" fmla="*/ 235 h 276"/>
                <a:gd name="T50" fmla="*/ 89 w 151"/>
                <a:gd name="T51" fmla="*/ 271 h 276"/>
                <a:gd name="T52" fmla="*/ 84 w 151"/>
                <a:gd name="T53" fmla="*/ 276 h 276"/>
                <a:gd name="T54" fmla="*/ 81 w 151"/>
                <a:gd name="T55" fmla="*/ 241 h 276"/>
                <a:gd name="T56" fmla="*/ 117 w 151"/>
                <a:gd name="T57" fmla="*/ 229 h 276"/>
                <a:gd name="T58" fmla="*/ 142 w 151"/>
                <a:gd name="T59" fmla="*/ 191 h 276"/>
                <a:gd name="T60" fmla="*/ 138 w 151"/>
                <a:gd name="T61" fmla="*/ 157 h 276"/>
                <a:gd name="T62" fmla="*/ 108 w 151"/>
                <a:gd name="T63" fmla="*/ 128 h 276"/>
                <a:gd name="T64" fmla="*/ 79 w 151"/>
                <a:gd name="T65" fmla="*/ 116 h 276"/>
                <a:gd name="T66" fmla="*/ 83 w 151"/>
                <a:gd name="T67" fmla="*/ 35 h 276"/>
                <a:gd name="T68" fmla="*/ 102 w 151"/>
                <a:gd name="T69" fmla="*/ 43 h 276"/>
                <a:gd name="T70" fmla="*/ 117 w 151"/>
                <a:gd name="T71" fmla="*/ 70 h 276"/>
                <a:gd name="T72" fmla="*/ 132 w 151"/>
                <a:gd name="T73" fmla="*/ 55 h 276"/>
                <a:gd name="T74" fmla="*/ 113 w 151"/>
                <a:gd name="T75" fmla="*/ 32 h 276"/>
                <a:gd name="T76" fmla="*/ 81 w 151"/>
                <a:gd name="T77" fmla="*/ 20 h 276"/>
                <a:gd name="T78" fmla="*/ 73 w 151"/>
                <a:gd name="T79" fmla="*/ 18 h 276"/>
                <a:gd name="T80" fmla="*/ 47 w 151"/>
                <a:gd name="T81" fmla="*/ 27 h 276"/>
                <a:gd name="T82" fmla="*/ 17 w 151"/>
                <a:gd name="T83" fmla="*/ 53 h 276"/>
                <a:gd name="T84" fmla="*/ 15 w 151"/>
                <a:gd name="T85" fmla="*/ 91 h 276"/>
                <a:gd name="T86" fmla="*/ 25 w 151"/>
                <a:gd name="T87" fmla="*/ 112 h 276"/>
                <a:gd name="T88" fmla="*/ 69 w 151"/>
                <a:gd name="T89" fmla="*/ 134 h 276"/>
                <a:gd name="T90" fmla="*/ 73 w 151"/>
                <a:gd name="T91" fmla="*/ 223 h 276"/>
                <a:gd name="T92" fmla="*/ 68 w 151"/>
                <a:gd name="T93" fmla="*/ 227 h 276"/>
                <a:gd name="T94" fmla="*/ 38 w 151"/>
                <a:gd name="T95" fmla="*/ 209 h 276"/>
                <a:gd name="T96" fmla="*/ 9 w 151"/>
                <a:gd name="T97" fmla="*/ 184 h 276"/>
                <a:gd name="T98" fmla="*/ 20 w 151"/>
                <a:gd name="T99" fmla="*/ 215 h 276"/>
                <a:gd name="T100" fmla="*/ 38 w 151"/>
                <a:gd name="T101" fmla="*/ 232 h 276"/>
                <a:gd name="T102" fmla="*/ 71 w 151"/>
                <a:gd name="T103" fmla="*/ 24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1" h="276">
                  <a:moveTo>
                    <a:pt x="84" y="276"/>
                  </a:moveTo>
                  <a:lnTo>
                    <a:pt x="68" y="276"/>
                  </a:lnTo>
                  <a:lnTo>
                    <a:pt x="68" y="276"/>
                  </a:lnTo>
                  <a:lnTo>
                    <a:pt x="67" y="276"/>
                  </a:lnTo>
                  <a:lnTo>
                    <a:pt x="66" y="275"/>
                  </a:lnTo>
                  <a:lnTo>
                    <a:pt x="64" y="273"/>
                  </a:lnTo>
                  <a:lnTo>
                    <a:pt x="63" y="271"/>
                  </a:lnTo>
                  <a:lnTo>
                    <a:pt x="63" y="249"/>
                  </a:lnTo>
                  <a:lnTo>
                    <a:pt x="63" y="249"/>
                  </a:lnTo>
                  <a:lnTo>
                    <a:pt x="47" y="245"/>
                  </a:lnTo>
                  <a:lnTo>
                    <a:pt x="35" y="240"/>
                  </a:lnTo>
                  <a:lnTo>
                    <a:pt x="35" y="240"/>
                  </a:lnTo>
                  <a:lnTo>
                    <a:pt x="28" y="237"/>
                  </a:lnTo>
                  <a:lnTo>
                    <a:pt x="22" y="231"/>
                  </a:lnTo>
                  <a:lnTo>
                    <a:pt x="16" y="225"/>
                  </a:lnTo>
                  <a:lnTo>
                    <a:pt x="12" y="218"/>
                  </a:lnTo>
                  <a:lnTo>
                    <a:pt x="7" y="210"/>
                  </a:lnTo>
                  <a:lnTo>
                    <a:pt x="3" y="201"/>
                  </a:lnTo>
                  <a:lnTo>
                    <a:pt x="1" y="192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1" y="178"/>
                  </a:lnTo>
                  <a:lnTo>
                    <a:pt x="3" y="176"/>
                  </a:lnTo>
                  <a:lnTo>
                    <a:pt x="30" y="171"/>
                  </a:lnTo>
                  <a:lnTo>
                    <a:pt x="30" y="171"/>
                  </a:lnTo>
                  <a:lnTo>
                    <a:pt x="32" y="171"/>
                  </a:lnTo>
                  <a:lnTo>
                    <a:pt x="33" y="172"/>
                  </a:lnTo>
                  <a:lnTo>
                    <a:pt x="35" y="173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7" y="182"/>
                  </a:lnTo>
                  <a:lnTo>
                    <a:pt x="38" y="191"/>
                  </a:lnTo>
                  <a:lnTo>
                    <a:pt x="41" y="197"/>
                  </a:lnTo>
                  <a:lnTo>
                    <a:pt x="45" y="204"/>
                  </a:lnTo>
                  <a:lnTo>
                    <a:pt x="45" y="204"/>
                  </a:lnTo>
                  <a:lnTo>
                    <a:pt x="50" y="209"/>
                  </a:lnTo>
                  <a:lnTo>
                    <a:pt x="54" y="212"/>
                  </a:lnTo>
                  <a:lnTo>
                    <a:pt x="59" y="215"/>
                  </a:lnTo>
                  <a:lnTo>
                    <a:pt x="63" y="217"/>
                  </a:lnTo>
                  <a:lnTo>
                    <a:pt x="63" y="142"/>
                  </a:lnTo>
                  <a:lnTo>
                    <a:pt x="63" y="142"/>
                  </a:lnTo>
                  <a:lnTo>
                    <a:pt x="52" y="139"/>
                  </a:lnTo>
                  <a:lnTo>
                    <a:pt x="39" y="133"/>
                  </a:lnTo>
                  <a:lnTo>
                    <a:pt x="26" y="126"/>
                  </a:lnTo>
                  <a:lnTo>
                    <a:pt x="22" y="121"/>
                  </a:lnTo>
                  <a:lnTo>
                    <a:pt x="18" y="118"/>
                  </a:lnTo>
                  <a:lnTo>
                    <a:pt x="18" y="118"/>
                  </a:lnTo>
                  <a:lnTo>
                    <a:pt x="13" y="110"/>
                  </a:lnTo>
                  <a:lnTo>
                    <a:pt x="8" y="100"/>
                  </a:lnTo>
                  <a:lnTo>
                    <a:pt x="5" y="89"/>
                  </a:lnTo>
                  <a:lnTo>
                    <a:pt x="5" y="78"/>
                  </a:lnTo>
                  <a:lnTo>
                    <a:pt x="5" y="78"/>
                  </a:lnTo>
                  <a:lnTo>
                    <a:pt x="5" y="71"/>
                  </a:lnTo>
                  <a:lnTo>
                    <a:pt x="6" y="63"/>
                  </a:lnTo>
                  <a:lnTo>
                    <a:pt x="7" y="57"/>
                  </a:lnTo>
                  <a:lnTo>
                    <a:pt x="9" y="50"/>
                  </a:lnTo>
                  <a:lnTo>
                    <a:pt x="13" y="44"/>
                  </a:lnTo>
                  <a:lnTo>
                    <a:pt x="16" y="38"/>
                  </a:lnTo>
                  <a:lnTo>
                    <a:pt x="21" y="34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33" y="23"/>
                  </a:lnTo>
                  <a:lnTo>
                    <a:pt x="41" y="19"/>
                  </a:lnTo>
                  <a:lnTo>
                    <a:pt x="52" y="15"/>
                  </a:lnTo>
                  <a:lnTo>
                    <a:pt x="63" y="13"/>
                  </a:lnTo>
                  <a:lnTo>
                    <a:pt x="63" y="5"/>
                  </a:lnTo>
                  <a:lnTo>
                    <a:pt x="63" y="5"/>
                  </a:lnTo>
                  <a:lnTo>
                    <a:pt x="64" y="3"/>
                  </a:lnTo>
                  <a:lnTo>
                    <a:pt x="66" y="2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5" y="0"/>
                  </a:lnTo>
                  <a:lnTo>
                    <a:pt x="88" y="2"/>
                  </a:lnTo>
                  <a:lnTo>
                    <a:pt x="89" y="3"/>
                  </a:lnTo>
                  <a:lnTo>
                    <a:pt x="89" y="5"/>
                  </a:lnTo>
                  <a:lnTo>
                    <a:pt x="89" y="13"/>
                  </a:lnTo>
                  <a:lnTo>
                    <a:pt x="89" y="13"/>
                  </a:lnTo>
                  <a:lnTo>
                    <a:pt x="100" y="15"/>
                  </a:lnTo>
                  <a:lnTo>
                    <a:pt x="109" y="19"/>
                  </a:lnTo>
                  <a:lnTo>
                    <a:pt x="120" y="25"/>
                  </a:lnTo>
                  <a:lnTo>
                    <a:pt x="128" y="32"/>
                  </a:lnTo>
                  <a:lnTo>
                    <a:pt x="128" y="32"/>
                  </a:lnTo>
                  <a:lnTo>
                    <a:pt x="135" y="40"/>
                  </a:lnTo>
                  <a:lnTo>
                    <a:pt x="140" y="49"/>
                  </a:lnTo>
                  <a:lnTo>
                    <a:pt x="144" y="59"/>
                  </a:lnTo>
                  <a:lnTo>
                    <a:pt x="146" y="70"/>
                  </a:lnTo>
                  <a:lnTo>
                    <a:pt x="146" y="70"/>
                  </a:lnTo>
                  <a:lnTo>
                    <a:pt x="146" y="72"/>
                  </a:lnTo>
                  <a:lnTo>
                    <a:pt x="145" y="73"/>
                  </a:lnTo>
                  <a:lnTo>
                    <a:pt x="144" y="74"/>
                  </a:lnTo>
                  <a:lnTo>
                    <a:pt x="142" y="75"/>
                  </a:lnTo>
                  <a:lnTo>
                    <a:pt x="115" y="79"/>
                  </a:lnTo>
                  <a:lnTo>
                    <a:pt x="115" y="79"/>
                  </a:lnTo>
                  <a:lnTo>
                    <a:pt x="113" y="79"/>
                  </a:lnTo>
                  <a:lnTo>
                    <a:pt x="112" y="79"/>
                  </a:lnTo>
                  <a:lnTo>
                    <a:pt x="111" y="76"/>
                  </a:lnTo>
                  <a:lnTo>
                    <a:pt x="109" y="75"/>
                  </a:lnTo>
                  <a:lnTo>
                    <a:pt x="109" y="75"/>
                  </a:lnTo>
                  <a:lnTo>
                    <a:pt x="107" y="65"/>
                  </a:lnTo>
                  <a:lnTo>
                    <a:pt x="104" y="57"/>
                  </a:lnTo>
                  <a:lnTo>
                    <a:pt x="100" y="53"/>
                  </a:lnTo>
                  <a:lnTo>
                    <a:pt x="97" y="50"/>
                  </a:lnTo>
                  <a:lnTo>
                    <a:pt x="93" y="48"/>
                  </a:lnTo>
                  <a:lnTo>
                    <a:pt x="89" y="45"/>
                  </a:lnTo>
                  <a:lnTo>
                    <a:pt x="89" y="112"/>
                  </a:lnTo>
                  <a:lnTo>
                    <a:pt x="89" y="112"/>
                  </a:lnTo>
                  <a:lnTo>
                    <a:pt x="104" y="117"/>
                  </a:lnTo>
                  <a:lnTo>
                    <a:pt x="112" y="120"/>
                  </a:lnTo>
                  <a:lnTo>
                    <a:pt x="112" y="120"/>
                  </a:lnTo>
                  <a:lnTo>
                    <a:pt x="123" y="126"/>
                  </a:lnTo>
                  <a:lnTo>
                    <a:pt x="134" y="133"/>
                  </a:lnTo>
                  <a:lnTo>
                    <a:pt x="140" y="142"/>
                  </a:lnTo>
                  <a:lnTo>
                    <a:pt x="144" y="148"/>
                  </a:lnTo>
                  <a:lnTo>
                    <a:pt x="146" y="154"/>
                  </a:lnTo>
                  <a:lnTo>
                    <a:pt x="146" y="154"/>
                  </a:lnTo>
                  <a:lnTo>
                    <a:pt x="150" y="166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50" y="193"/>
                  </a:lnTo>
                  <a:lnTo>
                    <a:pt x="146" y="206"/>
                  </a:lnTo>
                  <a:lnTo>
                    <a:pt x="142" y="217"/>
                  </a:lnTo>
                  <a:lnTo>
                    <a:pt x="134" y="226"/>
                  </a:lnTo>
                  <a:lnTo>
                    <a:pt x="124" y="235"/>
                  </a:lnTo>
                  <a:lnTo>
                    <a:pt x="114" y="241"/>
                  </a:lnTo>
                  <a:lnTo>
                    <a:pt x="101" y="246"/>
                  </a:lnTo>
                  <a:lnTo>
                    <a:pt x="89" y="248"/>
                  </a:lnTo>
                  <a:lnTo>
                    <a:pt x="89" y="271"/>
                  </a:lnTo>
                  <a:lnTo>
                    <a:pt x="89" y="271"/>
                  </a:lnTo>
                  <a:lnTo>
                    <a:pt x="89" y="273"/>
                  </a:lnTo>
                  <a:lnTo>
                    <a:pt x="88" y="275"/>
                  </a:lnTo>
                  <a:lnTo>
                    <a:pt x="85" y="276"/>
                  </a:lnTo>
                  <a:lnTo>
                    <a:pt x="84" y="276"/>
                  </a:lnTo>
                  <a:lnTo>
                    <a:pt x="84" y="276"/>
                  </a:lnTo>
                  <a:close/>
                  <a:moveTo>
                    <a:pt x="73" y="267"/>
                  </a:moveTo>
                  <a:lnTo>
                    <a:pt x="79" y="267"/>
                  </a:lnTo>
                  <a:lnTo>
                    <a:pt x="79" y="245"/>
                  </a:lnTo>
                  <a:lnTo>
                    <a:pt x="79" y="245"/>
                  </a:lnTo>
                  <a:lnTo>
                    <a:pt x="81" y="241"/>
                  </a:lnTo>
                  <a:lnTo>
                    <a:pt x="84" y="240"/>
                  </a:lnTo>
                  <a:lnTo>
                    <a:pt x="84" y="240"/>
                  </a:lnTo>
                  <a:lnTo>
                    <a:pt x="96" y="239"/>
                  </a:lnTo>
                  <a:lnTo>
                    <a:pt x="107" y="234"/>
                  </a:lnTo>
                  <a:lnTo>
                    <a:pt x="117" y="229"/>
                  </a:lnTo>
                  <a:lnTo>
                    <a:pt x="127" y="220"/>
                  </a:lnTo>
                  <a:lnTo>
                    <a:pt x="127" y="220"/>
                  </a:lnTo>
                  <a:lnTo>
                    <a:pt x="134" y="211"/>
                  </a:lnTo>
                  <a:lnTo>
                    <a:pt x="138" y="202"/>
                  </a:lnTo>
                  <a:lnTo>
                    <a:pt x="142" y="191"/>
                  </a:lnTo>
                  <a:lnTo>
                    <a:pt x="143" y="179"/>
                  </a:lnTo>
                  <a:lnTo>
                    <a:pt x="143" y="179"/>
                  </a:lnTo>
                  <a:lnTo>
                    <a:pt x="142" y="167"/>
                  </a:lnTo>
                  <a:lnTo>
                    <a:pt x="138" y="157"/>
                  </a:lnTo>
                  <a:lnTo>
                    <a:pt x="138" y="157"/>
                  </a:lnTo>
                  <a:lnTo>
                    <a:pt x="134" y="148"/>
                  </a:lnTo>
                  <a:lnTo>
                    <a:pt x="127" y="140"/>
                  </a:lnTo>
                  <a:lnTo>
                    <a:pt x="119" y="133"/>
                  </a:lnTo>
                  <a:lnTo>
                    <a:pt x="108" y="128"/>
                  </a:lnTo>
                  <a:lnTo>
                    <a:pt x="108" y="128"/>
                  </a:lnTo>
                  <a:lnTo>
                    <a:pt x="99" y="125"/>
                  </a:lnTo>
                  <a:lnTo>
                    <a:pt x="83" y="120"/>
                  </a:lnTo>
                  <a:lnTo>
                    <a:pt x="83" y="120"/>
                  </a:lnTo>
                  <a:lnTo>
                    <a:pt x="81" y="119"/>
                  </a:lnTo>
                  <a:lnTo>
                    <a:pt x="79" y="116"/>
                  </a:lnTo>
                  <a:lnTo>
                    <a:pt x="79" y="40"/>
                  </a:lnTo>
                  <a:lnTo>
                    <a:pt x="79" y="40"/>
                  </a:lnTo>
                  <a:lnTo>
                    <a:pt x="79" y="37"/>
                  </a:lnTo>
                  <a:lnTo>
                    <a:pt x="81" y="36"/>
                  </a:lnTo>
                  <a:lnTo>
                    <a:pt x="83" y="35"/>
                  </a:lnTo>
                  <a:lnTo>
                    <a:pt x="85" y="35"/>
                  </a:lnTo>
                  <a:lnTo>
                    <a:pt x="85" y="35"/>
                  </a:lnTo>
                  <a:lnTo>
                    <a:pt x="92" y="37"/>
                  </a:lnTo>
                  <a:lnTo>
                    <a:pt x="98" y="40"/>
                  </a:lnTo>
                  <a:lnTo>
                    <a:pt x="102" y="43"/>
                  </a:lnTo>
                  <a:lnTo>
                    <a:pt x="107" y="47"/>
                  </a:lnTo>
                  <a:lnTo>
                    <a:pt x="111" y="51"/>
                  </a:lnTo>
                  <a:lnTo>
                    <a:pt x="114" y="57"/>
                  </a:lnTo>
                  <a:lnTo>
                    <a:pt x="116" y="63"/>
                  </a:lnTo>
                  <a:lnTo>
                    <a:pt x="117" y="70"/>
                  </a:lnTo>
                  <a:lnTo>
                    <a:pt x="136" y="67"/>
                  </a:lnTo>
                  <a:lnTo>
                    <a:pt x="136" y="67"/>
                  </a:lnTo>
                  <a:lnTo>
                    <a:pt x="135" y="61"/>
                  </a:lnTo>
                  <a:lnTo>
                    <a:pt x="135" y="61"/>
                  </a:lnTo>
                  <a:lnTo>
                    <a:pt x="132" y="55"/>
                  </a:lnTo>
                  <a:lnTo>
                    <a:pt x="130" y="49"/>
                  </a:lnTo>
                  <a:lnTo>
                    <a:pt x="126" y="43"/>
                  </a:lnTo>
                  <a:lnTo>
                    <a:pt x="122" y="37"/>
                  </a:lnTo>
                  <a:lnTo>
                    <a:pt x="122" y="37"/>
                  </a:lnTo>
                  <a:lnTo>
                    <a:pt x="113" y="32"/>
                  </a:lnTo>
                  <a:lnTo>
                    <a:pt x="104" y="27"/>
                  </a:lnTo>
                  <a:lnTo>
                    <a:pt x="94" y="23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1" y="20"/>
                  </a:lnTo>
                  <a:lnTo>
                    <a:pt x="79" y="18"/>
                  </a:lnTo>
                  <a:lnTo>
                    <a:pt x="79" y="10"/>
                  </a:lnTo>
                  <a:lnTo>
                    <a:pt x="73" y="10"/>
                  </a:lnTo>
                  <a:lnTo>
                    <a:pt x="73" y="18"/>
                  </a:lnTo>
                  <a:lnTo>
                    <a:pt x="73" y="18"/>
                  </a:lnTo>
                  <a:lnTo>
                    <a:pt x="71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58" y="23"/>
                  </a:lnTo>
                  <a:lnTo>
                    <a:pt x="47" y="27"/>
                  </a:lnTo>
                  <a:lnTo>
                    <a:pt x="39" y="30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3" y="44"/>
                  </a:lnTo>
                  <a:lnTo>
                    <a:pt x="17" y="53"/>
                  </a:lnTo>
                  <a:lnTo>
                    <a:pt x="14" y="65"/>
                  </a:lnTo>
                  <a:lnTo>
                    <a:pt x="13" y="78"/>
                  </a:lnTo>
                  <a:lnTo>
                    <a:pt x="13" y="78"/>
                  </a:lnTo>
                  <a:lnTo>
                    <a:pt x="14" y="85"/>
                  </a:lnTo>
                  <a:lnTo>
                    <a:pt x="15" y="91"/>
                  </a:lnTo>
                  <a:lnTo>
                    <a:pt x="17" y="98"/>
                  </a:lnTo>
                  <a:lnTo>
                    <a:pt x="20" y="104"/>
                  </a:lnTo>
                  <a:lnTo>
                    <a:pt x="20" y="104"/>
                  </a:lnTo>
                  <a:lnTo>
                    <a:pt x="25" y="112"/>
                  </a:lnTo>
                  <a:lnTo>
                    <a:pt x="25" y="112"/>
                  </a:lnTo>
                  <a:lnTo>
                    <a:pt x="29" y="116"/>
                  </a:lnTo>
                  <a:lnTo>
                    <a:pt x="33" y="119"/>
                  </a:lnTo>
                  <a:lnTo>
                    <a:pt x="45" y="126"/>
                  </a:lnTo>
                  <a:lnTo>
                    <a:pt x="58" y="131"/>
                  </a:lnTo>
                  <a:lnTo>
                    <a:pt x="69" y="134"/>
                  </a:lnTo>
                  <a:lnTo>
                    <a:pt x="69" y="134"/>
                  </a:lnTo>
                  <a:lnTo>
                    <a:pt x="71" y="135"/>
                  </a:lnTo>
                  <a:lnTo>
                    <a:pt x="73" y="139"/>
                  </a:lnTo>
                  <a:lnTo>
                    <a:pt x="73" y="223"/>
                  </a:lnTo>
                  <a:lnTo>
                    <a:pt x="73" y="223"/>
                  </a:lnTo>
                  <a:lnTo>
                    <a:pt x="73" y="224"/>
                  </a:lnTo>
                  <a:lnTo>
                    <a:pt x="71" y="226"/>
                  </a:lnTo>
                  <a:lnTo>
                    <a:pt x="70" y="226"/>
                  </a:lnTo>
                  <a:lnTo>
                    <a:pt x="68" y="227"/>
                  </a:lnTo>
                  <a:lnTo>
                    <a:pt x="68" y="227"/>
                  </a:lnTo>
                  <a:lnTo>
                    <a:pt x="60" y="225"/>
                  </a:lnTo>
                  <a:lnTo>
                    <a:pt x="52" y="222"/>
                  </a:lnTo>
                  <a:lnTo>
                    <a:pt x="45" y="216"/>
                  </a:lnTo>
                  <a:lnTo>
                    <a:pt x="38" y="209"/>
                  </a:lnTo>
                  <a:lnTo>
                    <a:pt x="38" y="209"/>
                  </a:lnTo>
                  <a:lnTo>
                    <a:pt x="35" y="204"/>
                  </a:lnTo>
                  <a:lnTo>
                    <a:pt x="31" y="197"/>
                  </a:lnTo>
                  <a:lnTo>
                    <a:pt x="29" y="189"/>
                  </a:lnTo>
                  <a:lnTo>
                    <a:pt x="28" y="180"/>
                  </a:lnTo>
                  <a:lnTo>
                    <a:pt x="9" y="184"/>
                  </a:lnTo>
                  <a:lnTo>
                    <a:pt x="9" y="184"/>
                  </a:lnTo>
                  <a:lnTo>
                    <a:pt x="10" y="193"/>
                  </a:lnTo>
                  <a:lnTo>
                    <a:pt x="13" y="201"/>
                  </a:lnTo>
                  <a:lnTo>
                    <a:pt x="16" y="208"/>
                  </a:lnTo>
                  <a:lnTo>
                    <a:pt x="20" y="215"/>
                  </a:lnTo>
                  <a:lnTo>
                    <a:pt x="24" y="220"/>
                  </a:lnTo>
                  <a:lnTo>
                    <a:pt x="29" y="225"/>
                  </a:lnTo>
                  <a:lnTo>
                    <a:pt x="33" y="229"/>
                  </a:lnTo>
                  <a:lnTo>
                    <a:pt x="38" y="232"/>
                  </a:lnTo>
                  <a:lnTo>
                    <a:pt x="38" y="232"/>
                  </a:lnTo>
                  <a:lnTo>
                    <a:pt x="45" y="234"/>
                  </a:lnTo>
                  <a:lnTo>
                    <a:pt x="52" y="237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71" y="242"/>
                  </a:lnTo>
                  <a:lnTo>
                    <a:pt x="73" y="245"/>
                  </a:lnTo>
                  <a:lnTo>
                    <a:pt x="73" y="2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9" name="Freeform 29"/>
            <p:cNvSpPr>
              <a:spLocks noEditPoints="1"/>
            </p:cNvSpPr>
            <p:nvPr userDrawn="1"/>
          </p:nvSpPr>
          <p:spPr bwMode="auto">
            <a:xfrm>
              <a:off x="7448551" y="3309938"/>
              <a:ext cx="33338" cy="65088"/>
            </a:xfrm>
            <a:custGeom>
              <a:avLst/>
              <a:gdLst>
                <a:gd name="T0" fmla="*/ 37 w 42"/>
                <a:gd name="T1" fmla="*/ 82 h 82"/>
                <a:gd name="T2" fmla="*/ 37 w 42"/>
                <a:gd name="T3" fmla="*/ 82 h 82"/>
                <a:gd name="T4" fmla="*/ 36 w 42"/>
                <a:gd name="T5" fmla="*/ 82 h 82"/>
                <a:gd name="T6" fmla="*/ 36 w 42"/>
                <a:gd name="T7" fmla="*/ 82 h 82"/>
                <a:gd name="T8" fmla="*/ 27 w 42"/>
                <a:gd name="T9" fmla="*/ 78 h 82"/>
                <a:gd name="T10" fmla="*/ 20 w 42"/>
                <a:gd name="T11" fmla="*/ 75 h 82"/>
                <a:gd name="T12" fmla="*/ 13 w 42"/>
                <a:gd name="T13" fmla="*/ 70 h 82"/>
                <a:gd name="T14" fmla="*/ 8 w 42"/>
                <a:gd name="T15" fmla="*/ 66 h 82"/>
                <a:gd name="T16" fmla="*/ 8 w 42"/>
                <a:gd name="T17" fmla="*/ 66 h 82"/>
                <a:gd name="T18" fmla="*/ 5 w 42"/>
                <a:gd name="T19" fmla="*/ 61 h 82"/>
                <a:gd name="T20" fmla="*/ 2 w 42"/>
                <a:gd name="T21" fmla="*/ 54 h 82"/>
                <a:gd name="T22" fmla="*/ 0 w 42"/>
                <a:gd name="T23" fmla="*/ 47 h 82"/>
                <a:gd name="T24" fmla="*/ 0 w 42"/>
                <a:gd name="T25" fmla="*/ 40 h 82"/>
                <a:gd name="T26" fmla="*/ 0 w 42"/>
                <a:gd name="T27" fmla="*/ 40 h 82"/>
                <a:gd name="T28" fmla="*/ 0 w 42"/>
                <a:gd name="T29" fmla="*/ 33 h 82"/>
                <a:gd name="T30" fmla="*/ 2 w 42"/>
                <a:gd name="T31" fmla="*/ 26 h 82"/>
                <a:gd name="T32" fmla="*/ 6 w 42"/>
                <a:gd name="T33" fmla="*/ 20 h 82"/>
                <a:gd name="T34" fmla="*/ 9 w 42"/>
                <a:gd name="T35" fmla="*/ 14 h 82"/>
                <a:gd name="T36" fmla="*/ 9 w 42"/>
                <a:gd name="T37" fmla="*/ 14 h 82"/>
                <a:gd name="T38" fmla="*/ 15 w 42"/>
                <a:gd name="T39" fmla="*/ 9 h 82"/>
                <a:gd name="T40" fmla="*/ 22 w 42"/>
                <a:gd name="T41" fmla="*/ 5 h 82"/>
                <a:gd name="T42" fmla="*/ 29 w 42"/>
                <a:gd name="T43" fmla="*/ 2 h 82"/>
                <a:gd name="T44" fmla="*/ 37 w 42"/>
                <a:gd name="T45" fmla="*/ 0 h 82"/>
                <a:gd name="T46" fmla="*/ 37 w 42"/>
                <a:gd name="T47" fmla="*/ 0 h 82"/>
                <a:gd name="T48" fmla="*/ 38 w 42"/>
                <a:gd name="T49" fmla="*/ 0 h 82"/>
                <a:gd name="T50" fmla="*/ 40 w 42"/>
                <a:gd name="T51" fmla="*/ 1 h 82"/>
                <a:gd name="T52" fmla="*/ 40 w 42"/>
                <a:gd name="T53" fmla="*/ 1 h 82"/>
                <a:gd name="T54" fmla="*/ 42 w 42"/>
                <a:gd name="T55" fmla="*/ 2 h 82"/>
                <a:gd name="T56" fmla="*/ 42 w 42"/>
                <a:gd name="T57" fmla="*/ 5 h 82"/>
                <a:gd name="T58" fmla="*/ 42 w 42"/>
                <a:gd name="T59" fmla="*/ 77 h 82"/>
                <a:gd name="T60" fmla="*/ 42 w 42"/>
                <a:gd name="T61" fmla="*/ 77 h 82"/>
                <a:gd name="T62" fmla="*/ 42 w 42"/>
                <a:gd name="T63" fmla="*/ 79 h 82"/>
                <a:gd name="T64" fmla="*/ 40 w 42"/>
                <a:gd name="T65" fmla="*/ 82 h 82"/>
                <a:gd name="T66" fmla="*/ 40 w 42"/>
                <a:gd name="T67" fmla="*/ 82 h 82"/>
                <a:gd name="T68" fmla="*/ 37 w 42"/>
                <a:gd name="T69" fmla="*/ 82 h 82"/>
                <a:gd name="T70" fmla="*/ 37 w 42"/>
                <a:gd name="T71" fmla="*/ 82 h 82"/>
                <a:gd name="T72" fmla="*/ 32 w 42"/>
                <a:gd name="T73" fmla="*/ 10 h 82"/>
                <a:gd name="T74" fmla="*/ 32 w 42"/>
                <a:gd name="T75" fmla="*/ 10 h 82"/>
                <a:gd name="T76" fmla="*/ 28 w 42"/>
                <a:gd name="T77" fmla="*/ 12 h 82"/>
                <a:gd name="T78" fmla="*/ 24 w 42"/>
                <a:gd name="T79" fmla="*/ 14 h 82"/>
                <a:gd name="T80" fmla="*/ 20 w 42"/>
                <a:gd name="T81" fmla="*/ 16 h 82"/>
                <a:gd name="T82" fmla="*/ 16 w 42"/>
                <a:gd name="T83" fmla="*/ 20 h 82"/>
                <a:gd name="T84" fmla="*/ 16 w 42"/>
                <a:gd name="T85" fmla="*/ 20 h 82"/>
                <a:gd name="T86" fmla="*/ 13 w 42"/>
                <a:gd name="T87" fmla="*/ 24 h 82"/>
                <a:gd name="T88" fmla="*/ 10 w 42"/>
                <a:gd name="T89" fmla="*/ 29 h 82"/>
                <a:gd name="T90" fmla="*/ 9 w 42"/>
                <a:gd name="T91" fmla="*/ 35 h 82"/>
                <a:gd name="T92" fmla="*/ 8 w 42"/>
                <a:gd name="T93" fmla="*/ 40 h 82"/>
                <a:gd name="T94" fmla="*/ 8 w 42"/>
                <a:gd name="T95" fmla="*/ 40 h 82"/>
                <a:gd name="T96" fmla="*/ 9 w 42"/>
                <a:gd name="T97" fmla="*/ 46 h 82"/>
                <a:gd name="T98" fmla="*/ 10 w 42"/>
                <a:gd name="T99" fmla="*/ 52 h 82"/>
                <a:gd name="T100" fmla="*/ 13 w 42"/>
                <a:gd name="T101" fmla="*/ 56 h 82"/>
                <a:gd name="T102" fmla="*/ 15 w 42"/>
                <a:gd name="T103" fmla="*/ 60 h 82"/>
                <a:gd name="T104" fmla="*/ 15 w 42"/>
                <a:gd name="T105" fmla="*/ 60 h 82"/>
                <a:gd name="T106" fmla="*/ 19 w 42"/>
                <a:gd name="T107" fmla="*/ 63 h 82"/>
                <a:gd name="T108" fmla="*/ 22 w 42"/>
                <a:gd name="T109" fmla="*/ 67 h 82"/>
                <a:gd name="T110" fmla="*/ 32 w 42"/>
                <a:gd name="T111" fmla="*/ 71 h 82"/>
                <a:gd name="T112" fmla="*/ 32 w 42"/>
                <a:gd name="T113" fmla="*/ 1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82">
                  <a:moveTo>
                    <a:pt x="37" y="82"/>
                  </a:moveTo>
                  <a:lnTo>
                    <a:pt x="37" y="82"/>
                  </a:lnTo>
                  <a:lnTo>
                    <a:pt x="36" y="82"/>
                  </a:lnTo>
                  <a:lnTo>
                    <a:pt x="36" y="82"/>
                  </a:lnTo>
                  <a:lnTo>
                    <a:pt x="27" y="78"/>
                  </a:lnTo>
                  <a:lnTo>
                    <a:pt x="20" y="75"/>
                  </a:lnTo>
                  <a:lnTo>
                    <a:pt x="13" y="70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5" y="61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6" y="20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5" y="9"/>
                  </a:lnTo>
                  <a:lnTo>
                    <a:pt x="22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40" y="1"/>
                  </a:lnTo>
                  <a:lnTo>
                    <a:pt x="40" y="1"/>
                  </a:lnTo>
                  <a:lnTo>
                    <a:pt x="42" y="2"/>
                  </a:lnTo>
                  <a:lnTo>
                    <a:pt x="42" y="5"/>
                  </a:lnTo>
                  <a:lnTo>
                    <a:pt x="42" y="77"/>
                  </a:lnTo>
                  <a:lnTo>
                    <a:pt x="42" y="77"/>
                  </a:lnTo>
                  <a:lnTo>
                    <a:pt x="42" y="79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37" y="82"/>
                  </a:lnTo>
                  <a:lnTo>
                    <a:pt x="37" y="82"/>
                  </a:lnTo>
                  <a:close/>
                  <a:moveTo>
                    <a:pt x="32" y="10"/>
                  </a:moveTo>
                  <a:lnTo>
                    <a:pt x="32" y="10"/>
                  </a:lnTo>
                  <a:lnTo>
                    <a:pt x="28" y="12"/>
                  </a:lnTo>
                  <a:lnTo>
                    <a:pt x="24" y="14"/>
                  </a:lnTo>
                  <a:lnTo>
                    <a:pt x="20" y="16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3" y="24"/>
                  </a:lnTo>
                  <a:lnTo>
                    <a:pt x="10" y="29"/>
                  </a:lnTo>
                  <a:lnTo>
                    <a:pt x="9" y="35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9" y="46"/>
                  </a:lnTo>
                  <a:lnTo>
                    <a:pt x="10" y="52"/>
                  </a:lnTo>
                  <a:lnTo>
                    <a:pt x="13" y="56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9" y="63"/>
                  </a:lnTo>
                  <a:lnTo>
                    <a:pt x="22" y="67"/>
                  </a:lnTo>
                  <a:lnTo>
                    <a:pt x="32" y="71"/>
                  </a:lnTo>
                  <a:lnTo>
                    <a:pt x="3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0" name="Freeform 30"/>
            <p:cNvSpPr>
              <a:spLocks noEditPoints="1"/>
            </p:cNvSpPr>
            <p:nvPr userDrawn="1"/>
          </p:nvSpPr>
          <p:spPr bwMode="auto">
            <a:xfrm>
              <a:off x="7486651" y="3392488"/>
              <a:ext cx="36513" cy="71438"/>
            </a:xfrm>
            <a:custGeom>
              <a:avLst/>
              <a:gdLst>
                <a:gd name="T0" fmla="*/ 0 w 45"/>
                <a:gd name="T1" fmla="*/ 85 h 89"/>
                <a:gd name="T2" fmla="*/ 0 w 45"/>
                <a:gd name="T3" fmla="*/ 4 h 89"/>
                <a:gd name="T4" fmla="*/ 0 w 45"/>
                <a:gd name="T5" fmla="*/ 4 h 89"/>
                <a:gd name="T6" fmla="*/ 0 w 45"/>
                <a:gd name="T7" fmla="*/ 2 h 89"/>
                <a:gd name="T8" fmla="*/ 3 w 45"/>
                <a:gd name="T9" fmla="*/ 1 h 89"/>
                <a:gd name="T10" fmla="*/ 4 w 45"/>
                <a:gd name="T11" fmla="*/ 0 h 89"/>
                <a:gd name="T12" fmla="*/ 6 w 45"/>
                <a:gd name="T13" fmla="*/ 0 h 89"/>
                <a:gd name="T14" fmla="*/ 6 w 45"/>
                <a:gd name="T15" fmla="*/ 0 h 89"/>
                <a:gd name="T16" fmla="*/ 15 w 45"/>
                <a:gd name="T17" fmla="*/ 3 h 89"/>
                <a:gd name="T18" fmla="*/ 22 w 45"/>
                <a:gd name="T19" fmla="*/ 6 h 89"/>
                <a:gd name="T20" fmla="*/ 29 w 45"/>
                <a:gd name="T21" fmla="*/ 10 h 89"/>
                <a:gd name="T22" fmla="*/ 35 w 45"/>
                <a:gd name="T23" fmla="*/ 15 h 89"/>
                <a:gd name="T24" fmla="*/ 40 w 45"/>
                <a:gd name="T25" fmla="*/ 20 h 89"/>
                <a:gd name="T26" fmla="*/ 42 w 45"/>
                <a:gd name="T27" fmla="*/ 26 h 89"/>
                <a:gd name="T28" fmla="*/ 44 w 45"/>
                <a:gd name="T29" fmla="*/ 34 h 89"/>
                <a:gd name="T30" fmla="*/ 45 w 45"/>
                <a:gd name="T31" fmla="*/ 42 h 89"/>
                <a:gd name="T32" fmla="*/ 45 w 45"/>
                <a:gd name="T33" fmla="*/ 42 h 89"/>
                <a:gd name="T34" fmla="*/ 44 w 45"/>
                <a:gd name="T35" fmla="*/ 51 h 89"/>
                <a:gd name="T36" fmla="*/ 42 w 45"/>
                <a:gd name="T37" fmla="*/ 61 h 89"/>
                <a:gd name="T38" fmla="*/ 38 w 45"/>
                <a:gd name="T39" fmla="*/ 68 h 89"/>
                <a:gd name="T40" fmla="*/ 34 w 45"/>
                <a:gd name="T41" fmla="*/ 74 h 89"/>
                <a:gd name="T42" fmla="*/ 28 w 45"/>
                <a:gd name="T43" fmla="*/ 80 h 89"/>
                <a:gd name="T44" fmla="*/ 21 w 45"/>
                <a:gd name="T45" fmla="*/ 84 h 89"/>
                <a:gd name="T46" fmla="*/ 13 w 45"/>
                <a:gd name="T47" fmla="*/ 87 h 89"/>
                <a:gd name="T48" fmla="*/ 5 w 45"/>
                <a:gd name="T49" fmla="*/ 89 h 89"/>
                <a:gd name="T50" fmla="*/ 5 w 45"/>
                <a:gd name="T51" fmla="*/ 89 h 89"/>
                <a:gd name="T52" fmla="*/ 4 w 45"/>
                <a:gd name="T53" fmla="*/ 88 h 89"/>
                <a:gd name="T54" fmla="*/ 2 w 45"/>
                <a:gd name="T55" fmla="*/ 88 h 89"/>
                <a:gd name="T56" fmla="*/ 0 w 45"/>
                <a:gd name="T57" fmla="*/ 86 h 89"/>
                <a:gd name="T58" fmla="*/ 0 w 45"/>
                <a:gd name="T59" fmla="*/ 85 h 89"/>
                <a:gd name="T60" fmla="*/ 0 w 45"/>
                <a:gd name="T61" fmla="*/ 85 h 89"/>
                <a:gd name="T62" fmla="*/ 10 w 45"/>
                <a:gd name="T63" fmla="*/ 10 h 89"/>
                <a:gd name="T64" fmla="*/ 10 w 45"/>
                <a:gd name="T65" fmla="*/ 79 h 89"/>
                <a:gd name="T66" fmla="*/ 10 w 45"/>
                <a:gd name="T67" fmla="*/ 79 h 89"/>
                <a:gd name="T68" fmla="*/ 14 w 45"/>
                <a:gd name="T69" fmla="*/ 78 h 89"/>
                <a:gd name="T70" fmla="*/ 19 w 45"/>
                <a:gd name="T71" fmla="*/ 76 h 89"/>
                <a:gd name="T72" fmla="*/ 22 w 45"/>
                <a:gd name="T73" fmla="*/ 72 h 89"/>
                <a:gd name="T74" fmla="*/ 26 w 45"/>
                <a:gd name="T75" fmla="*/ 69 h 89"/>
                <a:gd name="T76" fmla="*/ 32 w 45"/>
                <a:gd name="T77" fmla="*/ 62 h 89"/>
                <a:gd name="T78" fmla="*/ 35 w 45"/>
                <a:gd name="T79" fmla="*/ 54 h 89"/>
                <a:gd name="T80" fmla="*/ 36 w 45"/>
                <a:gd name="T81" fmla="*/ 44 h 89"/>
                <a:gd name="T82" fmla="*/ 36 w 45"/>
                <a:gd name="T83" fmla="*/ 36 h 89"/>
                <a:gd name="T84" fmla="*/ 34 w 45"/>
                <a:gd name="T85" fmla="*/ 28 h 89"/>
                <a:gd name="T86" fmla="*/ 30 w 45"/>
                <a:gd name="T87" fmla="*/ 23 h 89"/>
                <a:gd name="T88" fmla="*/ 30 w 45"/>
                <a:gd name="T89" fmla="*/ 23 h 89"/>
                <a:gd name="T90" fmla="*/ 27 w 45"/>
                <a:gd name="T91" fmla="*/ 19 h 89"/>
                <a:gd name="T92" fmla="*/ 22 w 45"/>
                <a:gd name="T93" fmla="*/ 16 h 89"/>
                <a:gd name="T94" fmla="*/ 10 w 45"/>
                <a:gd name="T95" fmla="*/ 10 h 89"/>
                <a:gd name="T96" fmla="*/ 10 w 45"/>
                <a:gd name="T97" fmla="*/ 1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89">
                  <a:moveTo>
                    <a:pt x="0" y="85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5" y="3"/>
                  </a:lnTo>
                  <a:lnTo>
                    <a:pt x="22" y="6"/>
                  </a:lnTo>
                  <a:lnTo>
                    <a:pt x="29" y="10"/>
                  </a:lnTo>
                  <a:lnTo>
                    <a:pt x="35" y="15"/>
                  </a:lnTo>
                  <a:lnTo>
                    <a:pt x="40" y="20"/>
                  </a:lnTo>
                  <a:lnTo>
                    <a:pt x="42" y="26"/>
                  </a:lnTo>
                  <a:lnTo>
                    <a:pt x="44" y="34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44" y="51"/>
                  </a:lnTo>
                  <a:lnTo>
                    <a:pt x="42" y="61"/>
                  </a:lnTo>
                  <a:lnTo>
                    <a:pt x="38" y="68"/>
                  </a:lnTo>
                  <a:lnTo>
                    <a:pt x="34" y="74"/>
                  </a:lnTo>
                  <a:lnTo>
                    <a:pt x="28" y="80"/>
                  </a:lnTo>
                  <a:lnTo>
                    <a:pt x="21" y="84"/>
                  </a:lnTo>
                  <a:lnTo>
                    <a:pt x="13" y="87"/>
                  </a:lnTo>
                  <a:lnTo>
                    <a:pt x="5" y="89"/>
                  </a:lnTo>
                  <a:lnTo>
                    <a:pt x="5" y="89"/>
                  </a:lnTo>
                  <a:lnTo>
                    <a:pt x="4" y="88"/>
                  </a:lnTo>
                  <a:lnTo>
                    <a:pt x="2" y="88"/>
                  </a:lnTo>
                  <a:lnTo>
                    <a:pt x="0" y="86"/>
                  </a:lnTo>
                  <a:lnTo>
                    <a:pt x="0" y="85"/>
                  </a:lnTo>
                  <a:lnTo>
                    <a:pt x="0" y="85"/>
                  </a:lnTo>
                  <a:close/>
                  <a:moveTo>
                    <a:pt x="10" y="10"/>
                  </a:moveTo>
                  <a:lnTo>
                    <a:pt x="10" y="79"/>
                  </a:lnTo>
                  <a:lnTo>
                    <a:pt x="10" y="79"/>
                  </a:lnTo>
                  <a:lnTo>
                    <a:pt x="14" y="78"/>
                  </a:lnTo>
                  <a:lnTo>
                    <a:pt x="19" y="76"/>
                  </a:lnTo>
                  <a:lnTo>
                    <a:pt x="22" y="72"/>
                  </a:lnTo>
                  <a:lnTo>
                    <a:pt x="26" y="69"/>
                  </a:lnTo>
                  <a:lnTo>
                    <a:pt x="32" y="62"/>
                  </a:lnTo>
                  <a:lnTo>
                    <a:pt x="35" y="54"/>
                  </a:lnTo>
                  <a:lnTo>
                    <a:pt x="36" y="44"/>
                  </a:lnTo>
                  <a:lnTo>
                    <a:pt x="36" y="36"/>
                  </a:lnTo>
                  <a:lnTo>
                    <a:pt x="34" y="28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27" y="19"/>
                  </a:lnTo>
                  <a:lnTo>
                    <a:pt x="22" y="16"/>
                  </a:lnTo>
                  <a:lnTo>
                    <a:pt x="10" y="1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1" name="Group 130"/>
          <p:cNvGrpSpPr/>
          <p:nvPr userDrawn="1"/>
        </p:nvGrpSpPr>
        <p:grpSpPr>
          <a:xfrm>
            <a:off x="1246658" y="1551739"/>
            <a:ext cx="1233572" cy="1233572"/>
            <a:chOff x="5100638" y="2935288"/>
            <a:chExt cx="806450" cy="806450"/>
          </a:xfrm>
        </p:grpSpPr>
        <p:sp>
          <p:nvSpPr>
            <p:cNvPr id="132" name="Freeform 24"/>
            <p:cNvSpPr/>
            <p:nvPr userDrawn="1"/>
          </p:nvSpPr>
          <p:spPr bwMode="auto">
            <a:xfrm>
              <a:off x="5100638" y="2935288"/>
              <a:ext cx="806450" cy="806450"/>
            </a:xfrm>
            <a:custGeom>
              <a:avLst/>
              <a:gdLst>
                <a:gd name="T0" fmla="*/ 1016 w 1016"/>
                <a:gd name="T1" fmla="*/ 535 h 1018"/>
                <a:gd name="T2" fmla="*/ 1006 w 1016"/>
                <a:gd name="T3" fmla="*/ 612 h 1018"/>
                <a:gd name="T4" fmla="*/ 987 w 1016"/>
                <a:gd name="T5" fmla="*/ 685 h 1018"/>
                <a:gd name="T6" fmla="*/ 955 w 1016"/>
                <a:gd name="T7" fmla="*/ 752 h 1018"/>
                <a:gd name="T8" fmla="*/ 916 w 1016"/>
                <a:gd name="T9" fmla="*/ 814 h 1018"/>
                <a:gd name="T10" fmla="*/ 868 w 1016"/>
                <a:gd name="T11" fmla="*/ 869 h 1018"/>
                <a:gd name="T12" fmla="*/ 813 w 1016"/>
                <a:gd name="T13" fmla="*/ 918 h 1018"/>
                <a:gd name="T14" fmla="*/ 750 w 1016"/>
                <a:gd name="T15" fmla="*/ 957 h 1018"/>
                <a:gd name="T16" fmla="*/ 684 w 1016"/>
                <a:gd name="T17" fmla="*/ 988 h 1018"/>
                <a:gd name="T18" fmla="*/ 611 w 1016"/>
                <a:gd name="T19" fmla="*/ 1007 h 1018"/>
                <a:gd name="T20" fmla="*/ 534 w 1016"/>
                <a:gd name="T21" fmla="*/ 1018 h 1018"/>
                <a:gd name="T22" fmla="*/ 482 w 1016"/>
                <a:gd name="T23" fmla="*/ 1018 h 1018"/>
                <a:gd name="T24" fmla="*/ 406 w 1016"/>
                <a:gd name="T25" fmla="*/ 1007 h 1018"/>
                <a:gd name="T26" fmla="*/ 334 w 1016"/>
                <a:gd name="T27" fmla="*/ 988 h 1018"/>
                <a:gd name="T28" fmla="*/ 266 w 1016"/>
                <a:gd name="T29" fmla="*/ 957 h 1018"/>
                <a:gd name="T30" fmla="*/ 205 w 1016"/>
                <a:gd name="T31" fmla="*/ 918 h 1018"/>
                <a:gd name="T32" fmla="*/ 148 w 1016"/>
                <a:gd name="T33" fmla="*/ 869 h 1018"/>
                <a:gd name="T34" fmla="*/ 101 w 1016"/>
                <a:gd name="T35" fmla="*/ 814 h 1018"/>
                <a:gd name="T36" fmla="*/ 61 w 1016"/>
                <a:gd name="T37" fmla="*/ 752 h 1018"/>
                <a:gd name="T38" fmla="*/ 31 w 1016"/>
                <a:gd name="T39" fmla="*/ 685 h 1018"/>
                <a:gd name="T40" fmla="*/ 10 w 1016"/>
                <a:gd name="T41" fmla="*/ 612 h 1018"/>
                <a:gd name="T42" fmla="*/ 1 w 1016"/>
                <a:gd name="T43" fmla="*/ 535 h 1018"/>
                <a:gd name="T44" fmla="*/ 1 w 1016"/>
                <a:gd name="T45" fmla="*/ 483 h 1018"/>
                <a:gd name="T46" fmla="*/ 10 w 1016"/>
                <a:gd name="T47" fmla="*/ 407 h 1018"/>
                <a:gd name="T48" fmla="*/ 31 w 1016"/>
                <a:gd name="T49" fmla="*/ 335 h 1018"/>
                <a:gd name="T50" fmla="*/ 61 w 1016"/>
                <a:gd name="T51" fmla="*/ 267 h 1018"/>
                <a:gd name="T52" fmla="*/ 101 w 1016"/>
                <a:gd name="T53" fmla="*/ 204 h 1018"/>
                <a:gd name="T54" fmla="*/ 148 w 1016"/>
                <a:gd name="T55" fmla="*/ 149 h 1018"/>
                <a:gd name="T56" fmla="*/ 205 w 1016"/>
                <a:gd name="T57" fmla="*/ 102 h 1018"/>
                <a:gd name="T58" fmla="*/ 266 w 1016"/>
                <a:gd name="T59" fmla="*/ 61 h 1018"/>
                <a:gd name="T60" fmla="*/ 334 w 1016"/>
                <a:gd name="T61" fmla="*/ 32 h 1018"/>
                <a:gd name="T62" fmla="*/ 406 w 1016"/>
                <a:gd name="T63" fmla="*/ 11 h 1018"/>
                <a:gd name="T64" fmla="*/ 482 w 1016"/>
                <a:gd name="T65" fmla="*/ 2 h 1018"/>
                <a:gd name="T66" fmla="*/ 534 w 1016"/>
                <a:gd name="T67" fmla="*/ 2 h 1018"/>
                <a:gd name="T68" fmla="*/ 611 w 1016"/>
                <a:gd name="T69" fmla="*/ 11 h 1018"/>
                <a:gd name="T70" fmla="*/ 684 w 1016"/>
                <a:gd name="T71" fmla="*/ 32 h 1018"/>
                <a:gd name="T72" fmla="*/ 750 w 1016"/>
                <a:gd name="T73" fmla="*/ 61 h 1018"/>
                <a:gd name="T74" fmla="*/ 813 w 1016"/>
                <a:gd name="T75" fmla="*/ 102 h 1018"/>
                <a:gd name="T76" fmla="*/ 868 w 1016"/>
                <a:gd name="T77" fmla="*/ 149 h 1018"/>
                <a:gd name="T78" fmla="*/ 916 w 1016"/>
                <a:gd name="T79" fmla="*/ 204 h 1018"/>
                <a:gd name="T80" fmla="*/ 955 w 1016"/>
                <a:gd name="T81" fmla="*/ 267 h 1018"/>
                <a:gd name="T82" fmla="*/ 987 w 1016"/>
                <a:gd name="T83" fmla="*/ 335 h 1018"/>
                <a:gd name="T84" fmla="*/ 1006 w 1016"/>
                <a:gd name="T85" fmla="*/ 407 h 1018"/>
                <a:gd name="T86" fmla="*/ 1016 w 1016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8">
                  <a:moveTo>
                    <a:pt x="1016" y="510"/>
                  </a:moveTo>
                  <a:lnTo>
                    <a:pt x="1016" y="510"/>
                  </a:lnTo>
                  <a:lnTo>
                    <a:pt x="1016" y="535"/>
                  </a:lnTo>
                  <a:lnTo>
                    <a:pt x="1014" y="562"/>
                  </a:lnTo>
                  <a:lnTo>
                    <a:pt x="1011" y="587"/>
                  </a:lnTo>
                  <a:lnTo>
                    <a:pt x="1006" y="612"/>
                  </a:lnTo>
                  <a:lnTo>
                    <a:pt x="1000" y="636"/>
                  </a:lnTo>
                  <a:lnTo>
                    <a:pt x="995" y="661"/>
                  </a:lnTo>
                  <a:lnTo>
                    <a:pt x="987" y="685"/>
                  </a:lnTo>
                  <a:lnTo>
                    <a:pt x="977" y="708"/>
                  </a:lnTo>
                  <a:lnTo>
                    <a:pt x="967" y="730"/>
                  </a:lnTo>
                  <a:lnTo>
                    <a:pt x="955" y="752"/>
                  </a:lnTo>
                  <a:lnTo>
                    <a:pt x="943" y="774"/>
                  </a:lnTo>
                  <a:lnTo>
                    <a:pt x="930" y="794"/>
                  </a:lnTo>
                  <a:lnTo>
                    <a:pt x="916" y="814"/>
                  </a:lnTo>
                  <a:lnTo>
                    <a:pt x="901" y="833"/>
                  </a:lnTo>
                  <a:lnTo>
                    <a:pt x="885" y="852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8"/>
                  </a:lnTo>
                  <a:lnTo>
                    <a:pt x="793" y="931"/>
                  </a:lnTo>
                  <a:lnTo>
                    <a:pt x="772" y="944"/>
                  </a:lnTo>
                  <a:lnTo>
                    <a:pt x="750" y="957"/>
                  </a:lnTo>
                  <a:lnTo>
                    <a:pt x="729" y="968"/>
                  </a:lnTo>
                  <a:lnTo>
                    <a:pt x="707" y="979"/>
                  </a:lnTo>
                  <a:lnTo>
                    <a:pt x="684" y="988"/>
                  </a:lnTo>
                  <a:lnTo>
                    <a:pt x="659" y="995"/>
                  </a:lnTo>
                  <a:lnTo>
                    <a:pt x="635" y="1002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0" y="1016"/>
                  </a:lnTo>
                  <a:lnTo>
                    <a:pt x="534" y="1018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2" y="1018"/>
                  </a:lnTo>
                  <a:lnTo>
                    <a:pt x="457" y="1016"/>
                  </a:lnTo>
                  <a:lnTo>
                    <a:pt x="430" y="1012"/>
                  </a:lnTo>
                  <a:lnTo>
                    <a:pt x="406" y="1007"/>
                  </a:lnTo>
                  <a:lnTo>
                    <a:pt x="381" y="1002"/>
                  </a:lnTo>
                  <a:lnTo>
                    <a:pt x="357" y="995"/>
                  </a:lnTo>
                  <a:lnTo>
                    <a:pt x="334" y="988"/>
                  </a:lnTo>
                  <a:lnTo>
                    <a:pt x="311" y="979"/>
                  </a:lnTo>
                  <a:lnTo>
                    <a:pt x="288" y="968"/>
                  </a:lnTo>
                  <a:lnTo>
                    <a:pt x="266" y="957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8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48" y="869"/>
                  </a:lnTo>
                  <a:lnTo>
                    <a:pt x="132" y="852"/>
                  </a:lnTo>
                  <a:lnTo>
                    <a:pt x="116" y="833"/>
                  </a:lnTo>
                  <a:lnTo>
                    <a:pt x="101" y="814"/>
                  </a:lnTo>
                  <a:lnTo>
                    <a:pt x="87" y="794"/>
                  </a:lnTo>
                  <a:lnTo>
                    <a:pt x="73" y="774"/>
                  </a:lnTo>
                  <a:lnTo>
                    <a:pt x="61" y="752"/>
                  </a:lnTo>
                  <a:lnTo>
                    <a:pt x="50" y="730"/>
                  </a:lnTo>
                  <a:lnTo>
                    <a:pt x="40" y="708"/>
                  </a:lnTo>
                  <a:lnTo>
                    <a:pt x="31" y="685"/>
                  </a:lnTo>
                  <a:lnTo>
                    <a:pt x="23" y="661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5" y="587"/>
                  </a:lnTo>
                  <a:lnTo>
                    <a:pt x="2" y="562"/>
                  </a:lnTo>
                  <a:lnTo>
                    <a:pt x="1" y="535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1" y="483"/>
                  </a:lnTo>
                  <a:lnTo>
                    <a:pt x="2" y="458"/>
                  </a:lnTo>
                  <a:lnTo>
                    <a:pt x="5" y="431"/>
                  </a:lnTo>
                  <a:lnTo>
                    <a:pt x="10" y="407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5"/>
                  </a:lnTo>
                  <a:lnTo>
                    <a:pt x="40" y="312"/>
                  </a:lnTo>
                  <a:lnTo>
                    <a:pt x="50" y="288"/>
                  </a:lnTo>
                  <a:lnTo>
                    <a:pt x="61" y="267"/>
                  </a:lnTo>
                  <a:lnTo>
                    <a:pt x="73" y="246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5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2"/>
                  </a:lnTo>
                  <a:lnTo>
                    <a:pt x="357" y="23"/>
                  </a:lnTo>
                  <a:lnTo>
                    <a:pt x="381" y="17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7" y="3"/>
                  </a:lnTo>
                  <a:lnTo>
                    <a:pt x="482" y="2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2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7"/>
                  </a:lnTo>
                  <a:lnTo>
                    <a:pt x="659" y="23"/>
                  </a:lnTo>
                  <a:lnTo>
                    <a:pt x="684" y="32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3" y="246"/>
                  </a:lnTo>
                  <a:lnTo>
                    <a:pt x="955" y="267"/>
                  </a:lnTo>
                  <a:lnTo>
                    <a:pt x="967" y="288"/>
                  </a:lnTo>
                  <a:lnTo>
                    <a:pt x="977" y="312"/>
                  </a:lnTo>
                  <a:lnTo>
                    <a:pt x="987" y="335"/>
                  </a:lnTo>
                  <a:lnTo>
                    <a:pt x="995" y="358"/>
                  </a:lnTo>
                  <a:lnTo>
                    <a:pt x="1000" y="382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8"/>
                  </a:lnTo>
                  <a:lnTo>
                    <a:pt x="1016" y="483"/>
                  </a:lnTo>
                  <a:lnTo>
                    <a:pt x="1016" y="510"/>
                  </a:lnTo>
                  <a:lnTo>
                    <a:pt x="1016" y="510"/>
                  </a:lnTo>
                  <a:close/>
                </a:path>
              </a:pathLst>
            </a:custGeom>
            <a:solidFill>
              <a:srgbClr val="FFD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3" name="Freeform 31"/>
            <p:cNvSpPr>
              <a:spLocks noEditPoints="1"/>
            </p:cNvSpPr>
            <p:nvPr userDrawn="1"/>
          </p:nvSpPr>
          <p:spPr bwMode="auto">
            <a:xfrm>
              <a:off x="5341938" y="3051176"/>
              <a:ext cx="323850" cy="427038"/>
            </a:xfrm>
            <a:custGeom>
              <a:avLst/>
              <a:gdLst>
                <a:gd name="T0" fmla="*/ 135 w 407"/>
                <a:gd name="T1" fmla="*/ 537 h 537"/>
                <a:gd name="T2" fmla="*/ 120 w 407"/>
                <a:gd name="T3" fmla="*/ 528 h 537"/>
                <a:gd name="T4" fmla="*/ 118 w 407"/>
                <a:gd name="T5" fmla="*/ 482 h 537"/>
                <a:gd name="T6" fmla="*/ 107 w 407"/>
                <a:gd name="T7" fmla="*/ 437 h 537"/>
                <a:gd name="T8" fmla="*/ 80 w 407"/>
                <a:gd name="T9" fmla="*/ 388 h 537"/>
                <a:gd name="T10" fmla="*/ 39 w 407"/>
                <a:gd name="T11" fmla="*/ 324 h 537"/>
                <a:gd name="T12" fmla="*/ 21 w 407"/>
                <a:gd name="T13" fmla="*/ 293 h 537"/>
                <a:gd name="T14" fmla="*/ 18 w 407"/>
                <a:gd name="T15" fmla="*/ 290 h 537"/>
                <a:gd name="T16" fmla="*/ 1 w 407"/>
                <a:gd name="T17" fmla="*/ 226 h 537"/>
                <a:gd name="T18" fmla="*/ 1 w 407"/>
                <a:gd name="T19" fmla="*/ 183 h 537"/>
                <a:gd name="T20" fmla="*/ 16 w 407"/>
                <a:gd name="T21" fmla="*/ 124 h 537"/>
                <a:gd name="T22" fmla="*/ 46 w 407"/>
                <a:gd name="T23" fmla="*/ 74 h 537"/>
                <a:gd name="T24" fmla="*/ 90 w 407"/>
                <a:gd name="T25" fmla="*/ 34 h 537"/>
                <a:gd name="T26" fmla="*/ 143 w 407"/>
                <a:gd name="T27" fmla="*/ 9 h 537"/>
                <a:gd name="T28" fmla="*/ 204 w 407"/>
                <a:gd name="T29" fmla="*/ 0 h 537"/>
                <a:gd name="T30" fmla="*/ 244 w 407"/>
                <a:gd name="T31" fmla="*/ 5 h 537"/>
                <a:gd name="T32" fmla="*/ 300 w 407"/>
                <a:gd name="T33" fmla="*/ 24 h 537"/>
                <a:gd name="T34" fmla="*/ 348 w 407"/>
                <a:gd name="T35" fmla="*/ 60 h 537"/>
                <a:gd name="T36" fmla="*/ 382 w 407"/>
                <a:gd name="T37" fmla="*/ 107 h 537"/>
                <a:gd name="T38" fmla="*/ 403 w 407"/>
                <a:gd name="T39" fmla="*/ 162 h 537"/>
                <a:gd name="T40" fmla="*/ 407 w 407"/>
                <a:gd name="T41" fmla="*/ 204 h 537"/>
                <a:gd name="T42" fmla="*/ 396 w 407"/>
                <a:gd name="T43" fmla="*/ 270 h 537"/>
                <a:gd name="T44" fmla="*/ 387 w 407"/>
                <a:gd name="T45" fmla="*/ 293 h 537"/>
                <a:gd name="T46" fmla="*/ 368 w 407"/>
                <a:gd name="T47" fmla="*/ 324 h 537"/>
                <a:gd name="T48" fmla="*/ 348 w 407"/>
                <a:gd name="T49" fmla="*/ 355 h 537"/>
                <a:gd name="T50" fmla="*/ 307 w 407"/>
                <a:gd name="T51" fmla="*/ 420 h 537"/>
                <a:gd name="T52" fmla="*/ 290 w 407"/>
                <a:gd name="T53" fmla="*/ 467 h 537"/>
                <a:gd name="T54" fmla="*/ 288 w 407"/>
                <a:gd name="T55" fmla="*/ 521 h 537"/>
                <a:gd name="T56" fmla="*/ 278 w 407"/>
                <a:gd name="T57" fmla="*/ 536 h 537"/>
                <a:gd name="T58" fmla="*/ 204 w 407"/>
                <a:gd name="T59" fmla="*/ 11 h 537"/>
                <a:gd name="T60" fmla="*/ 164 w 407"/>
                <a:gd name="T61" fmla="*/ 15 h 537"/>
                <a:gd name="T62" fmla="*/ 112 w 407"/>
                <a:gd name="T63" fmla="*/ 34 h 537"/>
                <a:gd name="T64" fmla="*/ 68 w 407"/>
                <a:gd name="T65" fmla="*/ 68 h 537"/>
                <a:gd name="T66" fmla="*/ 34 w 407"/>
                <a:gd name="T67" fmla="*/ 112 h 537"/>
                <a:gd name="T68" fmla="*/ 15 w 407"/>
                <a:gd name="T69" fmla="*/ 165 h 537"/>
                <a:gd name="T70" fmla="*/ 11 w 407"/>
                <a:gd name="T71" fmla="*/ 204 h 537"/>
                <a:gd name="T72" fmla="*/ 22 w 407"/>
                <a:gd name="T73" fmla="*/ 266 h 537"/>
                <a:gd name="T74" fmla="*/ 30 w 407"/>
                <a:gd name="T75" fmla="*/ 287 h 537"/>
                <a:gd name="T76" fmla="*/ 39 w 407"/>
                <a:gd name="T77" fmla="*/ 303 h 537"/>
                <a:gd name="T78" fmla="*/ 48 w 407"/>
                <a:gd name="T79" fmla="*/ 318 h 537"/>
                <a:gd name="T80" fmla="*/ 92 w 407"/>
                <a:gd name="T81" fmla="*/ 384 h 537"/>
                <a:gd name="T82" fmla="*/ 118 w 407"/>
                <a:gd name="T83" fmla="*/ 434 h 537"/>
                <a:gd name="T84" fmla="*/ 130 w 407"/>
                <a:gd name="T85" fmla="*/ 482 h 537"/>
                <a:gd name="T86" fmla="*/ 130 w 407"/>
                <a:gd name="T87" fmla="*/ 523 h 537"/>
                <a:gd name="T88" fmla="*/ 135 w 407"/>
                <a:gd name="T89" fmla="*/ 526 h 537"/>
                <a:gd name="T90" fmla="*/ 274 w 407"/>
                <a:gd name="T91" fmla="*/ 525 h 537"/>
                <a:gd name="T92" fmla="*/ 277 w 407"/>
                <a:gd name="T93" fmla="*/ 521 h 537"/>
                <a:gd name="T94" fmla="*/ 278 w 407"/>
                <a:gd name="T95" fmla="*/ 465 h 537"/>
                <a:gd name="T96" fmla="*/ 296 w 407"/>
                <a:gd name="T97" fmla="*/ 417 h 537"/>
                <a:gd name="T98" fmla="*/ 338 w 407"/>
                <a:gd name="T99" fmla="*/ 348 h 537"/>
                <a:gd name="T100" fmla="*/ 359 w 407"/>
                <a:gd name="T101" fmla="*/ 317 h 537"/>
                <a:gd name="T102" fmla="*/ 376 w 407"/>
                <a:gd name="T103" fmla="*/ 288 h 537"/>
                <a:gd name="T104" fmla="*/ 378 w 407"/>
                <a:gd name="T105" fmla="*/ 286 h 537"/>
                <a:gd name="T106" fmla="*/ 391 w 407"/>
                <a:gd name="T107" fmla="*/ 245 h 537"/>
                <a:gd name="T108" fmla="*/ 396 w 407"/>
                <a:gd name="T109" fmla="*/ 204 h 537"/>
                <a:gd name="T110" fmla="*/ 387 w 407"/>
                <a:gd name="T111" fmla="*/ 146 h 537"/>
                <a:gd name="T112" fmla="*/ 363 w 407"/>
                <a:gd name="T113" fmla="*/ 97 h 537"/>
                <a:gd name="T114" fmla="*/ 326 w 407"/>
                <a:gd name="T115" fmla="*/ 55 h 537"/>
                <a:gd name="T116" fmla="*/ 278 w 407"/>
                <a:gd name="T117" fmla="*/ 26 h 537"/>
                <a:gd name="T118" fmla="*/ 223 w 407"/>
                <a:gd name="T119" fmla="*/ 1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7" h="537">
                  <a:moveTo>
                    <a:pt x="272" y="537"/>
                  </a:moveTo>
                  <a:lnTo>
                    <a:pt x="135" y="537"/>
                  </a:lnTo>
                  <a:lnTo>
                    <a:pt x="135" y="537"/>
                  </a:lnTo>
                  <a:lnTo>
                    <a:pt x="129" y="536"/>
                  </a:lnTo>
                  <a:lnTo>
                    <a:pt x="123" y="532"/>
                  </a:lnTo>
                  <a:lnTo>
                    <a:pt x="120" y="528"/>
                  </a:lnTo>
                  <a:lnTo>
                    <a:pt x="118" y="521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7"/>
                  </a:lnTo>
                  <a:lnTo>
                    <a:pt x="114" y="452"/>
                  </a:lnTo>
                  <a:lnTo>
                    <a:pt x="107" y="437"/>
                  </a:lnTo>
                  <a:lnTo>
                    <a:pt x="100" y="420"/>
                  </a:lnTo>
                  <a:lnTo>
                    <a:pt x="91" y="404"/>
                  </a:lnTo>
                  <a:lnTo>
                    <a:pt x="80" y="388"/>
                  </a:lnTo>
                  <a:lnTo>
                    <a:pt x="59" y="355"/>
                  </a:lnTo>
                  <a:lnTo>
                    <a:pt x="59" y="355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0"/>
                  </a:lnTo>
                  <a:lnTo>
                    <a:pt x="18" y="290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6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1" y="183"/>
                  </a:lnTo>
                  <a:lnTo>
                    <a:pt x="3" y="162"/>
                  </a:lnTo>
                  <a:lnTo>
                    <a:pt x="9" y="143"/>
                  </a:lnTo>
                  <a:lnTo>
                    <a:pt x="16" y="124"/>
                  </a:lnTo>
                  <a:lnTo>
                    <a:pt x="24" y="107"/>
                  </a:lnTo>
                  <a:lnTo>
                    <a:pt x="34" y="90"/>
                  </a:lnTo>
                  <a:lnTo>
                    <a:pt x="46" y="74"/>
                  </a:lnTo>
                  <a:lnTo>
                    <a:pt x="60" y="60"/>
                  </a:lnTo>
                  <a:lnTo>
                    <a:pt x="74" y="46"/>
                  </a:lnTo>
                  <a:lnTo>
                    <a:pt x="90" y="34"/>
                  </a:lnTo>
                  <a:lnTo>
                    <a:pt x="106" y="24"/>
                  </a:lnTo>
                  <a:lnTo>
                    <a:pt x="124" y="16"/>
                  </a:lnTo>
                  <a:lnTo>
                    <a:pt x="143" y="9"/>
                  </a:lnTo>
                  <a:lnTo>
                    <a:pt x="162" y="5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4" y="5"/>
                  </a:lnTo>
                  <a:lnTo>
                    <a:pt x="264" y="9"/>
                  </a:lnTo>
                  <a:lnTo>
                    <a:pt x="283" y="16"/>
                  </a:lnTo>
                  <a:lnTo>
                    <a:pt x="300" y="24"/>
                  </a:lnTo>
                  <a:lnTo>
                    <a:pt x="318" y="34"/>
                  </a:lnTo>
                  <a:lnTo>
                    <a:pt x="333" y="46"/>
                  </a:lnTo>
                  <a:lnTo>
                    <a:pt x="348" y="60"/>
                  </a:lnTo>
                  <a:lnTo>
                    <a:pt x="360" y="74"/>
                  </a:lnTo>
                  <a:lnTo>
                    <a:pt x="372" y="90"/>
                  </a:lnTo>
                  <a:lnTo>
                    <a:pt x="382" y="107"/>
                  </a:lnTo>
                  <a:lnTo>
                    <a:pt x="391" y="124"/>
                  </a:lnTo>
                  <a:lnTo>
                    <a:pt x="398" y="143"/>
                  </a:lnTo>
                  <a:lnTo>
                    <a:pt x="403" y="162"/>
                  </a:lnTo>
                  <a:lnTo>
                    <a:pt x="406" y="183"/>
                  </a:lnTo>
                  <a:lnTo>
                    <a:pt x="407" y="204"/>
                  </a:lnTo>
                  <a:lnTo>
                    <a:pt x="407" y="204"/>
                  </a:lnTo>
                  <a:lnTo>
                    <a:pt x="406" y="226"/>
                  </a:lnTo>
                  <a:lnTo>
                    <a:pt x="402" y="248"/>
                  </a:lnTo>
                  <a:lnTo>
                    <a:pt x="396" y="270"/>
                  </a:lnTo>
                  <a:lnTo>
                    <a:pt x="388" y="290"/>
                  </a:lnTo>
                  <a:lnTo>
                    <a:pt x="388" y="290"/>
                  </a:lnTo>
                  <a:lnTo>
                    <a:pt x="387" y="293"/>
                  </a:lnTo>
                  <a:lnTo>
                    <a:pt x="387" y="293"/>
                  </a:lnTo>
                  <a:lnTo>
                    <a:pt x="378" y="309"/>
                  </a:lnTo>
                  <a:lnTo>
                    <a:pt x="368" y="324"/>
                  </a:lnTo>
                  <a:lnTo>
                    <a:pt x="368" y="324"/>
                  </a:lnTo>
                  <a:lnTo>
                    <a:pt x="348" y="355"/>
                  </a:lnTo>
                  <a:lnTo>
                    <a:pt x="348" y="355"/>
                  </a:lnTo>
                  <a:lnTo>
                    <a:pt x="326" y="388"/>
                  </a:lnTo>
                  <a:lnTo>
                    <a:pt x="316" y="404"/>
                  </a:lnTo>
                  <a:lnTo>
                    <a:pt x="307" y="420"/>
                  </a:lnTo>
                  <a:lnTo>
                    <a:pt x="299" y="437"/>
                  </a:lnTo>
                  <a:lnTo>
                    <a:pt x="293" y="452"/>
                  </a:lnTo>
                  <a:lnTo>
                    <a:pt x="290" y="467"/>
                  </a:lnTo>
                  <a:lnTo>
                    <a:pt x="288" y="482"/>
                  </a:lnTo>
                  <a:lnTo>
                    <a:pt x="288" y="521"/>
                  </a:lnTo>
                  <a:lnTo>
                    <a:pt x="288" y="521"/>
                  </a:lnTo>
                  <a:lnTo>
                    <a:pt x="287" y="528"/>
                  </a:lnTo>
                  <a:lnTo>
                    <a:pt x="283" y="532"/>
                  </a:lnTo>
                  <a:lnTo>
                    <a:pt x="278" y="536"/>
                  </a:lnTo>
                  <a:lnTo>
                    <a:pt x="272" y="537"/>
                  </a:lnTo>
                  <a:lnTo>
                    <a:pt x="272" y="537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3"/>
                  </a:lnTo>
                  <a:lnTo>
                    <a:pt x="164" y="15"/>
                  </a:lnTo>
                  <a:lnTo>
                    <a:pt x="146" y="19"/>
                  </a:lnTo>
                  <a:lnTo>
                    <a:pt x="129" y="26"/>
                  </a:lnTo>
                  <a:lnTo>
                    <a:pt x="112" y="34"/>
                  </a:lnTo>
                  <a:lnTo>
                    <a:pt x="95" y="44"/>
                  </a:lnTo>
                  <a:lnTo>
                    <a:pt x="82" y="55"/>
                  </a:lnTo>
                  <a:lnTo>
                    <a:pt x="68" y="68"/>
                  </a:lnTo>
                  <a:lnTo>
                    <a:pt x="55" y="82"/>
                  </a:lnTo>
                  <a:lnTo>
                    <a:pt x="44" y="97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6"/>
                  </a:lnTo>
                  <a:lnTo>
                    <a:pt x="15" y="165"/>
                  </a:lnTo>
                  <a:lnTo>
                    <a:pt x="12" y="184"/>
                  </a:lnTo>
                  <a:lnTo>
                    <a:pt x="11" y="204"/>
                  </a:lnTo>
                  <a:lnTo>
                    <a:pt x="11" y="204"/>
                  </a:lnTo>
                  <a:lnTo>
                    <a:pt x="12" y="225"/>
                  </a:lnTo>
                  <a:lnTo>
                    <a:pt x="16" y="245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7"/>
                  </a:lnTo>
                  <a:lnTo>
                    <a:pt x="30" y="288"/>
                  </a:lnTo>
                  <a:lnTo>
                    <a:pt x="30" y="288"/>
                  </a:lnTo>
                  <a:lnTo>
                    <a:pt x="39" y="303"/>
                  </a:lnTo>
                  <a:lnTo>
                    <a:pt x="48" y="317"/>
                  </a:lnTo>
                  <a:lnTo>
                    <a:pt x="48" y="318"/>
                  </a:lnTo>
                  <a:lnTo>
                    <a:pt x="48" y="318"/>
                  </a:lnTo>
                  <a:lnTo>
                    <a:pt x="69" y="348"/>
                  </a:lnTo>
                  <a:lnTo>
                    <a:pt x="69" y="348"/>
                  </a:lnTo>
                  <a:lnTo>
                    <a:pt x="92" y="384"/>
                  </a:lnTo>
                  <a:lnTo>
                    <a:pt x="102" y="401"/>
                  </a:lnTo>
                  <a:lnTo>
                    <a:pt x="112" y="417"/>
                  </a:lnTo>
                  <a:lnTo>
                    <a:pt x="118" y="434"/>
                  </a:lnTo>
                  <a:lnTo>
                    <a:pt x="124" y="450"/>
                  </a:lnTo>
                  <a:lnTo>
                    <a:pt x="129" y="465"/>
                  </a:lnTo>
                  <a:lnTo>
                    <a:pt x="130" y="482"/>
                  </a:lnTo>
                  <a:lnTo>
                    <a:pt x="130" y="521"/>
                  </a:lnTo>
                  <a:lnTo>
                    <a:pt x="130" y="521"/>
                  </a:lnTo>
                  <a:lnTo>
                    <a:pt x="130" y="523"/>
                  </a:lnTo>
                  <a:lnTo>
                    <a:pt x="131" y="524"/>
                  </a:lnTo>
                  <a:lnTo>
                    <a:pt x="133" y="525"/>
                  </a:lnTo>
                  <a:lnTo>
                    <a:pt x="135" y="526"/>
                  </a:lnTo>
                  <a:lnTo>
                    <a:pt x="272" y="526"/>
                  </a:lnTo>
                  <a:lnTo>
                    <a:pt x="272" y="526"/>
                  </a:lnTo>
                  <a:lnTo>
                    <a:pt x="274" y="525"/>
                  </a:lnTo>
                  <a:lnTo>
                    <a:pt x="275" y="524"/>
                  </a:lnTo>
                  <a:lnTo>
                    <a:pt x="276" y="523"/>
                  </a:lnTo>
                  <a:lnTo>
                    <a:pt x="277" y="521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78" y="465"/>
                  </a:lnTo>
                  <a:lnTo>
                    <a:pt x="282" y="450"/>
                  </a:lnTo>
                  <a:lnTo>
                    <a:pt x="288" y="434"/>
                  </a:lnTo>
                  <a:lnTo>
                    <a:pt x="296" y="417"/>
                  </a:lnTo>
                  <a:lnTo>
                    <a:pt x="305" y="401"/>
                  </a:lnTo>
                  <a:lnTo>
                    <a:pt x="315" y="384"/>
                  </a:lnTo>
                  <a:lnTo>
                    <a:pt x="338" y="348"/>
                  </a:lnTo>
                  <a:lnTo>
                    <a:pt x="338" y="348"/>
                  </a:lnTo>
                  <a:lnTo>
                    <a:pt x="358" y="318"/>
                  </a:lnTo>
                  <a:lnTo>
                    <a:pt x="359" y="317"/>
                  </a:lnTo>
                  <a:lnTo>
                    <a:pt x="359" y="317"/>
                  </a:lnTo>
                  <a:lnTo>
                    <a:pt x="368" y="303"/>
                  </a:lnTo>
                  <a:lnTo>
                    <a:pt x="376" y="288"/>
                  </a:lnTo>
                  <a:lnTo>
                    <a:pt x="376" y="287"/>
                  </a:lnTo>
                  <a:lnTo>
                    <a:pt x="376" y="287"/>
                  </a:lnTo>
                  <a:lnTo>
                    <a:pt x="378" y="286"/>
                  </a:lnTo>
                  <a:lnTo>
                    <a:pt x="378" y="286"/>
                  </a:lnTo>
                  <a:lnTo>
                    <a:pt x="386" y="266"/>
                  </a:lnTo>
                  <a:lnTo>
                    <a:pt x="391" y="245"/>
                  </a:lnTo>
                  <a:lnTo>
                    <a:pt x="395" y="225"/>
                  </a:lnTo>
                  <a:lnTo>
                    <a:pt x="396" y="204"/>
                  </a:lnTo>
                  <a:lnTo>
                    <a:pt x="396" y="204"/>
                  </a:lnTo>
                  <a:lnTo>
                    <a:pt x="395" y="184"/>
                  </a:lnTo>
                  <a:lnTo>
                    <a:pt x="391" y="165"/>
                  </a:lnTo>
                  <a:lnTo>
                    <a:pt x="387" y="146"/>
                  </a:lnTo>
                  <a:lnTo>
                    <a:pt x="381" y="129"/>
                  </a:lnTo>
                  <a:lnTo>
                    <a:pt x="373" y="112"/>
                  </a:lnTo>
                  <a:lnTo>
                    <a:pt x="363" y="97"/>
                  </a:lnTo>
                  <a:lnTo>
                    <a:pt x="352" y="82"/>
                  </a:lnTo>
                  <a:lnTo>
                    <a:pt x="340" y="68"/>
                  </a:lnTo>
                  <a:lnTo>
                    <a:pt x="326" y="55"/>
                  </a:lnTo>
                  <a:lnTo>
                    <a:pt x="311" y="44"/>
                  </a:lnTo>
                  <a:lnTo>
                    <a:pt x="295" y="34"/>
                  </a:lnTo>
                  <a:lnTo>
                    <a:pt x="278" y="26"/>
                  </a:lnTo>
                  <a:lnTo>
                    <a:pt x="260" y="19"/>
                  </a:lnTo>
                  <a:lnTo>
                    <a:pt x="242" y="15"/>
                  </a:lnTo>
                  <a:lnTo>
                    <a:pt x="223" y="13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4" name="Freeform 32"/>
            <p:cNvSpPr>
              <a:spLocks noEditPoints="1"/>
            </p:cNvSpPr>
            <p:nvPr userDrawn="1"/>
          </p:nvSpPr>
          <p:spPr bwMode="auto">
            <a:xfrm>
              <a:off x="5437188" y="3494088"/>
              <a:ext cx="133350" cy="28575"/>
            </a:xfrm>
            <a:custGeom>
              <a:avLst/>
              <a:gdLst>
                <a:gd name="T0" fmla="*/ 157 w 170"/>
                <a:gd name="T1" fmla="*/ 36 h 36"/>
                <a:gd name="T2" fmla="*/ 14 w 170"/>
                <a:gd name="T3" fmla="*/ 36 h 36"/>
                <a:gd name="T4" fmla="*/ 14 w 170"/>
                <a:gd name="T5" fmla="*/ 36 h 36"/>
                <a:gd name="T6" fmla="*/ 8 w 170"/>
                <a:gd name="T7" fmla="*/ 35 h 36"/>
                <a:gd name="T8" fmla="*/ 4 w 170"/>
                <a:gd name="T9" fmla="*/ 33 h 36"/>
                <a:gd name="T10" fmla="*/ 2 w 170"/>
                <a:gd name="T11" fmla="*/ 28 h 36"/>
                <a:gd name="T12" fmla="*/ 0 w 170"/>
                <a:gd name="T13" fmla="*/ 23 h 36"/>
                <a:gd name="T14" fmla="*/ 0 w 170"/>
                <a:gd name="T15" fmla="*/ 14 h 36"/>
                <a:gd name="T16" fmla="*/ 0 w 170"/>
                <a:gd name="T17" fmla="*/ 14 h 36"/>
                <a:gd name="T18" fmla="*/ 2 w 170"/>
                <a:gd name="T19" fmla="*/ 8 h 36"/>
                <a:gd name="T20" fmla="*/ 4 w 170"/>
                <a:gd name="T21" fmla="*/ 5 h 36"/>
                <a:gd name="T22" fmla="*/ 8 w 170"/>
                <a:gd name="T23" fmla="*/ 2 h 36"/>
                <a:gd name="T24" fmla="*/ 14 w 170"/>
                <a:gd name="T25" fmla="*/ 0 h 36"/>
                <a:gd name="T26" fmla="*/ 157 w 170"/>
                <a:gd name="T27" fmla="*/ 0 h 36"/>
                <a:gd name="T28" fmla="*/ 157 w 170"/>
                <a:gd name="T29" fmla="*/ 0 h 36"/>
                <a:gd name="T30" fmla="*/ 162 w 170"/>
                <a:gd name="T31" fmla="*/ 2 h 36"/>
                <a:gd name="T32" fmla="*/ 166 w 170"/>
                <a:gd name="T33" fmla="*/ 5 h 36"/>
                <a:gd name="T34" fmla="*/ 170 w 170"/>
                <a:gd name="T35" fmla="*/ 8 h 36"/>
                <a:gd name="T36" fmla="*/ 170 w 170"/>
                <a:gd name="T37" fmla="*/ 14 h 36"/>
                <a:gd name="T38" fmla="*/ 170 w 170"/>
                <a:gd name="T39" fmla="*/ 23 h 36"/>
                <a:gd name="T40" fmla="*/ 170 w 170"/>
                <a:gd name="T41" fmla="*/ 23 h 36"/>
                <a:gd name="T42" fmla="*/ 170 w 170"/>
                <a:gd name="T43" fmla="*/ 28 h 36"/>
                <a:gd name="T44" fmla="*/ 166 w 170"/>
                <a:gd name="T45" fmla="*/ 33 h 36"/>
                <a:gd name="T46" fmla="*/ 162 w 170"/>
                <a:gd name="T47" fmla="*/ 35 h 36"/>
                <a:gd name="T48" fmla="*/ 157 w 170"/>
                <a:gd name="T49" fmla="*/ 36 h 36"/>
                <a:gd name="T50" fmla="*/ 157 w 170"/>
                <a:gd name="T51" fmla="*/ 36 h 36"/>
                <a:gd name="T52" fmla="*/ 14 w 170"/>
                <a:gd name="T53" fmla="*/ 12 h 36"/>
                <a:gd name="T54" fmla="*/ 14 w 170"/>
                <a:gd name="T55" fmla="*/ 12 h 36"/>
                <a:gd name="T56" fmla="*/ 12 w 170"/>
                <a:gd name="T57" fmla="*/ 12 h 36"/>
                <a:gd name="T58" fmla="*/ 12 w 170"/>
                <a:gd name="T59" fmla="*/ 14 h 36"/>
                <a:gd name="T60" fmla="*/ 12 w 170"/>
                <a:gd name="T61" fmla="*/ 23 h 36"/>
                <a:gd name="T62" fmla="*/ 12 w 170"/>
                <a:gd name="T63" fmla="*/ 23 h 36"/>
                <a:gd name="T64" fmla="*/ 12 w 170"/>
                <a:gd name="T65" fmla="*/ 25 h 36"/>
                <a:gd name="T66" fmla="*/ 14 w 170"/>
                <a:gd name="T67" fmla="*/ 25 h 36"/>
                <a:gd name="T68" fmla="*/ 157 w 170"/>
                <a:gd name="T69" fmla="*/ 25 h 36"/>
                <a:gd name="T70" fmla="*/ 157 w 170"/>
                <a:gd name="T71" fmla="*/ 25 h 36"/>
                <a:gd name="T72" fmla="*/ 158 w 170"/>
                <a:gd name="T73" fmla="*/ 25 h 36"/>
                <a:gd name="T74" fmla="*/ 159 w 170"/>
                <a:gd name="T75" fmla="*/ 23 h 36"/>
                <a:gd name="T76" fmla="*/ 159 w 170"/>
                <a:gd name="T77" fmla="*/ 14 h 36"/>
                <a:gd name="T78" fmla="*/ 159 w 170"/>
                <a:gd name="T79" fmla="*/ 14 h 36"/>
                <a:gd name="T80" fmla="*/ 158 w 170"/>
                <a:gd name="T81" fmla="*/ 12 h 36"/>
                <a:gd name="T82" fmla="*/ 157 w 170"/>
                <a:gd name="T83" fmla="*/ 12 h 36"/>
                <a:gd name="T84" fmla="*/ 14 w 170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0" h="36">
                  <a:moveTo>
                    <a:pt x="157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4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5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2" y="2"/>
                  </a:lnTo>
                  <a:lnTo>
                    <a:pt x="166" y="5"/>
                  </a:lnTo>
                  <a:lnTo>
                    <a:pt x="170" y="8"/>
                  </a:lnTo>
                  <a:lnTo>
                    <a:pt x="170" y="14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0" y="28"/>
                  </a:lnTo>
                  <a:lnTo>
                    <a:pt x="166" y="33"/>
                  </a:lnTo>
                  <a:lnTo>
                    <a:pt x="162" y="35"/>
                  </a:lnTo>
                  <a:lnTo>
                    <a:pt x="157" y="36"/>
                  </a:lnTo>
                  <a:lnTo>
                    <a:pt x="157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4" y="25"/>
                  </a:lnTo>
                  <a:lnTo>
                    <a:pt x="157" y="25"/>
                  </a:lnTo>
                  <a:lnTo>
                    <a:pt x="157" y="25"/>
                  </a:lnTo>
                  <a:lnTo>
                    <a:pt x="158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8" y="12"/>
                  </a:lnTo>
                  <a:lnTo>
                    <a:pt x="157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5" name="Freeform 33"/>
            <p:cNvSpPr>
              <a:spLocks noEditPoints="1"/>
            </p:cNvSpPr>
            <p:nvPr userDrawn="1"/>
          </p:nvSpPr>
          <p:spPr bwMode="auto">
            <a:xfrm>
              <a:off x="5449888" y="3532188"/>
              <a:ext cx="107950" cy="28575"/>
            </a:xfrm>
            <a:custGeom>
              <a:avLst/>
              <a:gdLst>
                <a:gd name="T0" fmla="*/ 122 w 136"/>
                <a:gd name="T1" fmla="*/ 36 h 36"/>
                <a:gd name="T2" fmla="*/ 14 w 136"/>
                <a:gd name="T3" fmla="*/ 36 h 36"/>
                <a:gd name="T4" fmla="*/ 14 w 136"/>
                <a:gd name="T5" fmla="*/ 36 h 36"/>
                <a:gd name="T6" fmla="*/ 8 w 136"/>
                <a:gd name="T7" fmla="*/ 34 h 36"/>
                <a:gd name="T8" fmla="*/ 3 w 136"/>
                <a:gd name="T9" fmla="*/ 32 h 36"/>
                <a:gd name="T10" fmla="*/ 1 w 136"/>
                <a:gd name="T11" fmla="*/ 27 h 36"/>
                <a:gd name="T12" fmla="*/ 0 w 136"/>
                <a:gd name="T13" fmla="*/ 22 h 36"/>
                <a:gd name="T14" fmla="*/ 0 w 136"/>
                <a:gd name="T15" fmla="*/ 14 h 36"/>
                <a:gd name="T16" fmla="*/ 0 w 136"/>
                <a:gd name="T17" fmla="*/ 14 h 36"/>
                <a:gd name="T18" fmla="*/ 1 w 136"/>
                <a:gd name="T19" fmla="*/ 8 h 36"/>
                <a:gd name="T20" fmla="*/ 3 w 136"/>
                <a:gd name="T21" fmla="*/ 3 h 36"/>
                <a:gd name="T22" fmla="*/ 8 w 136"/>
                <a:gd name="T23" fmla="*/ 1 h 36"/>
                <a:gd name="T24" fmla="*/ 14 w 136"/>
                <a:gd name="T25" fmla="*/ 0 h 36"/>
                <a:gd name="T26" fmla="*/ 122 w 136"/>
                <a:gd name="T27" fmla="*/ 0 h 36"/>
                <a:gd name="T28" fmla="*/ 122 w 136"/>
                <a:gd name="T29" fmla="*/ 0 h 36"/>
                <a:gd name="T30" fmla="*/ 128 w 136"/>
                <a:gd name="T31" fmla="*/ 1 h 36"/>
                <a:gd name="T32" fmla="*/ 131 w 136"/>
                <a:gd name="T33" fmla="*/ 3 h 36"/>
                <a:gd name="T34" fmla="*/ 134 w 136"/>
                <a:gd name="T35" fmla="*/ 8 h 36"/>
                <a:gd name="T36" fmla="*/ 136 w 136"/>
                <a:gd name="T37" fmla="*/ 14 h 36"/>
                <a:gd name="T38" fmla="*/ 136 w 136"/>
                <a:gd name="T39" fmla="*/ 22 h 36"/>
                <a:gd name="T40" fmla="*/ 136 w 136"/>
                <a:gd name="T41" fmla="*/ 22 h 36"/>
                <a:gd name="T42" fmla="*/ 134 w 136"/>
                <a:gd name="T43" fmla="*/ 27 h 36"/>
                <a:gd name="T44" fmla="*/ 131 w 136"/>
                <a:gd name="T45" fmla="*/ 32 h 36"/>
                <a:gd name="T46" fmla="*/ 128 w 136"/>
                <a:gd name="T47" fmla="*/ 34 h 36"/>
                <a:gd name="T48" fmla="*/ 122 w 136"/>
                <a:gd name="T49" fmla="*/ 36 h 36"/>
                <a:gd name="T50" fmla="*/ 122 w 136"/>
                <a:gd name="T51" fmla="*/ 36 h 36"/>
                <a:gd name="T52" fmla="*/ 14 w 136"/>
                <a:gd name="T53" fmla="*/ 11 h 36"/>
                <a:gd name="T54" fmla="*/ 14 w 136"/>
                <a:gd name="T55" fmla="*/ 11 h 36"/>
                <a:gd name="T56" fmla="*/ 11 w 136"/>
                <a:gd name="T57" fmla="*/ 11 h 36"/>
                <a:gd name="T58" fmla="*/ 11 w 136"/>
                <a:gd name="T59" fmla="*/ 14 h 36"/>
                <a:gd name="T60" fmla="*/ 11 w 136"/>
                <a:gd name="T61" fmla="*/ 22 h 36"/>
                <a:gd name="T62" fmla="*/ 11 w 136"/>
                <a:gd name="T63" fmla="*/ 22 h 36"/>
                <a:gd name="T64" fmla="*/ 11 w 136"/>
                <a:gd name="T65" fmla="*/ 24 h 36"/>
                <a:gd name="T66" fmla="*/ 14 w 136"/>
                <a:gd name="T67" fmla="*/ 24 h 36"/>
                <a:gd name="T68" fmla="*/ 122 w 136"/>
                <a:gd name="T69" fmla="*/ 24 h 36"/>
                <a:gd name="T70" fmla="*/ 122 w 136"/>
                <a:gd name="T71" fmla="*/ 24 h 36"/>
                <a:gd name="T72" fmla="*/ 123 w 136"/>
                <a:gd name="T73" fmla="*/ 24 h 36"/>
                <a:gd name="T74" fmla="*/ 124 w 136"/>
                <a:gd name="T75" fmla="*/ 22 h 36"/>
                <a:gd name="T76" fmla="*/ 124 w 136"/>
                <a:gd name="T77" fmla="*/ 14 h 36"/>
                <a:gd name="T78" fmla="*/ 124 w 136"/>
                <a:gd name="T79" fmla="*/ 14 h 36"/>
                <a:gd name="T80" fmla="*/ 123 w 136"/>
                <a:gd name="T81" fmla="*/ 11 h 36"/>
                <a:gd name="T82" fmla="*/ 122 w 136"/>
                <a:gd name="T83" fmla="*/ 11 h 36"/>
                <a:gd name="T84" fmla="*/ 14 w 136"/>
                <a:gd name="T85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6">
                  <a:moveTo>
                    <a:pt x="122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4"/>
                  </a:lnTo>
                  <a:lnTo>
                    <a:pt x="3" y="32"/>
                  </a:lnTo>
                  <a:lnTo>
                    <a:pt x="1" y="27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3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8" y="1"/>
                  </a:lnTo>
                  <a:lnTo>
                    <a:pt x="131" y="3"/>
                  </a:lnTo>
                  <a:lnTo>
                    <a:pt x="134" y="8"/>
                  </a:lnTo>
                  <a:lnTo>
                    <a:pt x="136" y="14"/>
                  </a:lnTo>
                  <a:lnTo>
                    <a:pt x="136" y="22"/>
                  </a:lnTo>
                  <a:lnTo>
                    <a:pt x="136" y="22"/>
                  </a:lnTo>
                  <a:lnTo>
                    <a:pt x="134" y="27"/>
                  </a:lnTo>
                  <a:lnTo>
                    <a:pt x="131" y="32"/>
                  </a:lnTo>
                  <a:lnTo>
                    <a:pt x="128" y="34"/>
                  </a:lnTo>
                  <a:lnTo>
                    <a:pt x="122" y="36"/>
                  </a:lnTo>
                  <a:lnTo>
                    <a:pt x="122" y="36"/>
                  </a:lnTo>
                  <a:close/>
                  <a:moveTo>
                    <a:pt x="14" y="11"/>
                  </a:moveTo>
                  <a:lnTo>
                    <a:pt x="14" y="11"/>
                  </a:lnTo>
                  <a:lnTo>
                    <a:pt x="11" y="11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3" y="24"/>
                  </a:lnTo>
                  <a:lnTo>
                    <a:pt x="124" y="22"/>
                  </a:lnTo>
                  <a:lnTo>
                    <a:pt x="124" y="14"/>
                  </a:lnTo>
                  <a:lnTo>
                    <a:pt x="124" y="14"/>
                  </a:lnTo>
                  <a:lnTo>
                    <a:pt x="123" y="11"/>
                  </a:lnTo>
                  <a:lnTo>
                    <a:pt x="122" y="11"/>
                  </a:ln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6" name="Freeform 34"/>
            <p:cNvSpPr>
              <a:spLocks noEditPoints="1"/>
            </p:cNvSpPr>
            <p:nvPr userDrawn="1"/>
          </p:nvSpPr>
          <p:spPr bwMode="auto">
            <a:xfrm>
              <a:off x="5464176" y="3570288"/>
              <a:ext cx="80963" cy="28575"/>
            </a:xfrm>
            <a:custGeom>
              <a:avLst/>
              <a:gdLst>
                <a:gd name="T0" fmla="*/ 87 w 101"/>
                <a:gd name="T1" fmla="*/ 36 h 36"/>
                <a:gd name="T2" fmla="*/ 13 w 101"/>
                <a:gd name="T3" fmla="*/ 36 h 36"/>
                <a:gd name="T4" fmla="*/ 13 w 101"/>
                <a:gd name="T5" fmla="*/ 36 h 36"/>
                <a:gd name="T6" fmla="*/ 8 w 101"/>
                <a:gd name="T7" fmla="*/ 35 h 36"/>
                <a:gd name="T8" fmla="*/ 3 w 101"/>
                <a:gd name="T9" fmla="*/ 31 h 36"/>
                <a:gd name="T10" fmla="*/ 1 w 101"/>
                <a:gd name="T11" fmla="*/ 28 h 36"/>
                <a:gd name="T12" fmla="*/ 0 w 101"/>
                <a:gd name="T13" fmla="*/ 22 h 36"/>
                <a:gd name="T14" fmla="*/ 0 w 101"/>
                <a:gd name="T15" fmla="*/ 13 h 36"/>
                <a:gd name="T16" fmla="*/ 0 w 101"/>
                <a:gd name="T17" fmla="*/ 13 h 36"/>
                <a:gd name="T18" fmla="*/ 1 w 101"/>
                <a:gd name="T19" fmla="*/ 8 h 36"/>
                <a:gd name="T20" fmla="*/ 3 w 101"/>
                <a:gd name="T21" fmla="*/ 4 h 36"/>
                <a:gd name="T22" fmla="*/ 8 w 101"/>
                <a:gd name="T23" fmla="*/ 1 h 36"/>
                <a:gd name="T24" fmla="*/ 13 w 101"/>
                <a:gd name="T25" fmla="*/ 0 h 36"/>
                <a:gd name="T26" fmla="*/ 87 w 101"/>
                <a:gd name="T27" fmla="*/ 0 h 36"/>
                <a:gd name="T28" fmla="*/ 87 w 101"/>
                <a:gd name="T29" fmla="*/ 0 h 36"/>
                <a:gd name="T30" fmla="*/ 93 w 101"/>
                <a:gd name="T31" fmla="*/ 1 h 36"/>
                <a:gd name="T32" fmla="*/ 97 w 101"/>
                <a:gd name="T33" fmla="*/ 4 h 36"/>
                <a:gd name="T34" fmla="*/ 100 w 101"/>
                <a:gd name="T35" fmla="*/ 8 h 36"/>
                <a:gd name="T36" fmla="*/ 101 w 101"/>
                <a:gd name="T37" fmla="*/ 13 h 36"/>
                <a:gd name="T38" fmla="*/ 101 w 101"/>
                <a:gd name="T39" fmla="*/ 22 h 36"/>
                <a:gd name="T40" fmla="*/ 101 w 101"/>
                <a:gd name="T41" fmla="*/ 22 h 36"/>
                <a:gd name="T42" fmla="*/ 100 w 101"/>
                <a:gd name="T43" fmla="*/ 28 h 36"/>
                <a:gd name="T44" fmla="*/ 97 w 101"/>
                <a:gd name="T45" fmla="*/ 31 h 36"/>
                <a:gd name="T46" fmla="*/ 93 w 101"/>
                <a:gd name="T47" fmla="*/ 35 h 36"/>
                <a:gd name="T48" fmla="*/ 87 w 101"/>
                <a:gd name="T49" fmla="*/ 36 h 36"/>
                <a:gd name="T50" fmla="*/ 87 w 101"/>
                <a:gd name="T51" fmla="*/ 36 h 36"/>
                <a:gd name="T52" fmla="*/ 13 w 101"/>
                <a:gd name="T53" fmla="*/ 11 h 36"/>
                <a:gd name="T54" fmla="*/ 13 w 101"/>
                <a:gd name="T55" fmla="*/ 11 h 36"/>
                <a:gd name="T56" fmla="*/ 11 w 101"/>
                <a:gd name="T57" fmla="*/ 12 h 36"/>
                <a:gd name="T58" fmla="*/ 10 w 101"/>
                <a:gd name="T59" fmla="*/ 13 h 36"/>
                <a:gd name="T60" fmla="*/ 10 w 101"/>
                <a:gd name="T61" fmla="*/ 22 h 36"/>
                <a:gd name="T62" fmla="*/ 10 w 101"/>
                <a:gd name="T63" fmla="*/ 22 h 36"/>
                <a:gd name="T64" fmla="*/ 11 w 101"/>
                <a:gd name="T65" fmla="*/ 23 h 36"/>
                <a:gd name="T66" fmla="*/ 13 w 101"/>
                <a:gd name="T67" fmla="*/ 24 h 36"/>
                <a:gd name="T68" fmla="*/ 87 w 101"/>
                <a:gd name="T69" fmla="*/ 24 h 36"/>
                <a:gd name="T70" fmla="*/ 87 w 101"/>
                <a:gd name="T71" fmla="*/ 24 h 36"/>
                <a:gd name="T72" fmla="*/ 89 w 101"/>
                <a:gd name="T73" fmla="*/ 23 h 36"/>
                <a:gd name="T74" fmla="*/ 90 w 101"/>
                <a:gd name="T75" fmla="*/ 22 h 36"/>
                <a:gd name="T76" fmla="*/ 90 w 101"/>
                <a:gd name="T77" fmla="*/ 13 h 36"/>
                <a:gd name="T78" fmla="*/ 90 w 101"/>
                <a:gd name="T79" fmla="*/ 13 h 36"/>
                <a:gd name="T80" fmla="*/ 89 w 101"/>
                <a:gd name="T81" fmla="*/ 12 h 36"/>
                <a:gd name="T82" fmla="*/ 87 w 101"/>
                <a:gd name="T83" fmla="*/ 11 h 36"/>
                <a:gd name="T84" fmla="*/ 13 w 101"/>
                <a:gd name="T85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1" h="36">
                  <a:moveTo>
                    <a:pt x="87" y="36"/>
                  </a:moveTo>
                  <a:lnTo>
                    <a:pt x="13" y="36"/>
                  </a:lnTo>
                  <a:lnTo>
                    <a:pt x="13" y="36"/>
                  </a:lnTo>
                  <a:lnTo>
                    <a:pt x="8" y="35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3" y="1"/>
                  </a:lnTo>
                  <a:lnTo>
                    <a:pt x="97" y="4"/>
                  </a:lnTo>
                  <a:lnTo>
                    <a:pt x="100" y="8"/>
                  </a:lnTo>
                  <a:lnTo>
                    <a:pt x="101" y="13"/>
                  </a:lnTo>
                  <a:lnTo>
                    <a:pt x="101" y="22"/>
                  </a:lnTo>
                  <a:lnTo>
                    <a:pt x="101" y="22"/>
                  </a:lnTo>
                  <a:lnTo>
                    <a:pt x="100" y="28"/>
                  </a:lnTo>
                  <a:lnTo>
                    <a:pt x="97" y="31"/>
                  </a:lnTo>
                  <a:lnTo>
                    <a:pt x="93" y="35"/>
                  </a:lnTo>
                  <a:lnTo>
                    <a:pt x="87" y="36"/>
                  </a:lnTo>
                  <a:lnTo>
                    <a:pt x="87" y="36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1" y="12"/>
                  </a:lnTo>
                  <a:lnTo>
                    <a:pt x="10" y="13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1" y="23"/>
                  </a:lnTo>
                  <a:lnTo>
                    <a:pt x="13" y="24"/>
                  </a:lnTo>
                  <a:lnTo>
                    <a:pt x="87" y="24"/>
                  </a:lnTo>
                  <a:lnTo>
                    <a:pt x="87" y="24"/>
                  </a:lnTo>
                  <a:lnTo>
                    <a:pt x="89" y="23"/>
                  </a:lnTo>
                  <a:lnTo>
                    <a:pt x="90" y="22"/>
                  </a:lnTo>
                  <a:lnTo>
                    <a:pt x="90" y="13"/>
                  </a:lnTo>
                  <a:lnTo>
                    <a:pt x="90" y="13"/>
                  </a:lnTo>
                  <a:lnTo>
                    <a:pt x="89" y="12"/>
                  </a:lnTo>
                  <a:lnTo>
                    <a:pt x="87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7" name="Freeform 35"/>
            <p:cNvSpPr/>
            <p:nvPr userDrawn="1"/>
          </p:nvSpPr>
          <p:spPr bwMode="auto">
            <a:xfrm>
              <a:off x="5381626" y="3097213"/>
              <a:ext cx="100013" cy="131763"/>
            </a:xfrm>
            <a:custGeom>
              <a:avLst/>
              <a:gdLst>
                <a:gd name="T0" fmla="*/ 6 w 126"/>
                <a:gd name="T1" fmla="*/ 165 h 165"/>
                <a:gd name="T2" fmla="*/ 6 w 126"/>
                <a:gd name="T3" fmla="*/ 165 h 165"/>
                <a:gd name="T4" fmla="*/ 4 w 126"/>
                <a:gd name="T5" fmla="*/ 165 h 165"/>
                <a:gd name="T6" fmla="*/ 3 w 126"/>
                <a:gd name="T7" fmla="*/ 163 h 165"/>
                <a:gd name="T8" fmla="*/ 0 w 126"/>
                <a:gd name="T9" fmla="*/ 162 h 165"/>
                <a:gd name="T10" fmla="*/ 0 w 126"/>
                <a:gd name="T11" fmla="*/ 160 h 165"/>
                <a:gd name="T12" fmla="*/ 0 w 126"/>
                <a:gd name="T13" fmla="*/ 160 h 165"/>
                <a:gd name="T14" fmla="*/ 1 w 126"/>
                <a:gd name="T15" fmla="*/ 141 h 165"/>
                <a:gd name="T16" fmla="*/ 4 w 126"/>
                <a:gd name="T17" fmla="*/ 123 h 165"/>
                <a:gd name="T18" fmla="*/ 8 w 126"/>
                <a:gd name="T19" fmla="*/ 107 h 165"/>
                <a:gd name="T20" fmla="*/ 14 w 126"/>
                <a:gd name="T21" fmla="*/ 91 h 165"/>
                <a:gd name="T22" fmla="*/ 21 w 126"/>
                <a:gd name="T23" fmla="*/ 77 h 165"/>
                <a:gd name="T24" fmla="*/ 29 w 126"/>
                <a:gd name="T25" fmla="*/ 63 h 165"/>
                <a:gd name="T26" fmla="*/ 38 w 126"/>
                <a:gd name="T27" fmla="*/ 51 h 165"/>
                <a:gd name="T28" fmla="*/ 48 w 126"/>
                <a:gd name="T29" fmla="*/ 40 h 165"/>
                <a:gd name="T30" fmla="*/ 57 w 126"/>
                <a:gd name="T31" fmla="*/ 31 h 165"/>
                <a:gd name="T32" fmla="*/ 67 w 126"/>
                <a:gd name="T33" fmla="*/ 23 h 165"/>
                <a:gd name="T34" fmla="*/ 77 w 126"/>
                <a:gd name="T35" fmla="*/ 16 h 165"/>
                <a:gd name="T36" fmla="*/ 87 w 126"/>
                <a:gd name="T37" fmla="*/ 10 h 165"/>
                <a:gd name="T38" fmla="*/ 96 w 126"/>
                <a:gd name="T39" fmla="*/ 5 h 165"/>
                <a:gd name="T40" fmla="*/ 105 w 126"/>
                <a:gd name="T41" fmla="*/ 2 h 165"/>
                <a:gd name="T42" fmla="*/ 113 w 126"/>
                <a:gd name="T43" fmla="*/ 0 h 165"/>
                <a:gd name="T44" fmla="*/ 120 w 126"/>
                <a:gd name="T45" fmla="*/ 0 h 165"/>
                <a:gd name="T46" fmla="*/ 120 w 126"/>
                <a:gd name="T47" fmla="*/ 0 h 165"/>
                <a:gd name="T48" fmla="*/ 122 w 126"/>
                <a:gd name="T49" fmla="*/ 0 h 165"/>
                <a:gd name="T50" fmla="*/ 125 w 126"/>
                <a:gd name="T51" fmla="*/ 1 h 165"/>
                <a:gd name="T52" fmla="*/ 126 w 126"/>
                <a:gd name="T53" fmla="*/ 3 h 165"/>
                <a:gd name="T54" fmla="*/ 126 w 126"/>
                <a:gd name="T55" fmla="*/ 5 h 165"/>
                <a:gd name="T56" fmla="*/ 126 w 126"/>
                <a:gd name="T57" fmla="*/ 5 h 165"/>
                <a:gd name="T58" fmla="*/ 126 w 126"/>
                <a:gd name="T59" fmla="*/ 8 h 165"/>
                <a:gd name="T60" fmla="*/ 125 w 126"/>
                <a:gd name="T61" fmla="*/ 9 h 165"/>
                <a:gd name="T62" fmla="*/ 122 w 126"/>
                <a:gd name="T63" fmla="*/ 10 h 165"/>
                <a:gd name="T64" fmla="*/ 120 w 126"/>
                <a:gd name="T65" fmla="*/ 11 h 165"/>
                <a:gd name="T66" fmla="*/ 120 w 126"/>
                <a:gd name="T67" fmla="*/ 11 h 165"/>
                <a:gd name="T68" fmla="*/ 114 w 126"/>
                <a:gd name="T69" fmla="*/ 11 h 165"/>
                <a:gd name="T70" fmla="*/ 107 w 126"/>
                <a:gd name="T71" fmla="*/ 13 h 165"/>
                <a:gd name="T72" fmla="*/ 99 w 126"/>
                <a:gd name="T73" fmla="*/ 16 h 165"/>
                <a:gd name="T74" fmla="*/ 91 w 126"/>
                <a:gd name="T75" fmla="*/ 20 h 165"/>
                <a:gd name="T76" fmla="*/ 83 w 126"/>
                <a:gd name="T77" fmla="*/ 25 h 165"/>
                <a:gd name="T78" fmla="*/ 74 w 126"/>
                <a:gd name="T79" fmla="*/ 32 h 165"/>
                <a:gd name="T80" fmla="*/ 65 w 126"/>
                <a:gd name="T81" fmla="*/ 40 h 165"/>
                <a:gd name="T82" fmla="*/ 56 w 126"/>
                <a:gd name="T83" fmla="*/ 48 h 165"/>
                <a:gd name="T84" fmla="*/ 46 w 126"/>
                <a:gd name="T85" fmla="*/ 58 h 165"/>
                <a:gd name="T86" fmla="*/ 38 w 126"/>
                <a:gd name="T87" fmla="*/ 70 h 165"/>
                <a:gd name="T88" fmla="*/ 31 w 126"/>
                <a:gd name="T89" fmla="*/ 81 h 165"/>
                <a:gd name="T90" fmla="*/ 25 w 126"/>
                <a:gd name="T91" fmla="*/ 95 h 165"/>
                <a:gd name="T92" fmla="*/ 20 w 126"/>
                <a:gd name="T93" fmla="*/ 110 h 165"/>
                <a:gd name="T94" fmla="*/ 15 w 126"/>
                <a:gd name="T95" fmla="*/ 125 h 165"/>
                <a:gd name="T96" fmla="*/ 13 w 126"/>
                <a:gd name="T97" fmla="*/ 142 h 165"/>
                <a:gd name="T98" fmla="*/ 12 w 126"/>
                <a:gd name="T99" fmla="*/ 160 h 165"/>
                <a:gd name="T100" fmla="*/ 12 w 126"/>
                <a:gd name="T101" fmla="*/ 160 h 165"/>
                <a:gd name="T102" fmla="*/ 12 w 126"/>
                <a:gd name="T103" fmla="*/ 162 h 165"/>
                <a:gd name="T104" fmla="*/ 10 w 126"/>
                <a:gd name="T105" fmla="*/ 163 h 165"/>
                <a:gd name="T106" fmla="*/ 8 w 126"/>
                <a:gd name="T107" fmla="*/ 165 h 165"/>
                <a:gd name="T108" fmla="*/ 6 w 126"/>
                <a:gd name="T109" fmla="*/ 165 h 165"/>
                <a:gd name="T110" fmla="*/ 6 w 126"/>
                <a:gd name="T111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5">
                  <a:moveTo>
                    <a:pt x="6" y="165"/>
                  </a:moveTo>
                  <a:lnTo>
                    <a:pt x="6" y="165"/>
                  </a:lnTo>
                  <a:lnTo>
                    <a:pt x="4" y="165"/>
                  </a:lnTo>
                  <a:lnTo>
                    <a:pt x="3" y="163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1" y="141"/>
                  </a:lnTo>
                  <a:lnTo>
                    <a:pt x="4" y="123"/>
                  </a:lnTo>
                  <a:lnTo>
                    <a:pt x="8" y="107"/>
                  </a:lnTo>
                  <a:lnTo>
                    <a:pt x="14" y="91"/>
                  </a:lnTo>
                  <a:lnTo>
                    <a:pt x="21" y="77"/>
                  </a:lnTo>
                  <a:lnTo>
                    <a:pt x="29" y="63"/>
                  </a:lnTo>
                  <a:lnTo>
                    <a:pt x="38" y="51"/>
                  </a:lnTo>
                  <a:lnTo>
                    <a:pt x="48" y="40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6" y="5"/>
                  </a:lnTo>
                  <a:lnTo>
                    <a:pt x="105" y="2"/>
                  </a:lnTo>
                  <a:lnTo>
                    <a:pt x="113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3"/>
                  </a:lnTo>
                  <a:lnTo>
                    <a:pt x="126" y="5"/>
                  </a:lnTo>
                  <a:lnTo>
                    <a:pt x="126" y="5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0" y="11"/>
                  </a:lnTo>
                  <a:lnTo>
                    <a:pt x="120" y="11"/>
                  </a:lnTo>
                  <a:lnTo>
                    <a:pt x="114" y="11"/>
                  </a:lnTo>
                  <a:lnTo>
                    <a:pt x="107" y="13"/>
                  </a:lnTo>
                  <a:lnTo>
                    <a:pt x="99" y="16"/>
                  </a:lnTo>
                  <a:lnTo>
                    <a:pt x="91" y="20"/>
                  </a:lnTo>
                  <a:lnTo>
                    <a:pt x="83" y="25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48"/>
                  </a:lnTo>
                  <a:lnTo>
                    <a:pt x="46" y="58"/>
                  </a:lnTo>
                  <a:lnTo>
                    <a:pt x="38" y="70"/>
                  </a:lnTo>
                  <a:lnTo>
                    <a:pt x="31" y="81"/>
                  </a:lnTo>
                  <a:lnTo>
                    <a:pt x="25" y="95"/>
                  </a:lnTo>
                  <a:lnTo>
                    <a:pt x="20" y="110"/>
                  </a:lnTo>
                  <a:lnTo>
                    <a:pt x="15" y="125"/>
                  </a:lnTo>
                  <a:lnTo>
                    <a:pt x="13" y="142"/>
                  </a:lnTo>
                  <a:lnTo>
                    <a:pt x="12" y="160"/>
                  </a:lnTo>
                  <a:lnTo>
                    <a:pt x="12" y="160"/>
                  </a:lnTo>
                  <a:lnTo>
                    <a:pt x="12" y="162"/>
                  </a:lnTo>
                  <a:lnTo>
                    <a:pt x="10" y="163"/>
                  </a:lnTo>
                  <a:lnTo>
                    <a:pt x="8" y="165"/>
                  </a:lnTo>
                  <a:lnTo>
                    <a:pt x="6" y="165"/>
                  </a:lnTo>
                  <a:lnTo>
                    <a:pt x="6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8" name="Group 137"/>
          <p:cNvGrpSpPr/>
          <p:nvPr userDrawn="1"/>
        </p:nvGrpSpPr>
        <p:grpSpPr>
          <a:xfrm>
            <a:off x="3973192" y="1551739"/>
            <a:ext cx="1233572" cy="1233572"/>
            <a:chOff x="6089651" y="2935288"/>
            <a:chExt cx="806450" cy="806450"/>
          </a:xfrm>
        </p:grpSpPr>
        <p:sp>
          <p:nvSpPr>
            <p:cNvPr id="139" name="Freeform 22"/>
            <p:cNvSpPr/>
            <p:nvPr userDrawn="1"/>
          </p:nvSpPr>
          <p:spPr bwMode="auto">
            <a:xfrm>
              <a:off x="6089651" y="2935288"/>
              <a:ext cx="806450" cy="806450"/>
            </a:xfrm>
            <a:custGeom>
              <a:avLst/>
              <a:gdLst>
                <a:gd name="T0" fmla="*/ 1015 w 1017"/>
                <a:gd name="T1" fmla="*/ 535 h 1018"/>
                <a:gd name="T2" fmla="*/ 1006 w 1017"/>
                <a:gd name="T3" fmla="*/ 612 h 1018"/>
                <a:gd name="T4" fmla="*/ 985 w 1017"/>
                <a:gd name="T5" fmla="*/ 685 h 1018"/>
                <a:gd name="T6" fmla="*/ 955 w 1017"/>
                <a:gd name="T7" fmla="*/ 752 h 1018"/>
                <a:gd name="T8" fmla="*/ 915 w 1017"/>
                <a:gd name="T9" fmla="*/ 814 h 1018"/>
                <a:gd name="T10" fmla="*/ 868 w 1017"/>
                <a:gd name="T11" fmla="*/ 869 h 1018"/>
                <a:gd name="T12" fmla="*/ 813 w 1017"/>
                <a:gd name="T13" fmla="*/ 918 h 1018"/>
                <a:gd name="T14" fmla="*/ 750 w 1017"/>
                <a:gd name="T15" fmla="*/ 957 h 1018"/>
                <a:gd name="T16" fmla="*/ 683 w 1017"/>
                <a:gd name="T17" fmla="*/ 988 h 1018"/>
                <a:gd name="T18" fmla="*/ 610 w 1017"/>
                <a:gd name="T19" fmla="*/ 1007 h 1018"/>
                <a:gd name="T20" fmla="*/ 534 w 1017"/>
                <a:gd name="T21" fmla="*/ 1018 h 1018"/>
                <a:gd name="T22" fmla="*/ 482 w 1017"/>
                <a:gd name="T23" fmla="*/ 1018 h 1018"/>
                <a:gd name="T24" fmla="*/ 405 w 1017"/>
                <a:gd name="T25" fmla="*/ 1007 h 1018"/>
                <a:gd name="T26" fmla="*/ 332 w 1017"/>
                <a:gd name="T27" fmla="*/ 988 h 1018"/>
                <a:gd name="T28" fmla="*/ 266 w 1017"/>
                <a:gd name="T29" fmla="*/ 957 h 1018"/>
                <a:gd name="T30" fmla="*/ 203 w 1017"/>
                <a:gd name="T31" fmla="*/ 918 h 1018"/>
                <a:gd name="T32" fmla="*/ 148 w 1017"/>
                <a:gd name="T33" fmla="*/ 869 h 1018"/>
                <a:gd name="T34" fmla="*/ 100 w 1017"/>
                <a:gd name="T35" fmla="*/ 814 h 1018"/>
                <a:gd name="T36" fmla="*/ 61 w 1017"/>
                <a:gd name="T37" fmla="*/ 752 h 1018"/>
                <a:gd name="T38" fmla="*/ 30 w 1017"/>
                <a:gd name="T39" fmla="*/ 685 h 1018"/>
                <a:gd name="T40" fmla="*/ 10 w 1017"/>
                <a:gd name="T41" fmla="*/ 612 h 1018"/>
                <a:gd name="T42" fmla="*/ 0 w 1017"/>
                <a:gd name="T43" fmla="*/ 535 h 1018"/>
                <a:gd name="T44" fmla="*/ 0 w 1017"/>
                <a:gd name="T45" fmla="*/ 483 h 1018"/>
                <a:gd name="T46" fmla="*/ 10 w 1017"/>
                <a:gd name="T47" fmla="*/ 407 h 1018"/>
                <a:gd name="T48" fmla="*/ 30 w 1017"/>
                <a:gd name="T49" fmla="*/ 335 h 1018"/>
                <a:gd name="T50" fmla="*/ 61 w 1017"/>
                <a:gd name="T51" fmla="*/ 267 h 1018"/>
                <a:gd name="T52" fmla="*/ 100 w 1017"/>
                <a:gd name="T53" fmla="*/ 204 h 1018"/>
                <a:gd name="T54" fmla="*/ 148 w 1017"/>
                <a:gd name="T55" fmla="*/ 149 h 1018"/>
                <a:gd name="T56" fmla="*/ 203 w 1017"/>
                <a:gd name="T57" fmla="*/ 102 h 1018"/>
                <a:gd name="T58" fmla="*/ 266 w 1017"/>
                <a:gd name="T59" fmla="*/ 61 h 1018"/>
                <a:gd name="T60" fmla="*/ 332 w 1017"/>
                <a:gd name="T61" fmla="*/ 32 h 1018"/>
                <a:gd name="T62" fmla="*/ 405 w 1017"/>
                <a:gd name="T63" fmla="*/ 11 h 1018"/>
                <a:gd name="T64" fmla="*/ 482 w 1017"/>
                <a:gd name="T65" fmla="*/ 2 h 1018"/>
                <a:gd name="T66" fmla="*/ 534 w 1017"/>
                <a:gd name="T67" fmla="*/ 2 h 1018"/>
                <a:gd name="T68" fmla="*/ 610 w 1017"/>
                <a:gd name="T69" fmla="*/ 11 h 1018"/>
                <a:gd name="T70" fmla="*/ 683 w 1017"/>
                <a:gd name="T71" fmla="*/ 32 h 1018"/>
                <a:gd name="T72" fmla="*/ 750 w 1017"/>
                <a:gd name="T73" fmla="*/ 61 h 1018"/>
                <a:gd name="T74" fmla="*/ 813 w 1017"/>
                <a:gd name="T75" fmla="*/ 102 h 1018"/>
                <a:gd name="T76" fmla="*/ 868 w 1017"/>
                <a:gd name="T77" fmla="*/ 149 h 1018"/>
                <a:gd name="T78" fmla="*/ 915 w 1017"/>
                <a:gd name="T79" fmla="*/ 204 h 1018"/>
                <a:gd name="T80" fmla="*/ 955 w 1017"/>
                <a:gd name="T81" fmla="*/ 267 h 1018"/>
                <a:gd name="T82" fmla="*/ 985 w 1017"/>
                <a:gd name="T83" fmla="*/ 335 h 1018"/>
                <a:gd name="T84" fmla="*/ 1006 w 1017"/>
                <a:gd name="T85" fmla="*/ 407 h 1018"/>
                <a:gd name="T86" fmla="*/ 1015 w 1017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8">
                  <a:moveTo>
                    <a:pt x="1017" y="510"/>
                  </a:moveTo>
                  <a:lnTo>
                    <a:pt x="1017" y="510"/>
                  </a:lnTo>
                  <a:lnTo>
                    <a:pt x="1015" y="535"/>
                  </a:lnTo>
                  <a:lnTo>
                    <a:pt x="1014" y="562"/>
                  </a:lnTo>
                  <a:lnTo>
                    <a:pt x="1011" y="587"/>
                  </a:lnTo>
                  <a:lnTo>
                    <a:pt x="1006" y="612"/>
                  </a:lnTo>
                  <a:lnTo>
                    <a:pt x="1000" y="636"/>
                  </a:lnTo>
                  <a:lnTo>
                    <a:pt x="993" y="661"/>
                  </a:lnTo>
                  <a:lnTo>
                    <a:pt x="985" y="685"/>
                  </a:lnTo>
                  <a:lnTo>
                    <a:pt x="976" y="708"/>
                  </a:lnTo>
                  <a:lnTo>
                    <a:pt x="966" y="730"/>
                  </a:lnTo>
                  <a:lnTo>
                    <a:pt x="955" y="752"/>
                  </a:lnTo>
                  <a:lnTo>
                    <a:pt x="943" y="774"/>
                  </a:lnTo>
                  <a:lnTo>
                    <a:pt x="929" y="794"/>
                  </a:lnTo>
                  <a:lnTo>
                    <a:pt x="915" y="814"/>
                  </a:lnTo>
                  <a:lnTo>
                    <a:pt x="900" y="833"/>
                  </a:lnTo>
                  <a:lnTo>
                    <a:pt x="884" y="852"/>
                  </a:lnTo>
                  <a:lnTo>
                    <a:pt x="868" y="869"/>
                  </a:lnTo>
                  <a:lnTo>
                    <a:pt x="850" y="886"/>
                  </a:lnTo>
                  <a:lnTo>
                    <a:pt x="831" y="901"/>
                  </a:lnTo>
                  <a:lnTo>
                    <a:pt x="813" y="918"/>
                  </a:lnTo>
                  <a:lnTo>
                    <a:pt x="792" y="931"/>
                  </a:lnTo>
                  <a:lnTo>
                    <a:pt x="771" y="944"/>
                  </a:lnTo>
                  <a:lnTo>
                    <a:pt x="750" y="957"/>
                  </a:lnTo>
                  <a:lnTo>
                    <a:pt x="729" y="968"/>
                  </a:lnTo>
                  <a:lnTo>
                    <a:pt x="706" y="979"/>
                  </a:lnTo>
                  <a:lnTo>
                    <a:pt x="683" y="988"/>
                  </a:lnTo>
                  <a:lnTo>
                    <a:pt x="660" y="995"/>
                  </a:lnTo>
                  <a:lnTo>
                    <a:pt x="635" y="1002"/>
                  </a:lnTo>
                  <a:lnTo>
                    <a:pt x="610" y="1007"/>
                  </a:lnTo>
                  <a:lnTo>
                    <a:pt x="586" y="1012"/>
                  </a:lnTo>
                  <a:lnTo>
                    <a:pt x="559" y="1016"/>
                  </a:lnTo>
                  <a:lnTo>
                    <a:pt x="534" y="1018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482" y="1018"/>
                  </a:lnTo>
                  <a:lnTo>
                    <a:pt x="456" y="1016"/>
                  </a:lnTo>
                  <a:lnTo>
                    <a:pt x="430" y="1012"/>
                  </a:lnTo>
                  <a:lnTo>
                    <a:pt x="405" y="1007"/>
                  </a:lnTo>
                  <a:lnTo>
                    <a:pt x="381" y="1002"/>
                  </a:lnTo>
                  <a:lnTo>
                    <a:pt x="357" y="995"/>
                  </a:lnTo>
                  <a:lnTo>
                    <a:pt x="332" y="988"/>
                  </a:lnTo>
                  <a:lnTo>
                    <a:pt x="309" y="979"/>
                  </a:lnTo>
                  <a:lnTo>
                    <a:pt x="288" y="968"/>
                  </a:lnTo>
                  <a:lnTo>
                    <a:pt x="266" y="957"/>
                  </a:lnTo>
                  <a:lnTo>
                    <a:pt x="244" y="944"/>
                  </a:lnTo>
                  <a:lnTo>
                    <a:pt x="223" y="931"/>
                  </a:lnTo>
                  <a:lnTo>
                    <a:pt x="203" y="918"/>
                  </a:lnTo>
                  <a:lnTo>
                    <a:pt x="184" y="901"/>
                  </a:lnTo>
                  <a:lnTo>
                    <a:pt x="165" y="886"/>
                  </a:lnTo>
                  <a:lnTo>
                    <a:pt x="148" y="869"/>
                  </a:lnTo>
                  <a:lnTo>
                    <a:pt x="131" y="852"/>
                  </a:lnTo>
                  <a:lnTo>
                    <a:pt x="116" y="833"/>
                  </a:lnTo>
                  <a:lnTo>
                    <a:pt x="100" y="814"/>
                  </a:lnTo>
                  <a:lnTo>
                    <a:pt x="86" y="794"/>
                  </a:lnTo>
                  <a:lnTo>
                    <a:pt x="73" y="774"/>
                  </a:lnTo>
                  <a:lnTo>
                    <a:pt x="61" y="752"/>
                  </a:lnTo>
                  <a:lnTo>
                    <a:pt x="49" y="730"/>
                  </a:lnTo>
                  <a:lnTo>
                    <a:pt x="39" y="708"/>
                  </a:lnTo>
                  <a:lnTo>
                    <a:pt x="30" y="685"/>
                  </a:lnTo>
                  <a:lnTo>
                    <a:pt x="23" y="661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5" y="587"/>
                  </a:lnTo>
                  <a:lnTo>
                    <a:pt x="2" y="562"/>
                  </a:lnTo>
                  <a:lnTo>
                    <a:pt x="0" y="535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0" y="483"/>
                  </a:lnTo>
                  <a:lnTo>
                    <a:pt x="2" y="458"/>
                  </a:lnTo>
                  <a:lnTo>
                    <a:pt x="5" y="431"/>
                  </a:lnTo>
                  <a:lnTo>
                    <a:pt x="10" y="407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0" y="335"/>
                  </a:lnTo>
                  <a:lnTo>
                    <a:pt x="39" y="312"/>
                  </a:lnTo>
                  <a:lnTo>
                    <a:pt x="49" y="288"/>
                  </a:lnTo>
                  <a:lnTo>
                    <a:pt x="61" y="267"/>
                  </a:lnTo>
                  <a:lnTo>
                    <a:pt x="73" y="246"/>
                  </a:lnTo>
                  <a:lnTo>
                    <a:pt x="86" y="225"/>
                  </a:lnTo>
                  <a:lnTo>
                    <a:pt x="100" y="204"/>
                  </a:lnTo>
                  <a:lnTo>
                    <a:pt x="116" y="186"/>
                  </a:lnTo>
                  <a:lnTo>
                    <a:pt x="131" y="167"/>
                  </a:lnTo>
                  <a:lnTo>
                    <a:pt x="148" y="149"/>
                  </a:lnTo>
                  <a:lnTo>
                    <a:pt x="165" y="133"/>
                  </a:lnTo>
                  <a:lnTo>
                    <a:pt x="184" y="117"/>
                  </a:lnTo>
                  <a:lnTo>
                    <a:pt x="203" y="102"/>
                  </a:lnTo>
                  <a:lnTo>
                    <a:pt x="223" y="87"/>
                  </a:lnTo>
                  <a:lnTo>
                    <a:pt x="244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09" y="41"/>
                  </a:lnTo>
                  <a:lnTo>
                    <a:pt x="332" y="32"/>
                  </a:lnTo>
                  <a:lnTo>
                    <a:pt x="357" y="23"/>
                  </a:lnTo>
                  <a:lnTo>
                    <a:pt x="381" y="17"/>
                  </a:lnTo>
                  <a:lnTo>
                    <a:pt x="405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2"/>
                  </a:lnTo>
                  <a:lnTo>
                    <a:pt x="508" y="0"/>
                  </a:lnTo>
                  <a:lnTo>
                    <a:pt x="508" y="0"/>
                  </a:lnTo>
                  <a:lnTo>
                    <a:pt x="534" y="2"/>
                  </a:lnTo>
                  <a:lnTo>
                    <a:pt x="559" y="3"/>
                  </a:lnTo>
                  <a:lnTo>
                    <a:pt x="586" y="6"/>
                  </a:lnTo>
                  <a:lnTo>
                    <a:pt x="610" y="11"/>
                  </a:lnTo>
                  <a:lnTo>
                    <a:pt x="635" y="17"/>
                  </a:lnTo>
                  <a:lnTo>
                    <a:pt x="660" y="23"/>
                  </a:lnTo>
                  <a:lnTo>
                    <a:pt x="683" y="32"/>
                  </a:lnTo>
                  <a:lnTo>
                    <a:pt x="706" y="41"/>
                  </a:lnTo>
                  <a:lnTo>
                    <a:pt x="729" y="51"/>
                  </a:lnTo>
                  <a:lnTo>
                    <a:pt x="750" y="61"/>
                  </a:lnTo>
                  <a:lnTo>
                    <a:pt x="771" y="74"/>
                  </a:lnTo>
                  <a:lnTo>
                    <a:pt x="792" y="87"/>
                  </a:lnTo>
                  <a:lnTo>
                    <a:pt x="813" y="102"/>
                  </a:lnTo>
                  <a:lnTo>
                    <a:pt x="831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29" y="225"/>
                  </a:lnTo>
                  <a:lnTo>
                    <a:pt x="943" y="246"/>
                  </a:lnTo>
                  <a:lnTo>
                    <a:pt x="955" y="267"/>
                  </a:lnTo>
                  <a:lnTo>
                    <a:pt x="966" y="288"/>
                  </a:lnTo>
                  <a:lnTo>
                    <a:pt x="976" y="312"/>
                  </a:lnTo>
                  <a:lnTo>
                    <a:pt x="985" y="335"/>
                  </a:lnTo>
                  <a:lnTo>
                    <a:pt x="993" y="358"/>
                  </a:lnTo>
                  <a:lnTo>
                    <a:pt x="1000" y="382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8"/>
                  </a:lnTo>
                  <a:lnTo>
                    <a:pt x="1015" y="483"/>
                  </a:lnTo>
                  <a:lnTo>
                    <a:pt x="1017" y="510"/>
                  </a:lnTo>
                  <a:lnTo>
                    <a:pt x="1017" y="510"/>
                  </a:lnTo>
                  <a:close/>
                </a:path>
              </a:pathLst>
            </a:custGeom>
            <a:solidFill>
              <a:srgbClr val="FFD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0" name="Freeform 36"/>
            <p:cNvSpPr>
              <a:spLocks noEditPoints="1"/>
            </p:cNvSpPr>
            <p:nvPr userDrawn="1"/>
          </p:nvSpPr>
          <p:spPr bwMode="auto">
            <a:xfrm>
              <a:off x="6189663" y="3143251"/>
              <a:ext cx="325438" cy="428625"/>
            </a:xfrm>
            <a:custGeom>
              <a:avLst/>
              <a:gdLst>
                <a:gd name="T0" fmla="*/ 387 w 411"/>
                <a:gd name="T1" fmla="*/ 431 h 541"/>
                <a:gd name="T2" fmla="*/ 338 w 411"/>
                <a:gd name="T3" fmla="*/ 393 h 541"/>
                <a:gd name="T4" fmla="*/ 388 w 411"/>
                <a:gd name="T5" fmla="*/ 348 h 541"/>
                <a:gd name="T6" fmla="*/ 331 w 411"/>
                <a:gd name="T7" fmla="*/ 345 h 541"/>
                <a:gd name="T8" fmla="*/ 315 w 411"/>
                <a:gd name="T9" fmla="*/ 332 h 541"/>
                <a:gd name="T10" fmla="*/ 332 w 411"/>
                <a:gd name="T11" fmla="*/ 308 h 541"/>
                <a:gd name="T12" fmla="*/ 364 w 411"/>
                <a:gd name="T13" fmla="*/ 242 h 541"/>
                <a:gd name="T14" fmla="*/ 372 w 411"/>
                <a:gd name="T15" fmla="*/ 190 h 541"/>
                <a:gd name="T16" fmla="*/ 370 w 411"/>
                <a:gd name="T17" fmla="*/ 149 h 541"/>
                <a:gd name="T18" fmla="*/ 350 w 411"/>
                <a:gd name="T19" fmla="*/ 90 h 541"/>
                <a:gd name="T20" fmla="*/ 310 w 411"/>
                <a:gd name="T21" fmla="*/ 39 h 541"/>
                <a:gd name="T22" fmla="*/ 247 w 411"/>
                <a:gd name="T23" fmla="*/ 6 h 541"/>
                <a:gd name="T24" fmla="*/ 205 w 411"/>
                <a:gd name="T25" fmla="*/ 0 h 541"/>
                <a:gd name="T26" fmla="*/ 128 w 411"/>
                <a:gd name="T27" fmla="*/ 20 h 541"/>
                <a:gd name="T28" fmla="*/ 78 w 411"/>
                <a:gd name="T29" fmla="*/ 61 h 541"/>
                <a:gd name="T30" fmla="*/ 53 w 411"/>
                <a:gd name="T31" fmla="*/ 107 h 541"/>
                <a:gd name="T32" fmla="*/ 38 w 411"/>
                <a:gd name="T33" fmla="*/ 176 h 541"/>
                <a:gd name="T34" fmla="*/ 50 w 411"/>
                <a:gd name="T35" fmla="*/ 252 h 541"/>
                <a:gd name="T36" fmla="*/ 88 w 411"/>
                <a:gd name="T37" fmla="*/ 319 h 541"/>
                <a:gd name="T38" fmla="*/ 96 w 411"/>
                <a:gd name="T39" fmla="*/ 335 h 541"/>
                <a:gd name="T40" fmla="*/ 54 w 411"/>
                <a:gd name="T41" fmla="*/ 348 h 541"/>
                <a:gd name="T42" fmla="*/ 44 w 411"/>
                <a:gd name="T43" fmla="*/ 370 h 541"/>
                <a:gd name="T44" fmla="*/ 51 w 411"/>
                <a:gd name="T45" fmla="*/ 406 h 541"/>
                <a:gd name="T46" fmla="*/ 8 w 411"/>
                <a:gd name="T47" fmla="*/ 454 h 541"/>
                <a:gd name="T48" fmla="*/ 4 w 411"/>
                <a:gd name="T49" fmla="*/ 474 h 541"/>
                <a:gd name="T50" fmla="*/ 108 w 411"/>
                <a:gd name="T51" fmla="*/ 527 h 541"/>
                <a:gd name="T52" fmla="*/ 190 w 411"/>
                <a:gd name="T53" fmla="*/ 541 h 541"/>
                <a:gd name="T54" fmla="*/ 265 w 411"/>
                <a:gd name="T55" fmla="*/ 536 h 541"/>
                <a:gd name="T56" fmla="*/ 340 w 411"/>
                <a:gd name="T57" fmla="*/ 513 h 541"/>
                <a:gd name="T58" fmla="*/ 411 w 411"/>
                <a:gd name="T59" fmla="*/ 470 h 541"/>
                <a:gd name="T60" fmla="*/ 28 w 411"/>
                <a:gd name="T61" fmla="*/ 444 h 541"/>
                <a:gd name="T62" fmla="*/ 75 w 411"/>
                <a:gd name="T63" fmla="*/ 405 h 541"/>
                <a:gd name="T64" fmla="*/ 67 w 411"/>
                <a:gd name="T65" fmla="*/ 373 h 541"/>
                <a:gd name="T66" fmla="*/ 91 w 411"/>
                <a:gd name="T67" fmla="*/ 353 h 541"/>
                <a:gd name="T68" fmla="*/ 107 w 411"/>
                <a:gd name="T69" fmla="*/ 334 h 541"/>
                <a:gd name="T70" fmla="*/ 85 w 411"/>
                <a:gd name="T71" fmla="*/ 297 h 541"/>
                <a:gd name="T72" fmla="*/ 52 w 411"/>
                <a:gd name="T73" fmla="*/ 213 h 541"/>
                <a:gd name="T74" fmla="*/ 50 w 411"/>
                <a:gd name="T75" fmla="*/ 176 h 541"/>
                <a:gd name="T76" fmla="*/ 64 w 411"/>
                <a:gd name="T77" fmla="*/ 112 h 541"/>
                <a:gd name="T78" fmla="*/ 78 w 411"/>
                <a:gd name="T79" fmla="*/ 82 h 541"/>
                <a:gd name="T80" fmla="*/ 121 w 411"/>
                <a:gd name="T81" fmla="*/ 38 h 541"/>
                <a:gd name="T82" fmla="*/ 190 w 411"/>
                <a:gd name="T83" fmla="*/ 13 h 541"/>
                <a:gd name="T84" fmla="*/ 231 w 411"/>
                <a:gd name="T85" fmla="*/ 14 h 541"/>
                <a:gd name="T86" fmla="*/ 293 w 411"/>
                <a:gd name="T87" fmla="*/ 39 h 541"/>
                <a:gd name="T88" fmla="*/ 333 w 411"/>
                <a:gd name="T89" fmla="*/ 82 h 541"/>
                <a:gd name="T90" fmla="*/ 353 w 411"/>
                <a:gd name="T91" fmla="*/ 122 h 541"/>
                <a:gd name="T92" fmla="*/ 361 w 411"/>
                <a:gd name="T93" fmla="*/ 167 h 541"/>
                <a:gd name="T94" fmla="*/ 361 w 411"/>
                <a:gd name="T95" fmla="*/ 189 h 541"/>
                <a:gd name="T96" fmla="*/ 349 w 411"/>
                <a:gd name="T97" fmla="*/ 252 h 541"/>
                <a:gd name="T98" fmla="*/ 315 w 411"/>
                <a:gd name="T99" fmla="*/ 311 h 541"/>
                <a:gd name="T100" fmla="*/ 305 w 411"/>
                <a:gd name="T101" fmla="*/ 340 h 541"/>
                <a:gd name="T102" fmla="*/ 328 w 411"/>
                <a:gd name="T103" fmla="*/ 356 h 541"/>
                <a:gd name="T104" fmla="*/ 323 w 411"/>
                <a:gd name="T105" fmla="*/ 391 h 541"/>
                <a:gd name="T106" fmla="*/ 347 w 411"/>
                <a:gd name="T107" fmla="*/ 410 h 541"/>
                <a:gd name="T108" fmla="*/ 389 w 411"/>
                <a:gd name="T109" fmla="*/ 454 h 541"/>
                <a:gd name="T110" fmla="*/ 353 w 411"/>
                <a:gd name="T111" fmla="*/ 494 h 541"/>
                <a:gd name="T112" fmla="*/ 260 w 411"/>
                <a:gd name="T113" fmla="*/ 526 h 541"/>
                <a:gd name="T114" fmla="*/ 191 w 411"/>
                <a:gd name="T115" fmla="*/ 529 h 541"/>
                <a:gd name="T116" fmla="*/ 89 w 411"/>
                <a:gd name="T117" fmla="*/ 507 h 541"/>
                <a:gd name="T118" fmla="*/ 14 w 411"/>
                <a:gd name="T119" fmla="*/ 468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1" h="541">
                  <a:moveTo>
                    <a:pt x="409" y="466"/>
                  </a:moveTo>
                  <a:lnTo>
                    <a:pt x="409" y="466"/>
                  </a:lnTo>
                  <a:lnTo>
                    <a:pt x="402" y="453"/>
                  </a:lnTo>
                  <a:lnTo>
                    <a:pt x="395" y="441"/>
                  </a:lnTo>
                  <a:lnTo>
                    <a:pt x="387" y="431"/>
                  </a:lnTo>
                  <a:lnTo>
                    <a:pt x="378" y="422"/>
                  </a:lnTo>
                  <a:lnTo>
                    <a:pt x="370" y="413"/>
                  </a:lnTo>
                  <a:lnTo>
                    <a:pt x="359" y="406"/>
                  </a:lnTo>
                  <a:lnTo>
                    <a:pt x="349" y="399"/>
                  </a:lnTo>
                  <a:lnTo>
                    <a:pt x="338" y="393"/>
                  </a:lnTo>
                  <a:lnTo>
                    <a:pt x="338" y="393"/>
                  </a:lnTo>
                  <a:lnTo>
                    <a:pt x="354" y="380"/>
                  </a:lnTo>
                  <a:lnTo>
                    <a:pt x="366" y="370"/>
                  </a:lnTo>
                  <a:lnTo>
                    <a:pt x="378" y="358"/>
                  </a:lnTo>
                  <a:lnTo>
                    <a:pt x="388" y="348"/>
                  </a:lnTo>
                  <a:lnTo>
                    <a:pt x="374" y="349"/>
                  </a:lnTo>
                  <a:lnTo>
                    <a:pt x="374" y="349"/>
                  </a:lnTo>
                  <a:lnTo>
                    <a:pt x="356" y="348"/>
                  </a:lnTo>
                  <a:lnTo>
                    <a:pt x="339" y="346"/>
                  </a:lnTo>
                  <a:lnTo>
                    <a:pt x="331" y="345"/>
                  </a:lnTo>
                  <a:lnTo>
                    <a:pt x="324" y="342"/>
                  </a:lnTo>
                  <a:lnTo>
                    <a:pt x="318" y="339"/>
                  </a:lnTo>
                  <a:lnTo>
                    <a:pt x="316" y="335"/>
                  </a:lnTo>
                  <a:lnTo>
                    <a:pt x="316" y="335"/>
                  </a:lnTo>
                  <a:lnTo>
                    <a:pt x="315" y="332"/>
                  </a:lnTo>
                  <a:lnTo>
                    <a:pt x="317" y="327"/>
                  </a:lnTo>
                  <a:lnTo>
                    <a:pt x="319" y="323"/>
                  </a:lnTo>
                  <a:lnTo>
                    <a:pt x="323" y="319"/>
                  </a:lnTo>
                  <a:lnTo>
                    <a:pt x="323" y="319"/>
                  </a:lnTo>
                  <a:lnTo>
                    <a:pt x="332" y="308"/>
                  </a:lnTo>
                  <a:lnTo>
                    <a:pt x="340" y="295"/>
                  </a:lnTo>
                  <a:lnTo>
                    <a:pt x="348" y="282"/>
                  </a:lnTo>
                  <a:lnTo>
                    <a:pt x="354" y="270"/>
                  </a:lnTo>
                  <a:lnTo>
                    <a:pt x="359" y="256"/>
                  </a:lnTo>
                  <a:lnTo>
                    <a:pt x="364" y="242"/>
                  </a:lnTo>
                  <a:lnTo>
                    <a:pt x="368" y="228"/>
                  </a:lnTo>
                  <a:lnTo>
                    <a:pt x="371" y="213"/>
                  </a:lnTo>
                  <a:lnTo>
                    <a:pt x="371" y="213"/>
                  </a:lnTo>
                  <a:lnTo>
                    <a:pt x="372" y="190"/>
                  </a:lnTo>
                  <a:lnTo>
                    <a:pt x="372" y="190"/>
                  </a:lnTo>
                  <a:lnTo>
                    <a:pt x="373" y="180"/>
                  </a:lnTo>
                  <a:lnTo>
                    <a:pt x="373" y="180"/>
                  </a:lnTo>
                  <a:lnTo>
                    <a:pt x="372" y="165"/>
                  </a:lnTo>
                  <a:lnTo>
                    <a:pt x="372" y="165"/>
                  </a:lnTo>
                  <a:lnTo>
                    <a:pt x="370" y="149"/>
                  </a:lnTo>
                  <a:lnTo>
                    <a:pt x="368" y="134"/>
                  </a:lnTo>
                  <a:lnTo>
                    <a:pt x="363" y="119"/>
                  </a:lnTo>
                  <a:lnTo>
                    <a:pt x="357" y="105"/>
                  </a:lnTo>
                  <a:lnTo>
                    <a:pt x="357" y="105"/>
                  </a:lnTo>
                  <a:lnTo>
                    <a:pt x="350" y="90"/>
                  </a:lnTo>
                  <a:lnTo>
                    <a:pt x="342" y="75"/>
                  </a:lnTo>
                  <a:lnTo>
                    <a:pt x="333" y="61"/>
                  </a:lnTo>
                  <a:lnTo>
                    <a:pt x="321" y="49"/>
                  </a:lnTo>
                  <a:lnTo>
                    <a:pt x="321" y="49"/>
                  </a:lnTo>
                  <a:lnTo>
                    <a:pt x="310" y="39"/>
                  </a:lnTo>
                  <a:lnTo>
                    <a:pt x="298" y="30"/>
                  </a:lnTo>
                  <a:lnTo>
                    <a:pt x="287" y="22"/>
                  </a:lnTo>
                  <a:lnTo>
                    <a:pt x="273" y="15"/>
                  </a:lnTo>
                  <a:lnTo>
                    <a:pt x="260" y="10"/>
                  </a:lnTo>
                  <a:lnTo>
                    <a:pt x="247" y="6"/>
                  </a:lnTo>
                  <a:lnTo>
                    <a:pt x="232" y="2"/>
                  </a:lnTo>
                  <a:lnTo>
                    <a:pt x="217" y="1"/>
                  </a:lnTo>
                  <a:lnTo>
                    <a:pt x="217" y="1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89" y="1"/>
                  </a:lnTo>
                  <a:lnTo>
                    <a:pt x="173" y="4"/>
                  </a:lnTo>
                  <a:lnTo>
                    <a:pt x="158" y="8"/>
                  </a:lnTo>
                  <a:lnTo>
                    <a:pt x="143" y="13"/>
                  </a:lnTo>
                  <a:lnTo>
                    <a:pt x="128" y="20"/>
                  </a:lnTo>
                  <a:lnTo>
                    <a:pt x="114" y="28"/>
                  </a:lnTo>
                  <a:lnTo>
                    <a:pt x="102" y="38"/>
                  </a:lnTo>
                  <a:lnTo>
                    <a:pt x="90" y="49"/>
                  </a:lnTo>
                  <a:lnTo>
                    <a:pt x="90" y="49"/>
                  </a:lnTo>
                  <a:lnTo>
                    <a:pt x="78" y="61"/>
                  </a:lnTo>
                  <a:lnTo>
                    <a:pt x="68" y="75"/>
                  </a:lnTo>
                  <a:lnTo>
                    <a:pt x="60" y="90"/>
                  </a:lnTo>
                  <a:lnTo>
                    <a:pt x="53" y="105"/>
                  </a:lnTo>
                  <a:lnTo>
                    <a:pt x="53" y="105"/>
                  </a:lnTo>
                  <a:lnTo>
                    <a:pt x="53" y="107"/>
                  </a:lnTo>
                  <a:lnTo>
                    <a:pt x="53" y="107"/>
                  </a:lnTo>
                  <a:lnTo>
                    <a:pt x="46" y="125"/>
                  </a:lnTo>
                  <a:lnTo>
                    <a:pt x="42" y="142"/>
                  </a:lnTo>
                  <a:lnTo>
                    <a:pt x="39" y="159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8" y="196"/>
                  </a:lnTo>
                  <a:lnTo>
                    <a:pt x="40" y="216"/>
                  </a:lnTo>
                  <a:lnTo>
                    <a:pt x="45" y="234"/>
                  </a:lnTo>
                  <a:lnTo>
                    <a:pt x="50" y="252"/>
                  </a:lnTo>
                  <a:lnTo>
                    <a:pt x="58" y="271"/>
                  </a:lnTo>
                  <a:lnTo>
                    <a:pt x="66" y="288"/>
                  </a:lnTo>
                  <a:lnTo>
                    <a:pt x="76" y="304"/>
                  </a:lnTo>
                  <a:lnTo>
                    <a:pt x="88" y="319"/>
                  </a:lnTo>
                  <a:lnTo>
                    <a:pt x="88" y="319"/>
                  </a:lnTo>
                  <a:lnTo>
                    <a:pt x="91" y="323"/>
                  </a:lnTo>
                  <a:lnTo>
                    <a:pt x="95" y="327"/>
                  </a:lnTo>
                  <a:lnTo>
                    <a:pt x="96" y="332"/>
                  </a:lnTo>
                  <a:lnTo>
                    <a:pt x="96" y="335"/>
                  </a:lnTo>
                  <a:lnTo>
                    <a:pt x="96" y="335"/>
                  </a:lnTo>
                  <a:lnTo>
                    <a:pt x="92" y="339"/>
                  </a:lnTo>
                  <a:lnTo>
                    <a:pt x="88" y="342"/>
                  </a:lnTo>
                  <a:lnTo>
                    <a:pt x="81" y="345"/>
                  </a:lnTo>
                  <a:lnTo>
                    <a:pt x="73" y="346"/>
                  </a:lnTo>
                  <a:lnTo>
                    <a:pt x="54" y="348"/>
                  </a:lnTo>
                  <a:lnTo>
                    <a:pt x="37" y="349"/>
                  </a:lnTo>
                  <a:lnTo>
                    <a:pt x="22" y="348"/>
                  </a:lnTo>
                  <a:lnTo>
                    <a:pt x="32" y="358"/>
                  </a:lnTo>
                  <a:lnTo>
                    <a:pt x="32" y="358"/>
                  </a:lnTo>
                  <a:lnTo>
                    <a:pt x="44" y="370"/>
                  </a:lnTo>
                  <a:lnTo>
                    <a:pt x="57" y="380"/>
                  </a:lnTo>
                  <a:lnTo>
                    <a:pt x="73" y="393"/>
                  </a:lnTo>
                  <a:lnTo>
                    <a:pt x="73" y="393"/>
                  </a:lnTo>
                  <a:lnTo>
                    <a:pt x="62" y="399"/>
                  </a:lnTo>
                  <a:lnTo>
                    <a:pt x="51" y="406"/>
                  </a:lnTo>
                  <a:lnTo>
                    <a:pt x="42" y="413"/>
                  </a:lnTo>
                  <a:lnTo>
                    <a:pt x="32" y="422"/>
                  </a:lnTo>
                  <a:lnTo>
                    <a:pt x="23" y="431"/>
                  </a:lnTo>
                  <a:lnTo>
                    <a:pt x="15" y="443"/>
                  </a:lnTo>
                  <a:lnTo>
                    <a:pt x="8" y="454"/>
                  </a:lnTo>
                  <a:lnTo>
                    <a:pt x="1" y="467"/>
                  </a:lnTo>
                  <a:lnTo>
                    <a:pt x="0" y="471"/>
                  </a:lnTo>
                  <a:lnTo>
                    <a:pt x="4" y="474"/>
                  </a:lnTo>
                  <a:lnTo>
                    <a:pt x="4" y="474"/>
                  </a:lnTo>
                  <a:lnTo>
                    <a:pt x="4" y="474"/>
                  </a:lnTo>
                  <a:lnTo>
                    <a:pt x="17" y="484"/>
                  </a:lnTo>
                  <a:lnTo>
                    <a:pt x="36" y="494"/>
                  </a:lnTo>
                  <a:lnTo>
                    <a:pt x="57" y="506"/>
                  </a:lnTo>
                  <a:lnTo>
                    <a:pt x="81" y="516"/>
                  </a:lnTo>
                  <a:lnTo>
                    <a:pt x="108" y="527"/>
                  </a:lnTo>
                  <a:lnTo>
                    <a:pt x="123" y="530"/>
                  </a:lnTo>
                  <a:lnTo>
                    <a:pt x="138" y="534"/>
                  </a:lnTo>
                  <a:lnTo>
                    <a:pt x="154" y="537"/>
                  </a:lnTo>
                  <a:lnTo>
                    <a:pt x="172" y="539"/>
                  </a:lnTo>
                  <a:lnTo>
                    <a:pt x="190" y="541"/>
                  </a:lnTo>
                  <a:lnTo>
                    <a:pt x="209" y="541"/>
                  </a:lnTo>
                  <a:lnTo>
                    <a:pt x="209" y="541"/>
                  </a:lnTo>
                  <a:lnTo>
                    <a:pt x="228" y="541"/>
                  </a:lnTo>
                  <a:lnTo>
                    <a:pt x="247" y="538"/>
                  </a:lnTo>
                  <a:lnTo>
                    <a:pt x="265" y="536"/>
                  </a:lnTo>
                  <a:lnTo>
                    <a:pt x="282" y="532"/>
                  </a:lnTo>
                  <a:lnTo>
                    <a:pt x="298" y="529"/>
                  </a:lnTo>
                  <a:lnTo>
                    <a:pt x="313" y="524"/>
                  </a:lnTo>
                  <a:lnTo>
                    <a:pt x="327" y="519"/>
                  </a:lnTo>
                  <a:lnTo>
                    <a:pt x="340" y="513"/>
                  </a:lnTo>
                  <a:lnTo>
                    <a:pt x="363" y="502"/>
                  </a:lnTo>
                  <a:lnTo>
                    <a:pt x="381" y="491"/>
                  </a:lnTo>
                  <a:lnTo>
                    <a:pt x="396" y="481"/>
                  </a:lnTo>
                  <a:lnTo>
                    <a:pt x="407" y="473"/>
                  </a:lnTo>
                  <a:lnTo>
                    <a:pt x="411" y="470"/>
                  </a:lnTo>
                  <a:lnTo>
                    <a:pt x="409" y="466"/>
                  </a:lnTo>
                  <a:close/>
                  <a:moveTo>
                    <a:pt x="14" y="468"/>
                  </a:moveTo>
                  <a:lnTo>
                    <a:pt x="14" y="468"/>
                  </a:lnTo>
                  <a:lnTo>
                    <a:pt x="21" y="455"/>
                  </a:lnTo>
                  <a:lnTo>
                    <a:pt x="28" y="444"/>
                  </a:lnTo>
                  <a:lnTo>
                    <a:pt x="36" y="435"/>
                  </a:lnTo>
                  <a:lnTo>
                    <a:pt x="45" y="425"/>
                  </a:lnTo>
                  <a:lnTo>
                    <a:pt x="54" y="417"/>
                  </a:lnTo>
                  <a:lnTo>
                    <a:pt x="65" y="410"/>
                  </a:lnTo>
                  <a:lnTo>
                    <a:pt x="75" y="405"/>
                  </a:lnTo>
                  <a:lnTo>
                    <a:pt x="87" y="401"/>
                  </a:lnTo>
                  <a:lnTo>
                    <a:pt x="97" y="396"/>
                  </a:lnTo>
                  <a:lnTo>
                    <a:pt x="89" y="391"/>
                  </a:lnTo>
                  <a:lnTo>
                    <a:pt x="89" y="391"/>
                  </a:lnTo>
                  <a:lnTo>
                    <a:pt x="67" y="373"/>
                  </a:lnTo>
                  <a:lnTo>
                    <a:pt x="51" y="361"/>
                  </a:lnTo>
                  <a:lnTo>
                    <a:pt x="51" y="361"/>
                  </a:lnTo>
                  <a:lnTo>
                    <a:pt x="67" y="358"/>
                  </a:lnTo>
                  <a:lnTo>
                    <a:pt x="83" y="356"/>
                  </a:lnTo>
                  <a:lnTo>
                    <a:pt x="91" y="353"/>
                  </a:lnTo>
                  <a:lnTo>
                    <a:pt x="97" y="349"/>
                  </a:lnTo>
                  <a:lnTo>
                    <a:pt x="103" y="346"/>
                  </a:lnTo>
                  <a:lnTo>
                    <a:pt x="106" y="340"/>
                  </a:lnTo>
                  <a:lnTo>
                    <a:pt x="106" y="340"/>
                  </a:lnTo>
                  <a:lnTo>
                    <a:pt x="107" y="334"/>
                  </a:lnTo>
                  <a:lnTo>
                    <a:pt x="106" y="327"/>
                  </a:lnTo>
                  <a:lnTo>
                    <a:pt x="103" y="319"/>
                  </a:lnTo>
                  <a:lnTo>
                    <a:pt x="97" y="311"/>
                  </a:lnTo>
                  <a:lnTo>
                    <a:pt x="97" y="311"/>
                  </a:lnTo>
                  <a:lnTo>
                    <a:pt x="85" y="297"/>
                  </a:lnTo>
                  <a:lnTo>
                    <a:pt x="76" y="282"/>
                  </a:lnTo>
                  <a:lnTo>
                    <a:pt x="68" y="266"/>
                  </a:lnTo>
                  <a:lnTo>
                    <a:pt x="61" y="249"/>
                  </a:lnTo>
                  <a:lnTo>
                    <a:pt x="55" y="232"/>
                  </a:lnTo>
                  <a:lnTo>
                    <a:pt x="52" y="213"/>
                  </a:lnTo>
                  <a:lnTo>
                    <a:pt x="50" y="196"/>
                  </a:lnTo>
                  <a:lnTo>
                    <a:pt x="50" y="178"/>
                  </a:lnTo>
                  <a:lnTo>
                    <a:pt x="50" y="176"/>
                  </a:lnTo>
                  <a:lnTo>
                    <a:pt x="50" y="176"/>
                  </a:lnTo>
                  <a:lnTo>
                    <a:pt x="50" y="176"/>
                  </a:lnTo>
                  <a:lnTo>
                    <a:pt x="50" y="160"/>
                  </a:lnTo>
                  <a:lnTo>
                    <a:pt x="53" y="144"/>
                  </a:lnTo>
                  <a:lnTo>
                    <a:pt x="57" y="128"/>
                  </a:lnTo>
                  <a:lnTo>
                    <a:pt x="64" y="112"/>
                  </a:lnTo>
                  <a:lnTo>
                    <a:pt x="64" y="112"/>
                  </a:lnTo>
                  <a:lnTo>
                    <a:pt x="64" y="110"/>
                  </a:lnTo>
                  <a:lnTo>
                    <a:pt x="65" y="110"/>
                  </a:lnTo>
                  <a:lnTo>
                    <a:pt x="65" y="110"/>
                  </a:lnTo>
                  <a:lnTo>
                    <a:pt x="70" y="95"/>
                  </a:lnTo>
                  <a:lnTo>
                    <a:pt x="78" y="82"/>
                  </a:lnTo>
                  <a:lnTo>
                    <a:pt x="88" y="69"/>
                  </a:lnTo>
                  <a:lnTo>
                    <a:pt x="98" y="57"/>
                  </a:lnTo>
                  <a:lnTo>
                    <a:pt x="98" y="57"/>
                  </a:lnTo>
                  <a:lnTo>
                    <a:pt x="110" y="46"/>
                  </a:lnTo>
                  <a:lnTo>
                    <a:pt x="121" y="38"/>
                  </a:lnTo>
                  <a:lnTo>
                    <a:pt x="134" y="30"/>
                  </a:lnTo>
                  <a:lnTo>
                    <a:pt x="148" y="23"/>
                  </a:lnTo>
                  <a:lnTo>
                    <a:pt x="161" y="19"/>
                  </a:lnTo>
                  <a:lnTo>
                    <a:pt x="175" y="15"/>
                  </a:lnTo>
                  <a:lnTo>
                    <a:pt x="190" y="13"/>
                  </a:lnTo>
                  <a:lnTo>
                    <a:pt x="205" y="12"/>
                  </a:lnTo>
                  <a:lnTo>
                    <a:pt x="205" y="12"/>
                  </a:lnTo>
                  <a:lnTo>
                    <a:pt x="217" y="13"/>
                  </a:lnTo>
                  <a:lnTo>
                    <a:pt x="217" y="13"/>
                  </a:lnTo>
                  <a:lnTo>
                    <a:pt x="231" y="14"/>
                  </a:lnTo>
                  <a:lnTo>
                    <a:pt x="243" y="17"/>
                  </a:lnTo>
                  <a:lnTo>
                    <a:pt x="256" y="21"/>
                  </a:lnTo>
                  <a:lnTo>
                    <a:pt x="269" y="25"/>
                  </a:lnTo>
                  <a:lnTo>
                    <a:pt x="281" y="32"/>
                  </a:lnTo>
                  <a:lnTo>
                    <a:pt x="293" y="39"/>
                  </a:lnTo>
                  <a:lnTo>
                    <a:pt x="303" y="47"/>
                  </a:lnTo>
                  <a:lnTo>
                    <a:pt x="313" y="57"/>
                  </a:lnTo>
                  <a:lnTo>
                    <a:pt x="313" y="57"/>
                  </a:lnTo>
                  <a:lnTo>
                    <a:pt x="324" y="69"/>
                  </a:lnTo>
                  <a:lnTo>
                    <a:pt x="333" y="82"/>
                  </a:lnTo>
                  <a:lnTo>
                    <a:pt x="341" y="95"/>
                  </a:lnTo>
                  <a:lnTo>
                    <a:pt x="347" y="110"/>
                  </a:lnTo>
                  <a:lnTo>
                    <a:pt x="347" y="110"/>
                  </a:lnTo>
                  <a:lnTo>
                    <a:pt x="347" y="110"/>
                  </a:lnTo>
                  <a:lnTo>
                    <a:pt x="353" y="122"/>
                  </a:lnTo>
                  <a:lnTo>
                    <a:pt x="356" y="136"/>
                  </a:lnTo>
                  <a:lnTo>
                    <a:pt x="359" y="151"/>
                  </a:lnTo>
                  <a:lnTo>
                    <a:pt x="361" y="166"/>
                  </a:lnTo>
                  <a:lnTo>
                    <a:pt x="361" y="167"/>
                  </a:lnTo>
                  <a:lnTo>
                    <a:pt x="361" y="167"/>
                  </a:lnTo>
                  <a:lnTo>
                    <a:pt x="362" y="180"/>
                  </a:lnTo>
                  <a:lnTo>
                    <a:pt x="362" y="180"/>
                  </a:lnTo>
                  <a:lnTo>
                    <a:pt x="362" y="189"/>
                  </a:lnTo>
                  <a:lnTo>
                    <a:pt x="361" y="189"/>
                  </a:lnTo>
                  <a:lnTo>
                    <a:pt x="361" y="189"/>
                  </a:lnTo>
                  <a:lnTo>
                    <a:pt x="359" y="212"/>
                  </a:lnTo>
                  <a:lnTo>
                    <a:pt x="359" y="212"/>
                  </a:lnTo>
                  <a:lnTo>
                    <a:pt x="356" y="226"/>
                  </a:lnTo>
                  <a:lnTo>
                    <a:pt x="353" y="239"/>
                  </a:lnTo>
                  <a:lnTo>
                    <a:pt x="349" y="252"/>
                  </a:lnTo>
                  <a:lnTo>
                    <a:pt x="343" y="265"/>
                  </a:lnTo>
                  <a:lnTo>
                    <a:pt x="338" y="278"/>
                  </a:lnTo>
                  <a:lnTo>
                    <a:pt x="331" y="289"/>
                  </a:lnTo>
                  <a:lnTo>
                    <a:pt x="323" y="301"/>
                  </a:lnTo>
                  <a:lnTo>
                    <a:pt x="315" y="311"/>
                  </a:lnTo>
                  <a:lnTo>
                    <a:pt x="315" y="311"/>
                  </a:lnTo>
                  <a:lnTo>
                    <a:pt x="308" y="319"/>
                  </a:lnTo>
                  <a:lnTo>
                    <a:pt x="304" y="327"/>
                  </a:lnTo>
                  <a:lnTo>
                    <a:pt x="303" y="334"/>
                  </a:lnTo>
                  <a:lnTo>
                    <a:pt x="305" y="340"/>
                  </a:lnTo>
                  <a:lnTo>
                    <a:pt x="305" y="340"/>
                  </a:lnTo>
                  <a:lnTo>
                    <a:pt x="309" y="346"/>
                  </a:lnTo>
                  <a:lnTo>
                    <a:pt x="313" y="350"/>
                  </a:lnTo>
                  <a:lnTo>
                    <a:pt x="320" y="353"/>
                  </a:lnTo>
                  <a:lnTo>
                    <a:pt x="328" y="356"/>
                  </a:lnTo>
                  <a:lnTo>
                    <a:pt x="345" y="358"/>
                  </a:lnTo>
                  <a:lnTo>
                    <a:pt x="359" y="361"/>
                  </a:lnTo>
                  <a:lnTo>
                    <a:pt x="359" y="361"/>
                  </a:lnTo>
                  <a:lnTo>
                    <a:pt x="345" y="373"/>
                  </a:lnTo>
                  <a:lnTo>
                    <a:pt x="323" y="391"/>
                  </a:lnTo>
                  <a:lnTo>
                    <a:pt x="313" y="396"/>
                  </a:lnTo>
                  <a:lnTo>
                    <a:pt x="324" y="401"/>
                  </a:lnTo>
                  <a:lnTo>
                    <a:pt x="324" y="401"/>
                  </a:lnTo>
                  <a:lnTo>
                    <a:pt x="335" y="405"/>
                  </a:lnTo>
                  <a:lnTo>
                    <a:pt x="347" y="410"/>
                  </a:lnTo>
                  <a:lnTo>
                    <a:pt x="356" y="417"/>
                  </a:lnTo>
                  <a:lnTo>
                    <a:pt x="365" y="425"/>
                  </a:lnTo>
                  <a:lnTo>
                    <a:pt x="374" y="433"/>
                  </a:lnTo>
                  <a:lnTo>
                    <a:pt x="383" y="444"/>
                  </a:lnTo>
                  <a:lnTo>
                    <a:pt x="389" y="454"/>
                  </a:lnTo>
                  <a:lnTo>
                    <a:pt x="396" y="467"/>
                  </a:lnTo>
                  <a:lnTo>
                    <a:pt x="396" y="467"/>
                  </a:lnTo>
                  <a:lnTo>
                    <a:pt x="385" y="475"/>
                  </a:lnTo>
                  <a:lnTo>
                    <a:pt x="371" y="484"/>
                  </a:lnTo>
                  <a:lnTo>
                    <a:pt x="353" y="494"/>
                  </a:lnTo>
                  <a:lnTo>
                    <a:pt x="331" y="505"/>
                  </a:lnTo>
                  <a:lnTo>
                    <a:pt x="305" y="514"/>
                  </a:lnTo>
                  <a:lnTo>
                    <a:pt x="292" y="519"/>
                  </a:lnTo>
                  <a:lnTo>
                    <a:pt x="277" y="522"/>
                  </a:lnTo>
                  <a:lnTo>
                    <a:pt x="260" y="526"/>
                  </a:lnTo>
                  <a:lnTo>
                    <a:pt x="244" y="528"/>
                  </a:lnTo>
                  <a:lnTo>
                    <a:pt x="226" y="529"/>
                  </a:lnTo>
                  <a:lnTo>
                    <a:pt x="209" y="529"/>
                  </a:lnTo>
                  <a:lnTo>
                    <a:pt x="209" y="529"/>
                  </a:lnTo>
                  <a:lnTo>
                    <a:pt x="191" y="529"/>
                  </a:lnTo>
                  <a:lnTo>
                    <a:pt x="174" y="528"/>
                  </a:lnTo>
                  <a:lnTo>
                    <a:pt x="158" y="526"/>
                  </a:lnTo>
                  <a:lnTo>
                    <a:pt x="143" y="523"/>
                  </a:lnTo>
                  <a:lnTo>
                    <a:pt x="114" y="516"/>
                  </a:lnTo>
                  <a:lnTo>
                    <a:pt x="89" y="507"/>
                  </a:lnTo>
                  <a:lnTo>
                    <a:pt x="66" y="498"/>
                  </a:lnTo>
                  <a:lnTo>
                    <a:pt x="45" y="488"/>
                  </a:lnTo>
                  <a:lnTo>
                    <a:pt x="28" y="477"/>
                  </a:lnTo>
                  <a:lnTo>
                    <a:pt x="14" y="468"/>
                  </a:lnTo>
                  <a:lnTo>
                    <a:pt x="14" y="4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1" name="Freeform 37"/>
            <p:cNvSpPr>
              <a:spLocks noEditPoints="1"/>
            </p:cNvSpPr>
            <p:nvPr userDrawn="1"/>
          </p:nvSpPr>
          <p:spPr bwMode="auto">
            <a:xfrm>
              <a:off x="6494463" y="3055938"/>
              <a:ext cx="306388" cy="469900"/>
            </a:xfrm>
            <a:custGeom>
              <a:avLst/>
              <a:gdLst>
                <a:gd name="T0" fmla="*/ 352 w 387"/>
                <a:gd name="T1" fmla="*/ 455 h 592"/>
                <a:gd name="T2" fmla="*/ 282 w 387"/>
                <a:gd name="T3" fmla="*/ 423 h 592"/>
                <a:gd name="T4" fmla="*/ 255 w 387"/>
                <a:gd name="T5" fmla="*/ 409 h 592"/>
                <a:gd name="T6" fmla="*/ 297 w 387"/>
                <a:gd name="T7" fmla="*/ 355 h 592"/>
                <a:gd name="T8" fmla="*/ 336 w 387"/>
                <a:gd name="T9" fmla="*/ 277 h 592"/>
                <a:gd name="T10" fmla="*/ 360 w 387"/>
                <a:gd name="T11" fmla="*/ 240 h 592"/>
                <a:gd name="T12" fmla="*/ 349 w 387"/>
                <a:gd name="T13" fmla="*/ 192 h 592"/>
                <a:gd name="T14" fmla="*/ 349 w 387"/>
                <a:gd name="T15" fmla="*/ 124 h 592"/>
                <a:gd name="T16" fmla="*/ 328 w 387"/>
                <a:gd name="T17" fmla="*/ 84 h 592"/>
                <a:gd name="T18" fmla="*/ 308 w 387"/>
                <a:gd name="T19" fmla="*/ 56 h 592"/>
                <a:gd name="T20" fmla="*/ 265 w 387"/>
                <a:gd name="T21" fmla="*/ 28 h 592"/>
                <a:gd name="T22" fmla="*/ 197 w 387"/>
                <a:gd name="T23" fmla="*/ 8 h 592"/>
                <a:gd name="T24" fmla="*/ 152 w 387"/>
                <a:gd name="T25" fmla="*/ 17 h 592"/>
                <a:gd name="T26" fmla="*/ 91 w 387"/>
                <a:gd name="T27" fmla="*/ 50 h 592"/>
                <a:gd name="T28" fmla="*/ 69 w 387"/>
                <a:gd name="T29" fmla="*/ 90 h 592"/>
                <a:gd name="T30" fmla="*/ 44 w 387"/>
                <a:gd name="T31" fmla="*/ 140 h 592"/>
                <a:gd name="T32" fmla="*/ 41 w 387"/>
                <a:gd name="T33" fmla="*/ 193 h 592"/>
                <a:gd name="T34" fmla="*/ 32 w 387"/>
                <a:gd name="T35" fmla="*/ 250 h 592"/>
                <a:gd name="T36" fmla="*/ 55 w 387"/>
                <a:gd name="T37" fmla="*/ 277 h 592"/>
                <a:gd name="T38" fmla="*/ 103 w 387"/>
                <a:gd name="T39" fmla="*/ 365 h 592"/>
                <a:gd name="T40" fmla="*/ 132 w 387"/>
                <a:gd name="T41" fmla="*/ 410 h 592"/>
                <a:gd name="T42" fmla="*/ 115 w 387"/>
                <a:gd name="T43" fmla="*/ 421 h 592"/>
                <a:gd name="T44" fmla="*/ 56 w 387"/>
                <a:gd name="T45" fmla="*/ 439 h 592"/>
                <a:gd name="T46" fmla="*/ 1 w 387"/>
                <a:gd name="T47" fmla="*/ 501 h 592"/>
                <a:gd name="T48" fmla="*/ 34 w 387"/>
                <a:gd name="T49" fmla="*/ 539 h 592"/>
                <a:gd name="T50" fmla="*/ 193 w 387"/>
                <a:gd name="T51" fmla="*/ 592 h 592"/>
                <a:gd name="T52" fmla="*/ 340 w 387"/>
                <a:gd name="T53" fmla="*/ 548 h 592"/>
                <a:gd name="T54" fmla="*/ 387 w 387"/>
                <a:gd name="T55" fmla="*/ 503 h 592"/>
                <a:gd name="T56" fmla="*/ 313 w 387"/>
                <a:gd name="T57" fmla="*/ 552 h 592"/>
                <a:gd name="T58" fmla="*/ 169 w 387"/>
                <a:gd name="T59" fmla="*/ 579 h 592"/>
                <a:gd name="T60" fmla="*/ 25 w 387"/>
                <a:gd name="T61" fmla="*/ 516 h 592"/>
                <a:gd name="T62" fmla="*/ 38 w 387"/>
                <a:gd name="T63" fmla="*/ 469 h 592"/>
                <a:gd name="T64" fmla="*/ 108 w 387"/>
                <a:gd name="T65" fmla="*/ 434 h 592"/>
                <a:gd name="T66" fmla="*/ 133 w 387"/>
                <a:gd name="T67" fmla="*/ 423 h 592"/>
                <a:gd name="T68" fmla="*/ 137 w 387"/>
                <a:gd name="T69" fmla="*/ 376 h 592"/>
                <a:gd name="T70" fmla="*/ 70 w 387"/>
                <a:gd name="T71" fmla="*/ 291 h 592"/>
                <a:gd name="T72" fmla="*/ 56 w 387"/>
                <a:gd name="T73" fmla="*/ 266 h 592"/>
                <a:gd name="T74" fmla="*/ 42 w 387"/>
                <a:gd name="T75" fmla="*/ 246 h 592"/>
                <a:gd name="T76" fmla="*/ 53 w 387"/>
                <a:gd name="T77" fmla="*/ 197 h 592"/>
                <a:gd name="T78" fmla="*/ 54 w 387"/>
                <a:gd name="T79" fmla="*/ 151 h 592"/>
                <a:gd name="T80" fmla="*/ 90 w 387"/>
                <a:gd name="T81" fmla="*/ 87 h 592"/>
                <a:gd name="T82" fmla="*/ 98 w 387"/>
                <a:gd name="T83" fmla="*/ 60 h 592"/>
                <a:gd name="T84" fmla="*/ 162 w 387"/>
                <a:gd name="T85" fmla="*/ 26 h 592"/>
                <a:gd name="T86" fmla="*/ 211 w 387"/>
                <a:gd name="T87" fmla="*/ 16 h 592"/>
                <a:gd name="T88" fmla="*/ 282 w 387"/>
                <a:gd name="T89" fmla="*/ 47 h 592"/>
                <a:gd name="T90" fmla="*/ 304 w 387"/>
                <a:gd name="T91" fmla="*/ 72 h 592"/>
                <a:gd name="T92" fmla="*/ 323 w 387"/>
                <a:gd name="T93" fmla="*/ 95 h 592"/>
                <a:gd name="T94" fmla="*/ 338 w 387"/>
                <a:gd name="T95" fmla="*/ 167 h 592"/>
                <a:gd name="T96" fmla="*/ 343 w 387"/>
                <a:gd name="T97" fmla="*/ 202 h 592"/>
                <a:gd name="T98" fmla="*/ 346 w 387"/>
                <a:gd name="T99" fmla="*/ 252 h 592"/>
                <a:gd name="T100" fmla="*/ 334 w 387"/>
                <a:gd name="T101" fmla="*/ 266 h 592"/>
                <a:gd name="T102" fmla="*/ 313 w 387"/>
                <a:gd name="T103" fmla="*/ 308 h 592"/>
                <a:gd name="T104" fmla="*/ 238 w 387"/>
                <a:gd name="T105" fmla="*/ 383 h 592"/>
                <a:gd name="T106" fmla="*/ 253 w 387"/>
                <a:gd name="T107" fmla="*/ 423 h 592"/>
                <a:gd name="T108" fmla="*/ 280 w 387"/>
                <a:gd name="T109" fmla="*/ 434 h 592"/>
                <a:gd name="T110" fmla="*/ 350 w 387"/>
                <a:gd name="T111" fmla="*/ 469 h 592"/>
                <a:gd name="T112" fmla="*/ 367 w 387"/>
                <a:gd name="T113" fmla="*/ 51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7" h="592">
                  <a:moveTo>
                    <a:pt x="386" y="500"/>
                  </a:moveTo>
                  <a:lnTo>
                    <a:pt x="386" y="500"/>
                  </a:lnTo>
                  <a:lnTo>
                    <a:pt x="380" y="488"/>
                  </a:lnTo>
                  <a:lnTo>
                    <a:pt x="373" y="479"/>
                  </a:lnTo>
                  <a:lnTo>
                    <a:pt x="366" y="470"/>
                  </a:lnTo>
                  <a:lnTo>
                    <a:pt x="359" y="462"/>
                  </a:lnTo>
                  <a:lnTo>
                    <a:pt x="352" y="455"/>
                  </a:lnTo>
                  <a:lnTo>
                    <a:pt x="345" y="449"/>
                  </a:lnTo>
                  <a:lnTo>
                    <a:pt x="330" y="439"/>
                  </a:lnTo>
                  <a:lnTo>
                    <a:pt x="317" y="432"/>
                  </a:lnTo>
                  <a:lnTo>
                    <a:pt x="304" y="428"/>
                  </a:lnTo>
                  <a:lnTo>
                    <a:pt x="291" y="425"/>
                  </a:lnTo>
                  <a:lnTo>
                    <a:pt x="282" y="423"/>
                  </a:lnTo>
                  <a:lnTo>
                    <a:pt x="282" y="423"/>
                  </a:lnTo>
                  <a:lnTo>
                    <a:pt x="273" y="421"/>
                  </a:lnTo>
                  <a:lnTo>
                    <a:pt x="273" y="421"/>
                  </a:lnTo>
                  <a:lnTo>
                    <a:pt x="267" y="418"/>
                  </a:lnTo>
                  <a:lnTo>
                    <a:pt x="261" y="414"/>
                  </a:lnTo>
                  <a:lnTo>
                    <a:pt x="261" y="414"/>
                  </a:lnTo>
                  <a:lnTo>
                    <a:pt x="259" y="412"/>
                  </a:lnTo>
                  <a:lnTo>
                    <a:pt x="255" y="409"/>
                  </a:lnTo>
                  <a:lnTo>
                    <a:pt x="246" y="413"/>
                  </a:lnTo>
                  <a:lnTo>
                    <a:pt x="246" y="393"/>
                  </a:lnTo>
                  <a:lnTo>
                    <a:pt x="246" y="393"/>
                  </a:lnTo>
                  <a:lnTo>
                    <a:pt x="260" y="386"/>
                  </a:lnTo>
                  <a:lnTo>
                    <a:pt x="274" y="376"/>
                  </a:lnTo>
                  <a:lnTo>
                    <a:pt x="285" y="366"/>
                  </a:lnTo>
                  <a:lnTo>
                    <a:pt x="297" y="355"/>
                  </a:lnTo>
                  <a:lnTo>
                    <a:pt x="307" y="342"/>
                  </a:lnTo>
                  <a:lnTo>
                    <a:pt x="317" y="328"/>
                  </a:lnTo>
                  <a:lnTo>
                    <a:pt x="323" y="313"/>
                  </a:lnTo>
                  <a:lnTo>
                    <a:pt x="330" y="297"/>
                  </a:lnTo>
                  <a:lnTo>
                    <a:pt x="330" y="297"/>
                  </a:lnTo>
                  <a:lnTo>
                    <a:pt x="336" y="277"/>
                  </a:lnTo>
                  <a:lnTo>
                    <a:pt x="336" y="277"/>
                  </a:lnTo>
                  <a:lnTo>
                    <a:pt x="341" y="276"/>
                  </a:lnTo>
                  <a:lnTo>
                    <a:pt x="345" y="274"/>
                  </a:lnTo>
                  <a:lnTo>
                    <a:pt x="350" y="269"/>
                  </a:lnTo>
                  <a:lnTo>
                    <a:pt x="353" y="264"/>
                  </a:lnTo>
                  <a:lnTo>
                    <a:pt x="357" y="257"/>
                  </a:lnTo>
                  <a:lnTo>
                    <a:pt x="359" y="249"/>
                  </a:lnTo>
                  <a:lnTo>
                    <a:pt x="360" y="240"/>
                  </a:lnTo>
                  <a:lnTo>
                    <a:pt x="360" y="231"/>
                  </a:lnTo>
                  <a:lnTo>
                    <a:pt x="360" y="231"/>
                  </a:lnTo>
                  <a:lnTo>
                    <a:pt x="360" y="220"/>
                  </a:lnTo>
                  <a:lnTo>
                    <a:pt x="358" y="208"/>
                  </a:lnTo>
                  <a:lnTo>
                    <a:pt x="353" y="199"/>
                  </a:lnTo>
                  <a:lnTo>
                    <a:pt x="349" y="192"/>
                  </a:lnTo>
                  <a:lnTo>
                    <a:pt x="349" y="192"/>
                  </a:lnTo>
                  <a:lnTo>
                    <a:pt x="349" y="175"/>
                  </a:lnTo>
                  <a:lnTo>
                    <a:pt x="349" y="175"/>
                  </a:lnTo>
                  <a:lnTo>
                    <a:pt x="350" y="167"/>
                  </a:lnTo>
                  <a:lnTo>
                    <a:pt x="350" y="167"/>
                  </a:lnTo>
                  <a:lnTo>
                    <a:pt x="350" y="146"/>
                  </a:lnTo>
                  <a:lnTo>
                    <a:pt x="350" y="136"/>
                  </a:lnTo>
                  <a:lnTo>
                    <a:pt x="349" y="124"/>
                  </a:lnTo>
                  <a:lnTo>
                    <a:pt x="346" y="113"/>
                  </a:lnTo>
                  <a:lnTo>
                    <a:pt x="343" y="102"/>
                  </a:lnTo>
                  <a:lnTo>
                    <a:pt x="338" y="94"/>
                  </a:lnTo>
                  <a:lnTo>
                    <a:pt x="331" y="86"/>
                  </a:lnTo>
                  <a:lnTo>
                    <a:pt x="331" y="86"/>
                  </a:lnTo>
                  <a:lnTo>
                    <a:pt x="328" y="84"/>
                  </a:lnTo>
                  <a:lnTo>
                    <a:pt x="328" y="84"/>
                  </a:lnTo>
                  <a:lnTo>
                    <a:pt x="320" y="76"/>
                  </a:lnTo>
                  <a:lnTo>
                    <a:pt x="315" y="71"/>
                  </a:lnTo>
                  <a:lnTo>
                    <a:pt x="314" y="66"/>
                  </a:lnTo>
                  <a:lnTo>
                    <a:pt x="314" y="65"/>
                  </a:lnTo>
                  <a:lnTo>
                    <a:pt x="313" y="64"/>
                  </a:lnTo>
                  <a:lnTo>
                    <a:pt x="313" y="64"/>
                  </a:lnTo>
                  <a:lnTo>
                    <a:pt x="308" y="56"/>
                  </a:lnTo>
                  <a:lnTo>
                    <a:pt x="303" y="49"/>
                  </a:lnTo>
                  <a:lnTo>
                    <a:pt x="296" y="43"/>
                  </a:lnTo>
                  <a:lnTo>
                    <a:pt x="288" y="38"/>
                  </a:lnTo>
                  <a:lnTo>
                    <a:pt x="288" y="38"/>
                  </a:lnTo>
                  <a:lnTo>
                    <a:pt x="280" y="34"/>
                  </a:lnTo>
                  <a:lnTo>
                    <a:pt x="265" y="28"/>
                  </a:lnTo>
                  <a:lnTo>
                    <a:pt x="265" y="28"/>
                  </a:lnTo>
                  <a:lnTo>
                    <a:pt x="240" y="19"/>
                  </a:lnTo>
                  <a:lnTo>
                    <a:pt x="229" y="13"/>
                  </a:lnTo>
                  <a:lnTo>
                    <a:pt x="221" y="9"/>
                  </a:lnTo>
                  <a:lnTo>
                    <a:pt x="227" y="0"/>
                  </a:lnTo>
                  <a:lnTo>
                    <a:pt x="213" y="3"/>
                  </a:lnTo>
                  <a:lnTo>
                    <a:pt x="213" y="3"/>
                  </a:lnTo>
                  <a:lnTo>
                    <a:pt x="197" y="8"/>
                  </a:lnTo>
                  <a:lnTo>
                    <a:pt x="197" y="8"/>
                  </a:lnTo>
                  <a:lnTo>
                    <a:pt x="184" y="12"/>
                  </a:lnTo>
                  <a:lnTo>
                    <a:pt x="178" y="13"/>
                  </a:lnTo>
                  <a:lnTo>
                    <a:pt x="171" y="15"/>
                  </a:lnTo>
                  <a:lnTo>
                    <a:pt x="171" y="15"/>
                  </a:lnTo>
                  <a:lnTo>
                    <a:pt x="161" y="15"/>
                  </a:lnTo>
                  <a:lnTo>
                    <a:pt x="152" y="17"/>
                  </a:lnTo>
                  <a:lnTo>
                    <a:pt x="144" y="19"/>
                  </a:lnTo>
                  <a:lnTo>
                    <a:pt x="135" y="24"/>
                  </a:lnTo>
                  <a:lnTo>
                    <a:pt x="135" y="24"/>
                  </a:lnTo>
                  <a:lnTo>
                    <a:pt x="113" y="35"/>
                  </a:lnTo>
                  <a:lnTo>
                    <a:pt x="101" y="43"/>
                  </a:lnTo>
                  <a:lnTo>
                    <a:pt x="91" y="50"/>
                  </a:lnTo>
                  <a:lnTo>
                    <a:pt x="91" y="50"/>
                  </a:lnTo>
                  <a:lnTo>
                    <a:pt x="85" y="56"/>
                  </a:lnTo>
                  <a:lnTo>
                    <a:pt x="77" y="66"/>
                  </a:lnTo>
                  <a:lnTo>
                    <a:pt x="74" y="72"/>
                  </a:lnTo>
                  <a:lnTo>
                    <a:pt x="70" y="79"/>
                  </a:lnTo>
                  <a:lnTo>
                    <a:pt x="69" y="85"/>
                  </a:lnTo>
                  <a:lnTo>
                    <a:pt x="69" y="90"/>
                  </a:lnTo>
                  <a:lnTo>
                    <a:pt x="69" y="90"/>
                  </a:lnTo>
                  <a:lnTo>
                    <a:pt x="69" y="91"/>
                  </a:lnTo>
                  <a:lnTo>
                    <a:pt x="69" y="91"/>
                  </a:lnTo>
                  <a:lnTo>
                    <a:pt x="60" y="101"/>
                  </a:lnTo>
                  <a:lnTo>
                    <a:pt x="53" y="113"/>
                  </a:lnTo>
                  <a:lnTo>
                    <a:pt x="47" y="126"/>
                  </a:lnTo>
                  <a:lnTo>
                    <a:pt x="44" y="140"/>
                  </a:lnTo>
                  <a:lnTo>
                    <a:pt x="44" y="140"/>
                  </a:lnTo>
                  <a:lnTo>
                    <a:pt x="42" y="149"/>
                  </a:lnTo>
                  <a:lnTo>
                    <a:pt x="41" y="160"/>
                  </a:lnTo>
                  <a:lnTo>
                    <a:pt x="44" y="178"/>
                  </a:lnTo>
                  <a:lnTo>
                    <a:pt x="44" y="178"/>
                  </a:lnTo>
                  <a:lnTo>
                    <a:pt x="44" y="190"/>
                  </a:lnTo>
                  <a:lnTo>
                    <a:pt x="44" y="190"/>
                  </a:lnTo>
                  <a:lnTo>
                    <a:pt x="41" y="193"/>
                  </a:lnTo>
                  <a:lnTo>
                    <a:pt x="38" y="197"/>
                  </a:lnTo>
                  <a:lnTo>
                    <a:pt x="34" y="206"/>
                  </a:lnTo>
                  <a:lnTo>
                    <a:pt x="31" y="219"/>
                  </a:lnTo>
                  <a:lnTo>
                    <a:pt x="30" y="231"/>
                  </a:lnTo>
                  <a:lnTo>
                    <a:pt x="30" y="231"/>
                  </a:lnTo>
                  <a:lnTo>
                    <a:pt x="31" y="240"/>
                  </a:lnTo>
                  <a:lnTo>
                    <a:pt x="32" y="250"/>
                  </a:lnTo>
                  <a:lnTo>
                    <a:pt x="34" y="257"/>
                  </a:lnTo>
                  <a:lnTo>
                    <a:pt x="37" y="264"/>
                  </a:lnTo>
                  <a:lnTo>
                    <a:pt x="41" y="269"/>
                  </a:lnTo>
                  <a:lnTo>
                    <a:pt x="45" y="274"/>
                  </a:lnTo>
                  <a:lnTo>
                    <a:pt x="49" y="276"/>
                  </a:lnTo>
                  <a:lnTo>
                    <a:pt x="55" y="277"/>
                  </a:lnTo>
                  <a:lnTo>
                    <a:pt x="55" y="277"/>
                  </a:lnTo>
                  <a:lnTo>
                    <a:pt x="60" y="295"/>
                  </a:lnTo>
                  <a:lnTo>
                    <a:pt x="60" y="295"/>
                  </a:lnTo>
                  <a:lnTo>
                    <a:pt x="65" y="311"/>
                  </a:lnTo>
                  <a:lnTo>
                    <a:pt x="74" y="326"/>
                  </a:lnTo>
                  <a:lnTo>
                    <a:pt x="83" y="341"/>
                  </a:lnTo>
                  <a:lnTo>
                    <a:pt x="92" y="353"/>
                  </a:lnTo>
                  <a:lnTo>
                    <a:pt x="103" y="365"/>
                  </a:lnTo>
                  <a:lnTo>
                    <a:pt x="116" y="375"/>
                  </a:lnTo>
                  <a:lnTo>
                    <a:pt x="129" y="385"/>
                  </a:lnTo>
                  <a:lnTo>
                    <a:pt x="143" y="391"/>
                  </a:lnTo>
                  <a:lnTo>
                    <a:pt x="143" y="413"/>
                  </a:lnTo>
                  <a:lnTo>
                    <a:pt x="143" y="413"/>
                  </a:lnTo>
                  <a:lnTo>
                    <a:pt x="135" y="411"/>
                  </a:lnTo>
                  <a:lnTo>
                    <a:pt x="132" y="410"/>
                  </a:lnTo>
                  <a:lnTo>
                    <a:pt x="130" y="411"/>
                  </a:lnTo>
                  <a:lnTo>
                    <a:pt x="130" y="411"/>
                  </a:lnTo>
                  <a:lnTo>
                    <a:pt x="126" y="414"/>
                  </a:lnTo>
                  <a:lnTo>
                    <a:pt x="125" y="414"/>
                  </a:lnTo>
                  <a:lnTo>
                    <a:pt x="125" y="414"/>
                  </a:lnTo>
                  <a:lnTo>
                    <a:pt x="120" y="418"/>
                  </a:lnTo>
                  <a:lnTo>
                    <a:pt x="115" y="421"/>
                  </a:lnTo>
                  <a:lnTo>
                    <a:pt x="115" y="421"/>
                  </a:lnTo>
                  <a:lnTo>
                    <a:pt x="106" y="423"/>
                  </a:lnTo>
                  <a:lnTo>
                    <a:pt x="106" y="423"/>
                  </a:lnTo>
                  <a:lnTo>
                    <a:pt x="95" y="425"/>
                  </a:lnTo>
                  <a:lnTo>
                    <a:pt x="84" y="428"/>
                  </a:lnTo>
                  <a:lnTo>
                    <a:pt x="71" y="433"/>
                  </a:lnTo>
                  <a:lnTo>
                    <a:pt x="56" y="439"/>
                  </a:lnTo>
                  <a:lnTo>
                    <a:pt x="42" y="449"/>
                  </a:lnTo>
                  <a:lnTo>
                    <a:pt x="36" y="455"/>
                  </a:lnTo>
                  <a:lnTo>
                    <a:pt x="27" y="462"/>
                  </a:lnTo>
                  <a:lnTo>
                    <a:pt x="21" y="470"/>
                  </a:lnTo>
                  <a:lnTo>
                    <a:pt x="14" y="479"/>
                  </a:lnTo>
                  <a:lnTo>
                    <a:pt x="8" y="489"/>
                  </a:lnTo>
                  <a:lnTo>
                    <a:pt x="1" y="501"/>
                  </a:lnTo>
                  <a:lnTo>
                    <a:pt x="0" y="503"/>
                  </a:lnTo>
                  <a:lnTo>
                    <a:pt x="2" y="507"/>
                  </a:lnTo>
                  <a:lnTo>
                    <a:pt x="2" y="507"/>
                  </a:lnTo>
                  <a:lnTo>
                    <a:pt x="9" y="516"/>
                  </a:lnTo>
                  <a:lnTo>
                    <a:pt x="17" y="524"/>
                  </a:lnTo>
                  <a:lnTo>
                    <a:pt x="17" y="524"/>
                  </a:lnTo>
                  <a:lnTo>
                    <a:pt x="34" y="539"/>
                  </a:lnTo>
                  <a:lnTo>
                    <a:pt x="53" y="553"/>
                  </a:lnTo>
                  <a:lnTo>
                    <a:pt x="74" y="564"/>
                  </a:lnTo>
                  <a:lnTo>
                    <a:pt x="95" y="573"/>
                  </a:lnTo>
                  <a:lnTo>
                    <a:pt x="118" y="582"/>
                  </a:lnTo>
                  <a:lnTo>
                    <a:pt x="143" y="587"/>
                  </a:lnTo>
                  <a:lnTo>
                    <a:pt x="168" y="591"/>
                  </a:lnTo>
                  <a:lnTo>
                    <a:pt x="193" y="592"/>
                  </a:lnTo>
                  <a:lnTo>
                    <a:pt x="193" y="592"/>
                  </a:lnTo>
                  <a:lnTo>
                    <a:pt x="221" y="590"/>
                  </a:lnTo>
                  <a:lnTo>
                    <a:pt x="247" y="586"/>
                  </a:lnTo>
                  <a:lnTo>
                    <a:pt x="273" y="580"/>
                  </a:lnTo>
                  <a:lnTo>
                    <a:pt x="297" y="572"/>
                  </a:lnTo>
                  <a:lnTo>
                    <a:pt x="319" y="561"/>
                  </a:lnTo>
                  <a:lnTo>
                    <a:pt x="340" y="548"/>
                  </a:lnTo>
                  <a:lnTo>
                    <a:pt x="350" y="541"/>
                  </a:lnTo>
                  <a:lnTo>
                    <a:pt x="359" y="534"/>
                  </a:lnTo>
                  <a:lnTo>
                    <a:pt x="367" y="526"/>
                  </a:lnTo>
                  <a:lnTo>
                    <a:pt x="375" y="518"/>
                  </a:lnTo>
                  <a:lnTo>
                    <a:pt x="375" y="518"/>
                  </a:lnTo>
                  <a:lnTo>
                    <a:pt x="384" y="505"/>
                  </a:lnTo>
                  <a:lnTo>
                    <a:pt x="387" y="503"/>
                  </a:lnTo>
                  <a:lnTo>
                    <a:pt x="386" y="500"/>
                  </a:lnTo>
                  <a:close/>
                  <a:moveTo>
                    <a:pt x="367" y="510"/>
                  </a:moveTo>
                  <a:lnTo>
                    <a:pt x="367" y="510"/>
                  </a:lnTo>
                  <a:lnTo>
                    <a:pt x="359" y="518"/>
                  </a:lnTo>
                  <a:lnTo>
                    <a:pt x="351" y="525"/>
                  </a:lnTo>
                  <a:lnTo>
                    <a:pt x="333" y="539"/>
                  </a:lnTo>
                  <a:lnTo>
                    <a:pt x="313" y="552"/>
                  </a:lnTo>
                  <a:lnTo>
                    <a:pt x="291" y="562"/>
                  </a:lnTo>
                  <a:lnTo>
                    <a:pt x="268" y="569"/>
                  </a:lnTo>
                  <a:lnTo>
                    <a:pt x="244" y="575"/>
                  </a:lnTo>
                  <a:lnTo>
                    <a:pt x="220" y="579"/>
                  </a:lnTo>
                  <a:lnTo>
                    <a:pt x="193" y="580"/>
                  </a:lnTo>
                  <a:lnTo>
                    <a:pt x="193" y="580"/>
                  </a:lnTo>
                  <a:lnTo>
                    <a:pt x="169" y="579"/>
                  </a:lnTo>
                  <a:lnTo>
                    <a:pt x="145" y="576"/>
                  </a:lnTo>
                  <a:lnTo>
                    <a:pt x="122" y="570"/>
                  </a:lnTo>
                  <a:lnTo>
                    <a:pt x="100" y="563"/>
                  </a:lnTo>
                  <a:lnTo>
                    <a:pt x="78" y="554"/>
                  </a:lnTo>
                  <a:lnTo>
                    <a:pt x="59" y="544"/>
                  </a:lnTo>
                  <a:lnTo>
                    <a:pt x="41" y="531"/>
                  </a:lnTo>
                  <a:lnTo>
                    <a:pt x="25" y="516"/>
                  </a:lnTo>
                  <a:lnTo>
                    <a:pt x="25" y="516"/>
                  </a:lnTo>
                  <a:lnTo>
                    <a:pt x="14" y="502"/>
                  </a:lnTo>
                  <a:lnTo>
                    <a:pt x="14" y="502"/>
                  </a:lnTo>
                  <a:lnTo>
                    <a:pt x="19" y="493"/>
                  </a:lnTo>
                  <a:lnTo>
                    <a:pt x="25" y="484"/>
                  </a:lnTo>
                  <a:lnTo>
                    <a:pt x="31" y="476"/>
                  </a:lnTo>
                  <a:lnTo>
                    <a:pt x="38" y="469"/>
                  </a:lnTo>
                  <a:lnTo>
                    <a:pt x="50" y="457"/>
                  </a:lnTo>
                  <a:lnTo>
                    <a:pt x="63" y="449"/>
                  </a:lnTo>
                  <a:lnTo>
                    <a:pt x="76" y="443"/>
                  </a:lnTo>
                  <a:lnTo>
                    <a:pt x="87" y="439"/>
                  </a:lnTo>
                  <a:lnTo>
                    <a:pt x="98" y="436"/>
                  </a:lnTo>
                  <a:lnTo>
                    <a:pt x="108" y="434"/>
                  </a:lnTo>
                  <a:lnTo>
                    <a:pt x="108" y="434"/>
                  </a:lnTo>
                  <a:lnTo>
                    <a:pt x="117" y="432"/>
                  </a:lnTo>
                  <a:lnTo>
                    <a:pt x="117" y="432"/>
                  </a:lnTo>
                  <a:lnTo>
                    <a:pt x="125" y="428"/>
                  </a:lnTo>
                  <a:lnTo>
                    <a:pt x="132" y="424"/>
                  </a:lnTo>
                  <a:lnTo>
                    <a:pt x="133" y="423"/>
                  </a:lnTo>
                  <a:lnTo>
                    <a:pt x="133" y="423"/>
                  </a:lnTo>
                  <a:lnTo>
                    <a:pt x="133" y="423"/>
                  </a:lnTo>
                  <a:lnTo>
                    <a:pt x="133" y="423"/>
                  </a:lnTo>
                  <a:lnTo>
                    <a:pt x="146" y="427"/>
                  </a:lnTo>
                  <a:lnTo>
                    <a:pt x="154" y="431"/>
                  </a:lnTo>
                  <a:lnTo>
                    <a:pt x="154" y="385"/>
                  </a:lnTo>
                  <a:lnTo>
                    <a:pt x="151" y="382"/>
                  </a:lnTo>
                  <a:lnTo>
                    <a:pt x="151" y="382"/>
                  </a:lnTo>
                  <a:lnTo>
                    <a:pt x="137" y="376"/>
                  </a:lnTo>
                  <a:lnTo>
                    <a:pt x="124" y="368"/>
                  </a:lnTo>
                  <a:lnTo>
                    <a:pt x="113" y="358"/>
                  </a:lnTo>
                  <a:lnTo>
                    <a:pt x="102" y="348"/>
                  </a:lnTo>
                  <a:lnTo>
                    <a:pt x="92" y="335"/>
                  </a:lnTo>
                  <a:lnTo>
                    <a:pt x="84" y="321"/>
                  </a:lnTo>
                  <a:lnTo>
                    <a:pt x="77" y="306"/>
                  </a:lnTo>
                  <a:lnTo>
                    <a:pt x="70" y="291"/>
                  </a:lnTo>
                  <a:lnTo>
                    <a:pt x="70" y="291"/>
                  </a:lnTo>
                  <a:lnTo>
                    <a:pt x="68" y="281"/>
                  </a:lnTo>
                  <a:lnTo>
                    <a:pt x="65" y="270"/>
                  </a:lnTo>
                  <a:lnTo>
                    <a:pt x="63" y="261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54" y="266"/>
                  </a:lnTo>
                  <a:lnTo>
                    <a:pt x="52" y="264"/>
                  </a:lnTo>
                  <a:lnTo>
                    <a:pt x="49" y="261"/>
                  </a:lnTo>
                  <a:lnTo>
                    <a:pt x="47" y="257"/>
                  </a:lnTo>
                  <a:lnTo>
                    <a:pt x="45" y="252"/>
                  </a:lnTo>
                  <a:lnTo>
                    <a:pt x="42" y="246"/>
                  </a:lnTo>
                  <a:lnTo>
                    <a:pt x="42" y="239"/>
                  </a:lnTo>
                  <a:lnTo>
                    <a:pt x="41" y="231"/>
                  </a:lnTo>
                  <a:lnTo>
                    <a:pt x="41" y="231"/>
                  </a:lnTo>
                  <a:lnTo>
                    <a:pt x="42" y="219"/>
                  </a:lnTo>
                  <a:lnTo>
                    <a:pt x="45" y="209"/>
                  </a:lnTo>
                  <a:lnTo>
                    <a:pt x="49" y="201"/>
                  </a:lnTo>
                  <a:lnTo>
                    <a:pt x="53" y="197"/>
                  </a:lnTo>
                  <a:lnTo>
                    <a:pt x="56" y="196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5" y="177"/>
                  </a:lnTo>
                  <a:lnTo>
                    <a:pt x="55" y="177"/>
                  </a:lnTo>
                  <a:lnTo>
                    <a:pt x="53" y="160"/>
                  </a:lnTo>
                  <a:lnTo>
                    <a:pt x="54" y="151"/>
                  </a:lnTo>
                  <a:lnTo>
                    <a:pt x="54" y="143"/>
                  </a:lnTo>
                  <a:lnTo>
                    <a:pt x="54" y="143"/>
                  </a:lnTo>
                  <a:lnTo>
                    <a:pt x="59" y="129"/>
                  </a:lnTo>
                  <a:lnTo>
                    <a:pt x="64" y="116"/>
                  </a:lnTo>
                  <a:lnTo>
                    <a:pt x="71" y="105"/>
                  </a:lnTo>
                  <a:lnTo>
                    <a:pt x="80" y="94"/>
                  </a:lnTo>
                  <a:lnTo>
                    <a:pt x="90" y="87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83" y="79"/>
                  </a:lnTo>
                  <a:lnTo>
                    <a:pt x="88" y="71"/>
                  </a:lnTo>
                  <a:lnTo>
                    <a:pt x="93" y="64"/>
                  </a:lnTo>
                  <a:lnTo>
                    <a:pt x="98" y="60"/>
                  </a:lnTo>
                  <a:lnTo>
                    <a:pt x="98" y="60"/>
                  </a:lnTo>
                  <a:lnTo>
                    <a:pt x="108" y="53"/>
                  </a:lnTo>
                  <a:lnTo>
                    <a:pt x="118" y="46"/>
                  </a:lnTo>
                  <a:lnTo>
                    <a:pt x="139" y="34"/>
                  </a:lnTo>
                  <a:lnTo>
                    <a:pt x="139" y="34"/>
                  </a:lnTo>
                  <a:lnTo>
                    <a:pt x="147" y="30"/>
                  </a:lnTo>
                  <a:lnTo>
                    <a:pt x="154" y="27"/>
                  </a:lnTo>
                  <a:lnTo>
                    <a:pt x="162" y="26"/>
                  </a:lnTo>
                  <a:lnTo>
                    <a:pt x="171" y="26"/>
                  </a:lnTo>
                  <a:lnTo>
                    <a:pt x="171" y="26"/>
                  </a:lnTo>
                  <a:lnTo>
                    <a:pt x="179" y="25"/>
                  </a:lnTo>
                  <a:lnTo>
                    <a:pt x="188" y="24"/>
                  </a:lnTo>
                  <a:lnTo>
                    <a:pt x="201" y="19"/>
                  </a:lnTo>
                  <a:lnTo>
                    <a:pt x="201" y="19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6" y="20"/>
                  </a:lnTo>
                  <a:lnTo>
                    <a:pt x="227" y="25"/>
                  </a:lnTo>
                  <a:lnTo>
                    <a:pt x="260" y="39"/>
                  </a:lnTo>
                  <a:lnTo>
                    <a:pt x="260" y="39"/>
                  </a:lnTo>
                  <a:lnTo>
                    <a:pt x="274" y="43"/>
                  </a:lnTo>
                  <a:lnTo>
                    <a:pt x="282" y="47"/>
                  </a:lnTo>
                  <a:lnTo>
                    <a:pt x="282" y="47"/>
                  </a:lnTo>
                  <a:lnTo>
                    <a:pt x="288" y="52"/>
                  </a:lnTo>
                  <a:lnTo>
                    <a:pt x="293" y="57"/>
                  </a:lnTo>
                  <a:lnTo>
                    <a:pt x="298" y="63"/>
                  </a:lnTo>
                  <a:lnTo>
                    <a:pt x="303" y="69"/>
                  </a:lnTo>
                  <a:lnTo>
                    <a:pt x="303" y="69"/>
                  </a:lnTo>
                  <a:lnTo>
                    <a:pt x="304" y="72"/>
                  </a:lnTo>
                  <a:lnTo>
                    <a:pt x="305" y="76"/>
                  </a:lnTo>
                  <a:lnTo>
                    <a:pt x="310" y="83"/>
                  </a:lnTo>
                  <a:lnTo>
                    <a:pt x="315" y="88"/>
                  </a:lnTo>
                  <a:lnTo>
                    <a:pt x="321" y="93"/>
                  </a:lnTo>
                  <a:lnTo>
                    <a:pt x="321" y="93"/>
                  </a:lnTo>
                  <a:lnTo>
                    <a:pt x="323" y="95"/>
                  </a:lnTo>
                  <a:lnTo>
                    <a:pt x="323" y="95"/>
                  </a:lnTo>
                  <a:lnTo>
                    <a:pt x="329" y="101"/>
                  </a:lnTo>
                  <a:lnTo>
                    <a:pt x="333" y="109"/>
                  </a:lnTo>
                  <a:lnTo>
                    <a:pt x="336" y="118"/>
                  </a:lnTo>
                  <a:lnTo>
                    <a:pt x="337" y="128"/>
                  </a:lnTo>
                  <a:lnTo>
                    <a:pt x="338" y="148"/>
                  </a:lnTo>
                  <a:lnTo>
                    <a:pt x="338" y="167"/>
                  </a:lnTo>
                  <a:lnTo>
                    <a:pt x="338" y="167"/>
                  </a:lnTo>
                  <a:lnTo>
                    <a:pt x="337" y="175"/>
                  </a:lnTo>
                  <a:lnTo>
                    <a:pt x="337" y="175"/>
                  </a:lnTo>
                  <a:lnTo>
                    <a:pt x="337" y="193"/>
                  </a:lnTo>
                  <a:lnTo>
                    <a:pt x="337" y="197"/>
                  </a:lnTo>
                  <a:lnTo>
                    <a:pt x="340" y="198"/>
                  </a:lnTo>
                  <a:lnTo>
                    <a:pt x="340" y="198"/>
                  </a:lnTo>
                  <a:lnTo>
                    <a:pt x="343" y="202"/>
                  </a:lnTo>
                  <a:lnTo>
                    <a:pt x="346" y="211"/>
                  </a:lnTo>
                  <a:lnTo>
                    <a:pt x="349" y="220"/>
                  </a:lnTo>
                  <a:lnTo>
                    <a:pt x="349" y="231"/>
                  </a:lnTo>
                  <a:lnTo>
                    <a:pt x="349" y="231"/>
                  </a:lnTo>
                  <a:lnTo>
                    <a:pt x="349" y="239"/>
                  </a:lnTo>
                  <a:lnTo>
                    <a:pt x="348" y="245"/>
                  </a:lnTo>
                  <a:lnTo>
                    <a:pt x="346" y="252"/>
                  </a:lnTo>
                  <a:lnTo>
                    <a:pt x="344" y="257"/>
                  </a:lnTo>
                  <a:lnTo>
                    <a:pt x="342" y="260"/>
                  </a:lnTo>
                  <a:lnTo>
                    <a:pt x="340" y="264"/>
                  </a:lnTo>
                  <a:lnTo>
                    <a:pt x="337" y="266"/>
                  </a:lnTo>
                  <a:lnTo>
                    <a:pt x="335" y="266"/>
                  </a:lnTo>
                  <a:lnTo>
                    <a:pt x="335" y="266"/>
                  </a:lnTo>
                  <a:lnTo>
                    <a:pt x="334" y="266"/>
                  </a:lnTo>
                  <a:lnTo>
                    <a:pt x="327" y="262"/>
                  </a:lnTo>
                  <a:lnTo>
                    <a:pt x="326" y="270"/>
                  </a:lnTo>
                  <a:lnTo>
                    <a:pt x="326" y="270"/>
                  </a:lnTo>
                  <a:lnTo>
                    <a:pt x="322" y="282"/>
                  </a:lnTo>
                  <a:lnTo>
                    <a:pt x="319" y="292"/>
                  </a:lnTo>
                  <a:lnTo>
                    <a:pt x="319" y="292"/>
                  </a:lnTo>
                  <a:lnTo>
                    <a:pt x="313" y="308"/>
                  </a:lnTo>
                  <a:lnTo>
                    <a:pt x="306" y="323"/>
                  </a:lnTo>
                  <a:lnTo>
                    <a:pt x="297" y="336"/>
                  </a:lnTo>
                  <a:lnTo>
                    <a:pt x="288" y="349"/>
                  </a:lnTo>
                  <a:lnTo>
                    <a:pt x="276" y="359"/>
                  </a:lnTo>
                  <a:lnTo>
                    <a:pt x="265" y="370"/>
                  </a:lnTo>
                  <a:lnTo>
                    <a:pt x="252" y="378"/>
                  </a:lnTo>
                  <a:lnTo>
                    <a:pt x="238" y="383"/>
                  </a:lnTo>
                  <a:lnTo>
                    <a:pt x="235" y="385"/>
                  </a:lnTo>
                  <a:lnTo>
                    <a:pt x="235" y="428"/>
                  </a:lnTo>
                  <a:lnTo>
                    <a:pt x="242" y="426"/>
                  </a:lnTo>
                  <a:lnTo>
                    <a:pt x="242" y="426"/>
                  </a:lnTo>
                  <a:lnTo>
                    <a:pt x="246" y="425"/>
                  </a:lnTo>
                  <a:lnTo>
                    <a:pt x="253" y="423"/>
                  </a:lnTo>
                  <a:lnTo>
                    <a:pt x="253" y="423"/>
                  </a:lnTo>
                  <a:lnTo>
                    <a:pt x="253" y="423"/>
                  </a:lnTo>
                  <a:lnTo>
                    <a:pt x="254" y="423"/>
                  </a:lnTo>
                  <a:lnTo>
                    <a:pt x="254" y="423"/>
                  </a:lnTo>
                  <a:lnTo>
                    <a:pt x="261" y="428"/>
                  </a:lnTo>
                  <a:lnTo>
                    <a:pt x="269" y="432"/>
                  </a:lnTo>
                  <a:lnTo>
                    <a:pt x="269" y="432"/>
                  </a:lnTo>
                  <a:lnTo>
                    <a:pt x="280" y="434"/>
                  </a:lnTo>
                  <a:lnTo>
                    <a:pt x="280" y="434"/>
                  </a:lnTo>
                  <a:lnTo>
                    <a:pt x="289" y="436"/>
                  </a:lnTo>
                  <a:lnTo>
                    <a:pt x="300" y="439"/>
                  </a:lnTo>
                  <a:lnTo>
                    <a:pt x="312" y="443"/>
                  </a:lnTo>
                  <a:lnTo>
                    <a:pt x="325" y="449"/>
                  </a:lnTo>
                  <a:lnTo>
                    <a:pt x="337" y="457"/>
                  </a:lnTo>
                  <a:lnTo>
                    <a:pt x="350" y="469"/>
                  </a:lnTo>
                  <a:lnTo>
                    <a:pt x="356" y="476"/>
                  </a:lnTo>
                  <a:lnTo>
                    <a:pt x="363" y="484"/>
                  </a:lnTo>
                  <a:lnTo>
                    <a:pt x="368" y="492"/>
                  </a:lnTo>
                  <a:lnTo>
                    <a:pt x="374" y="502"/>
                  </a:lnTo>
                  <a:lnTo>
                    <a:pt x="374" y="502"/>
                  </a:lnTo>
                  <a:lnTo>
                    <a:pt x="367" y="510"/>
                  </a:lnTo>
                  <a:lnTo>
                    <a:pt x="367" y="5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rowdfunding PP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/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rowdfunding PPT 0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69526" y="1498605"/>
            <a:ext cx="2866370" cy="2866370"/>
          </a:xfrm>
          <a:prstGeom prst="ellipse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/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  <a:endParaRPr lang="en-US" dirty="0"/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</p:txBody>
      </p:sp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957263" y="1276350"/>
            <a:ext cx="2490787" cy="2909888"/>
            <a:chOff x="603" y="804"/>
            <a:chExt cx="1569" cy="1833"/>
          </a:xfrm>
        </p:grpSpPr>
        <p:sp>
          <p:nvSpPr>
            <p:cNvPr id="1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603" y="804"/>
              <a:ext cx="1569" cy="1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5"/>
            <p:cNvSpPr/>
            <p:nvPr userDrawn="1"/>
          </p:nvSpPr>
          <p:spPr bwMode="auto">
            <a:xfrm>
              <a:off x="733" y="1714"/>
              <a:ext cx="1309" cy="923"/>
            </a:xfrm>
            <a:custGeom>
              <a:avLst/>
              <a:gdLst>
                <a:gd name="T0" fmla="*/ 2620 w 2620"/>
                <a:gd name="T1" fmla="*/ 0 h 1846"/>
                <a:gd name="T2" fmla="*/ 2620 w 2620"/>
                <a:gd name="T3" fmla="*/ 1783 h 1846"/>
                <a:gd name="T4" fmla="*/ 786 w 2620"/>
                <a:gd name="T5" fmla="*/ 1846 h 1846"/>
                <a:gd name="T6" fmla="*/ 0 w 2620"/>
                <a:gd name="T7" fmla="*/ 1783 h 1846"/>
                <a:gd name="T8" fmla="*/ 0 w 2620"/>
                <a:gd name="T9" fmla="*/ 0 h 1846"/>
                <a:gd name="T10" fmla="*/ 2620 w 2620"/>
                <a:gd name="T11" fmla="*/ 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0" h="1846">
                  <a:moveTo>
                    <a:pt x="2620" y="0"/>
                  </a:moveTo>
                  <a:lnTo>
                    <a:pt x="2620" y="1783"/>
                  </a:lnTo>
                  <a:lnTo>
                    <a:pt x="786" y="1846"/>
                  </a:lnTo>
                  <a:lnTo>
                    <a:pt x="0" y="1783"/>
                  </a:lnTo>
                  <a:lnTo>
                    <a:pt x="0" y="0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rgbClr val="EDD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6"/>
            <p:cNvSpPr/>
            <p:nvPr userDrawn="1"/>
          </p:nvSpPr>
          <p:spPr bwMode="auto">
            <a:xfrm>
              <a:off x="1125" y="1714"/>
              <a:ext cx="917" cy="923"/>
            </a:xfrm>
            <a:custGeom>
              <a:avLst/>
              <a:gdLst>
                <a:gd name="T0" fmla="*/ 1834 w 1834"/>
                <a:gd name="T1" fmla="*/ 0 h 1846"/>
                <a:gd name="T2" fmla="*/ 1834 w 1834"/>
                <a:gd name="T3" fmla="*/ 1783 h 1846"/>
                <a:gd name="T4" fmla="*/ 0 w 1834"/>
                <a:gd name="T5" fmla="*/ 1846 h 1846"/>
                <a:gd name="T6" fmla="*/ 0 w 1834"/>
                <a:gd name="T7" fmla="*/ 0 h 1846"/>
                <a:gd name="T8" fmla="*/ 1834 w 1834"/>
                <a:gd name="T9" fmla="*/ 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4" h="1846">
                  <a:moveTo>
                    <a:pt x="1834" y="0"/>
                  </a:moveTo>
                  <a:lnTo>
                    <a:pt x="1834" y="1783"/>
                  </a:lnTo>
                  <a:lnTo>
                    <a:pt x="0" y="1846"/>
                  </a:lnTo>
                  <a:lnTo>
                    <a:pt x="0" y="0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E2C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7"/>
            <p:cNvSpPr/>
            <p:nvPr userDrawn="1"/>
          </p:nvSpPr>
          <p:spPr bwMode="auto">
            <a:xfrm>
              <a:off x="1125" y="1714"/>
              <a:ext cx="1047" cy="279"/>
            </a:xfrm>
            <a:custGeom>
              <a:avLst/>
              <a:gdLst>
                <a:gd name="T0" fmla="*/ 2093 w 2093"/>
                <a:gd name="T1" fmla="*/ 558 h 558"/>
                <a:gd name="T2" fmla="*/ 258 w 2093"/>
                <a:gd name="T3" fmla="*/ 558 h 558"/>
                <a:gd name="T4" fmla="*/ 0 w 2093"/>
                <a:gd name="T5" fmla="*/ 0 h 558"/>
                <a:gd name="T6" fmla="*/ 1834 w 2093"/>
                <a:gd name="T7" fmla="*/ 0 h 558"/>
                <a:gd name="T8" fmla="*/ 2093 w 2093"/>
                <a:gd name="T9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3" h="558">
                  <a:moveTo>
                    <a:pt x="2093" y="558"/>
                  </a:moveTo>
                  <a:lnTo>
                    <a:pt x="258" y="558"/>
                  </a:lnTo>
                  <a:lnTo>
                    <a:pt x="0" y="0"/>
                  </a:lnTo>
                  <a:lnTo>
                    <a:pt x="1834" y="0"/>
                  </a:lnTo>
                  <a:lnTo>
                    <a:pt x="2093" y="558"/>
                  </a:lnTo>
                  <a:close/>
                </a:path>
              </a:pathLst>
            </a:custGeom>
            <a:solidFill>
              <a:srgbClr val="EDD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8"/>
            <p:cNvSpPr/>
            <p:nvPr userDrawn="1"/>
          </p:nvSpPr>
          <p:spPr bwMode="auto">
            <a:xfrm>
              <a:off x="603" y="1714"/>
              <a:ext cx="522" cy="279"/>
            </a:xfrm>
            <a:custGeom>
              <a:avLst/>
              <a:gdLst>
                <a:gd name="T0" fmla="*/ 1045 w 1045"/>
                <a:gd name="T1" fmla="*/ 0 h 558"/>
                <a:gd name="T2" fmla="*/ 786 w 1045"/>
                <a:gd name="T3" fmla="*/ 558 h 558"/>
                <a:gd name="T4" fmla="*/ 0 w 1045"/>
                <a:gd name="T5" fmla="*/ 558 h 558"/>
                <a:gd name="T6" fmla="*/ 259 w 1045"/>
                <a:gd name="T7" fmla="*/ 0 h 558"/>
                <a:gd name="T8" fmla="*/ 1045 w 1045"/>
                <a:gd name="T9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5" h="558">
                  <a:moveTo>
                    <a:pt x="1045" y="0"/>
                  </a:moveTo>
                  <a:lnTo>
                    <a:pt x="786" y="558"/>
                  </a:lnTo>
                  <a:lnTo>
                    <a:pt x="0" y="558"/>
                  </a:lnTo>
                  <a:lnTo>
                    <a:pt x="259" y="0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E2C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9"/>
            <p:cNvSpPr/>
            <p:nvPr userDrawn="1"/>
          </p:nvSpPr>
          <p:spPr bwMode="auto">
            <a:xfrm>
              <a:off x="1677" y="1300"/>
              <a:ext cx="100" cy="100"/>
            </a:xfrm>
            <a:custGeom>
              <a:avLst/>
              <a:gdLst>
                <a:gd name="T0" fmla="*/ 199 w 199"/>
                <a:gd name="T1" fmla="*/ 100 h 199"/>
                <a:gd name="T2" fmla="*/ 196 w 199"/>
                <a:gd name="T3" fmla="*/ 111 h 199"/>
                <a:gd name="T4" fmla="*/ 190 w 199"/>
                <a:gd name="T5" fmla="*/ 122 h 199"/>
                <a:gd name="T6" fmla="*/ 180 w 199"/>
                <a:gd name="T7" fmla="*/ 129 h 199"/>
                <a:gd name="T8" fmla="*/ 169 w 199"/>
                <a:gd name="T9" fmla="*/ 130 h 199"/>
                <a:gd name="T10" fmla="*/ 130 w 199"/>
                <a:gd name="T11" fmla="*/ 169 h 199"/>
                <a:gd name="T12" fmla="*/ 130 w 199"/>
                <a:gd name="T13" fmla="*/ 174 h 199"/>
                <a:gd name="T14" fmla="*/ 125 w 199"/>
                <a:gd name="T15" fmla="*/ 185 h 199"/>
                <a:gd name="T16" fmla="*/ 117 w 199"/>
                <a:gd name="T17" fmla="*/ 195 h 199"/>
                <a:gd name="T18" fmla="*/ 106 w 199"/>
                <a:gd name="T19" fmla="*/ 198 h 199"/>
                <a:gd name="T20" fmla="*/ 100 w 199"/>
                <a:gd name="T21" fmla="*/ 199 h 199"/>
                <a:gd name="T22" fmla="*/ 87 w 199"/>
                <a:gd name="T23" fmla="*/ 196 h 199"/>
                <a:gd name="T24" fmla="*/ 77 w 199"/>
                <a:gd name="T25" fmla="*/ 190 h 199"/>
                <a:gd name="T26" fmla="*/ 74 w 199"/>
                <a:gd name="T27" fmla="*/ 185 h 199"/>
                <a:gd name="T28" fmla="*/ 69 w 199"/>
                <a:gd name="T29" fmla="*/ 174 h 199"/>
                <a:gd name="T30" fmla="*/ 69 w 199"/>
                <a:gd name="T31" fmla="*/ 130 h 199"/>
                <a:gd name="T32" fmla="*/ 30 w 199"/>
                <a:gd name="T33" fmla="*/ 130 h 199"/>
                <a:gd name="T34" fmla="*/ 19 w 199"/>
                <a:gd name="T35" fmla="*/ 129 h 199"/>
                <a:gd name="T36" fmla="*/ 9 w 199"/>
                <a:gd name="T37" fmla="*/ 122 h 199"/>
                <a:gd name="T38" fmla="*/ 1 w 199"/>
                <a:gd name="T39" fmla="*/ 111 h 199"/>
                <a:gd name="T40" fmla="*/ 0 w 199"/>
                <a:gd name="T41" fmla="*/ 100 h 199"/>
                <a:gd name="T42" fmla="*/ 0 w 199"/>
                <a:gd name="T43" fmla="*/ 93 h 199"/>
                <a:gd name="T44" fmla="*/ 5 w 199"/>
                <a:gd name="T45" fmla="*/ 82 h 199"/>
                <a:gd name="T46" fmla="*/ 9 w 199"/>
                <a:gd name="T47" fmla="*/ 77 h 199"/>
                <a:gd name="T48" fmla="*/ 19 w 199"/>
                <a:gd name="T49" fmla="*/ 71 h 199"/>
                <a:gd name="T50" fmla="*/ 30 w 199"/>
                <a:gd name="T51" fmla="*/ 69 h 199"/>
                <a:gd name="T52" fmla="*/ 69 w 199"/>
                <a:gd name="T53" fmla="*/ 31 h 199"/>
                <a:gd name="T54" fmla="*/ 69 w 199"/>
                <a:gd name="T55" fmla="*/ 24 h 199"/>
                <a:gd name="T56" fmla="*/ 74 w 199"/>
                <a:gd name="T57" fmla="*/ 13 h 199"/>
                <a:gd name="T58" fmla="*/ 82 w 199"/>
                <a:gd name="T59" fmla="*/ 5 h 199"/>
                <a:gd name="T60" fmla="*/ 93 w 199"/>
                <a:gd name="T61" fmla="*/ 0 h 199"/>
                <a:gd name="T62" fmla="*/ 100 w 199"/>
                <a:gd name="T63" fmla="*/ 0 h 199"/>
                <a:gd name="T64" fmla="*/ 111 w 199"/>
                <a:gd name="T65" fmla="*/ 2 h 199"/>
                <a:gd name="T66" fmla="*/ 122 w 199"/>
                <a:gd name="T67" fmla="*/ 10 h 199"/>
                <a:gd name="T68" fmla="*/ 129 w 199"/>
                <a:gd name="T69" fmla="*/ 19 h 199"/>
                <a:gd name="T70" fmla="*/ 130 w 199"/>
                <a:gd name="T71" fmla="*/ 31 h 199"/>
                <a:gd name="T72" fmla="*/ 169 w 199"/>
                <a:gd name="T73" fmla="*/ 69 h 199"/>
                <a:gd name="T74" fmla="*/ 174 w 199"/>
                <a:gd name="T75" fmla="*/ 69 h 199"/>
                <a:gd name="T76" fmla="*/ 185 w 199"/>
                <a:gd name="T77" fmla="*/ 74 h 199"/>
                <a:gd name="T78" fmla="*/ 195 w 199"/>
                <a:gd name="T79" fmla="*/ 82 h 199"/>
                <a:gd name="T80" fmla="*/ 198 w 199"/>
                <a:gd name="T81" fmla="*/ 93 h 199"/>
                <a:gd name="T82" fmla="*/ 199 w 199"/>
                <a:gd name="T83" fmla="*/ 10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" h="199">
                  <a:moveTo>
                    <a:pt x="199" y="100"/>
                  </a:moveTo>
                  <a:lnTo>
                    <a:pt x="199" y="100"/>
                  </a:lnTo>
                  <a:lnTo>
                    <a:pt x="198" y="106"/>
                  </a:lnTo>
                  <a:lnTo>
                    <a:pt x="196" y="111"/>
                  </a:lnTo>
                  <a:lnTo>
                    <a:pt x="195" y="117"/>
                  </a:lnTo>
                  <a:lnTo>
                    <a:pt x="190" y="122"/>
                  </a:lnTo>
                  <a:lnTo>
                    <a:pt x="185" y="125"/>
                  </a:lnTo>
                  <a:lnTo>
                    <a:pt x="180" y="129"/>
                  </a:lnTo>
                  <a:lnTo>
                    <a:pt x="174" y="130"/>
                  </a:lnTo>
                  <a:lnTo>
                    <a:pt x="169" y="130"/>
                  </a:lnTo>
                  <a:lnTo>
                    <a:pt x="130" y="130"/>
                  </a:lnTo>
                  <a:lnTo>
                    <a:pt x="130" y="169"/>
                  </a:lnTo>
                  <a:lnTo>
                    <a:pt x="130" y="169"/>
                  </a:lnTo>
                  <a:lnTo>
                    <a:pt x="130" y="174"/>
                  </a:lnTo>
                  <a:lnTo>
                    <a:pt x="129" y="180"/>
                  </a:lnTo>
                  <a:lnTo>
                    <a:pt x="125" y="185"/>
                  </a:lnTo>
                  <a:lnTo>
                    <a:pt x="122" y="190"/>
                  </a:lnTo>
                  <a:lnTo>
                    <a:pt x="117" y="195"/>
                  </a:lnTo>
                  <a:lnTo>
                    <a:pt x="111" y="196"/>
                  </a:lnTo>
                  <a:lnTo>
                    <a:pt x="106" y="198"/>
                  </a:lnTo>
                  <a:lnTo>
                    <a:pt x="100" y="199"/>
                  </a:lnTo>
                  <a:lnTo>
                    <a:pt x="100" y="199"/>
                  </a:lnTo>
                  <a:lnTo>
                    <a:pt x="93" y="198"/>
                  </a:lnTo>
                  <a:lnTo>
                    <a:pt x="87" y="196"/>
                  </a:lnTo>
                  <a:lnTo>
                    <a:pt x="82" y="195"/>
                  </a:lnTo>
                  <a:lnTo>
                    <a:pt x="77" y="190"/>
                  </a:lnTo>
                  <a:lnTo>
                    <a:pt x="77" y="190"/>
                  </a:lnTo>
                  <a:lnTo>
                    <a:pt x="74" y="185"/>
                  </a:lnTo>
                  <a:lnTo>
                    <a:pt x="71" y="180"/>
                  </a:lnTo>
                  <a:lnTo>
                    <a:pt x="69" y="174"/>
                  </a:lnTo>
                  <a:lnTo>
                    <a:pt x="69" y="169"/>
                  </a:lnTo>
                  <a:lnTo>
                    <a:pt x="69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24" y="130"/>
                  </a:lnTo>
                  <a:lnTo>
                    <a:pt x="19" y="129"/>
                  </a:lnTo>
                  <a:lnTo>
                    <a:pt x="13" y="125"/>
                  </a:lnTo>
                  <a:lnTo>
                    <a:pt x="9" y="122"/>
                  </a:lnTo>
                  <a:lnTo>
                    <a:pt x="5" y="117"/>
                  </a:lnTo>
                  <a:lnTo>
                    <a:pt x="1" y="111"/>
                  </a:lnTo>
                  <a:lnTo>
                    <a:pt x="0" y="106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1" y="87"/>
                  </a:lnTo>
                  <a:lnTo>
                    <a:pt x="5" y="82"/>
                  </a:lnTo>
                  <a:lnTo>
                    <a:pt x="9" y="77"/>
                  </a:lnTo>
                  <a:lnTo>
                    <a:pt x="9" y="77"/>
                  </a:lnTo>
                  <a:lnTo>
                    <a:pt x="13" y="74"/>
                  </a:lnTo>
                  <a:lnTo>
                    <a:pt x="19" y="71"/>
                  </a:lnTo>
                  <a:lnTo>
                    <a:pt x="24" y="69"/>
                  </a:lnTo>
                  <a:lnTo>
                    <a:pt x="30" y="69"/>
                  </a:lnTo>
                  <a:lnTo>
                    <a:pt x="69" y="6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24"/>
                  </a:lnTo>
                  <a:lnTo>
                    <a:pt x="71" y="19"/>
                  </a:lnTo>
                  <a:lnTo>
                    <a:pt x="74" y="13"/>
                  </a:lnTo>
                  <a:lnTo>
                    <a:pt x="77" y="10"/>
                  </a:lnTo>
                  <a:lnTo>
                    <a:pt x="82" y="5"/>
                  </a:lnTo>
                  <a:lnTo>
                    <a:pt x="87" y="2"/>
                  </a:lnTo>
                  <a:lnTo>
                    <a:pt x="93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6" y="0"/>
                  </a:lnTo>
                  <a:lnTo>
                    <a:pt x="111" y="2"/>
                  </a:lnTo>
                  <a:lnTo>
                    <a:pt x="117" y="5"/>
                  </a:lnTo>
                  <a:lnTo>
                    <a:pt x="122" y="10"/>
                  </a:lnTo>
                  <a:lnTo>
                    <a:pt x="125" y="13"/>
                  </a:lnTo>
                  <a:lnTo>
                    <a:pt x="129" y="19"/>
                  </a:lnTo>
                  <a:lnTo>
                    <a:pt x="130" y="24"/>
                  </a:lnTo>
                  <a:lnTo>
                    <a:pt x="130" y="31"/>
                  </a:lnTo>
                  <a:lnTo>
                    <a:pt x="130" y="69"/>
                  </a:lnTo>
                  <a:lnTo>
                    <a:pt x="169" y="69"/>
                  </a:lnTo>
                  <a:lnTo>
                    <a:pt x="169" y="69"/>
                  </a:lnTo>
                  <a:lnTo>
                    <a:pt x="174" y="69"/>
                  </a:lnTo>
                  <a:lnTo>
                    <a:pt x="180" y="71"/>
                  </a:lnTo>
                  <a:lnTo>
                    <a:pt x="185" y="74"/>
                  </a:lnTo>
                  <a:lnTo>
                    <a:pt x="190" y="77"/>
                  </a:lnTo>
                  <a:lnTo>
                    <a:pt x="195" y="82"/>
                  </a:lnTo>
                  <a:lnTo>
                    <a:pt x="196" y="87"/>
                  </a:lnTo>
                  <a:lnTo>
                    <a:pt x="198" y="93"/>
                  </a:lnTo>
                  <a:lnTo>
                    <a:pt x="199" y="100"/>
                  </a:lnTo>
                  <a:lnTo>
                    <a:pt x="199" y="100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0"/>
            <p:cNvSpPr/>
            <p:nvPr userDrawn="1"/>
          </p:nvSpPr>
          <p:spPr bwMode="auto">
            <a:xfrm>
              <a:off x="998" y="1044"/>
              <a:ext cx="77" cy="76"/>
            </a:xfrm>
            <a:custGeom>
              <a:avLst/>
              <a:gdLst>
                <a:gd name="T0" fmla="*/ 152 w 152"/>
                <a:gd name="T1" fmla="*/ 76 h 153"/>
                <a:gd name="T2" fmla="*/ 149 w 152"/>
                <a:gd name="T3" fmla="*/ 85 h 153"/>
                <a:gd name="T4" fmla="*/ 136 w 152"/>
                <a:gd name="T5" fmla="*/ 98 h 153"/>
                <a:gd name="T6" fmla="*/ 128 w 152"/>
                <a:gd name="T7" fmla="*/ 100 h 153"/>
                <a:gd name="T8" fmla="*/ 99 w 152"/>
                <a:gd name="T9" fmla="*/ 129 h 153"/>
                <a:gd name="T10" fmla="*/ 99 w 152"/>
                <a:gd name="T11" fmla="*/ 134 h 153"/>
                <a:gd name="T12" fmla="*/ 93 w 152"/>
                <a:gd name="T13" fmla="*/ 145 h 153"/>
                <a:gd name="T14" fmla="*/ 80 w 152"/>
                <a:gd name="T15" fmla="*/ 151 h 153"/>
                <a:gd name="T16" fmla="*/ 75 w 152"/>
                <a:gd name="T17" fmla="*/ 153 h 153"/>
                <a:gd name="T18" fmla="*/ 67 w 152"/>
                <a:gd name="T19" fmla="*/ 150 h 153"/>
                <a:gd name="T20" fmla="*/ 59 w 152"/>
                <a:gd name="T21" fmla="*/ 145 h 153"/>
                <a:gd name="T22" fmla="*/ 53 w 152"/>
                <a:gd name="T23" fmla="*/ 134 h 153"/>
                <a:gd name="T24" fmla="*/ 53 w 152"/>
                <a:gd name="T25" fmla="*/ 100 h 153"/>
                <a:gd name="T26" fmla="*/ 24 w 152"/>
                <a:gd name="T27" fmla="*/ 100 h 153"/>
                <a:gd name="T28" fmla="*/ 14 w 152"/>
                <a:gd name="T29" fmla="*/ 98 h 153"/>
                <a:gd name="T30" fmla="*/ 1 w 152"/>
                <a:gd name="T31" fmla="*/ 85 h 153"/>
                <a:gd name="T32" fmla="*/ 0 w 152"/>
                <a:gd name="T33" fmla="*/ 76 h 153"/>
                <a:gd name="T34" fmla="*/ 0 w 152"/>
                <a:gd name="T35" fmla="*/ 71 h 153"/>
                <a:gd name="T36" fmla="*/ 6 w 152"/>
                <a:gd name="T37" fmla="*/ 60 h 153"/>
                <a:gd name="T38" fmla="*/ 14 w 152"/>
                <a:gd name="T39" fmla="*/ 55 h 153"/>
                <a:gd name="T40" fmla="*/ 24 w 152"/>
                <a:gd name="T41" fmla="*/ 53 h 153"/>
                <a:gd name="T42" fmla="*/ 53 w 152"/>
                <a:gd name="T43" fmla="*/ 24 h 153"/>
                <a:gd name="T44" fmla="*/ 53 w 152"/>
                <a:gd name="T45" fmla="*/ 19 h 153"/>
                <a:gd name="T46" fmla="*/ 59 w 152"/>
                <a:gd name="T47" fmla="*/ 7 h 153"/>
                <a:gd name="T48" fmla="*/ 70 w 152"/>
                <a:gd name="T49" fmla="*/ 0 h 153"/>
                <a:gd name="T50" fmla="*/ 75 w 152"/>
                <a:gd name="T51" fmla="*/ 0 h 153"/>
                <a:gd name="T52" fmla="*/ 85 w 152"/>
                <a:gd name="T53" fmla="*/ 2 h 153"/>
                <a:gd name="T54" fmla="*/ 98 w 152"/>
                <a:gd name="T55" fmla="*/ 15 h 153"/>
                <a:gd name="T56" fmla="*/ 99 w 152"/>
                <a:gd name="T57" fmla="*/ 24 h 153"/>
                <a:gd name="T58" fmla="*/ 128 w 152"/>
                <a:gd name="T59" fmla="*/ 53 h 153"/>
                <a:gd name="T60" fmla="*/ 133 w 152"/>
                <a:gd name="T61" fmla="*/ 53 h 153"/>
                <a:gd name="T62" fmla="*/ 144 w 152"/>
                <a:gd name="T63" fmla="*/ 60 h 153"/>
                <a:gd name="T64" fmla="*/ 151 w 152"/>
                <a:gd name="T65" fmla="*/ 71 h 153"/>
                <a:gd name="T66" fmla="*/ 152 w 152"/>
                <a:gd name="T67" fmla="*/ 7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2" h="153">
                  <a:moveTo>
                    <a:pt x="152" y="76"/>
                  </a:moveTo>
                  <a:lnTo>
                    <a:pt x="152" y="76"/>
                  </a:lnTo>
                  <a:lnTo>
                    <a:pt x="151" y="81"/>
                  </a:lnTo>
                  <a:lnTo>
                    <a:pt x="149" y="85"/>
                  </a:lnTo>
                  <a:lnTo>
                    <a:pt x="144" y="93"/>
                  </a:lnTo>
                  <a:lnTo>
                    <a:pt x="136" y="98"/>
                  </a:lnTo>
                  <a:lnTo>
                    <a:pt x="133" y="100"/>
                  </a:lnTo>
                  <a:lnTo>
                    <a:pt x="128" y="100"/>
                  </a:lnTo>
                  <a:lnTo>
                    <a:pt x="99" y="100"/>
                  </a:lnTo>
                  <a:lnTo>
                    <a:pt x="99" y="129"/>
                  </a:lnTo>
                  <a:lnTo>
                    <a:pt x="99" y="129"/>
                  </a:lnTo>
                  <a:lnTo>
                    <a:pt x="99" y="134"/>
                  </a:lnTo>
                  <a:lnTo>
                    <a:pt x="98" y="138"/>
                  </a:lnTo>
                  <a:lnTo>
                    <a:pt x="93" y="145"/>
                  </a:lnTo>
                  <a:lnTo>
                    <a:pt x="85" y="150"/>
                  </a:lnTo>
                  <a:lnTo>
                    <a:pt x="80" y="151"/>
                  </a:lnTo>
                  <a:lnTo>
                    <a:pt x="75" y="153"/>
                  </a:lnTo>
                  <a:lnTo>
                    <a:pt x="75" y="153"/>
                  </a:lnTo>
                  <a:lnTo>
                    <a:pt x="70" y="151"/>
                  </a:lnTo>
                  <a:lnTo>
                    <a:pt x="67" y="150"/>
                  </a:lnTo>
                  <a:lnTo>
                    <a:pt x="59" y="145"/>
                  </a:lnTo>
                  <a:lnTo>
                    <a:pt x="59" y="145"/>
                  </a:lnTo>
                  <a:lnTo>
                    <a:pt x="54" y="138"/>
                  </a:lnTo>
                  <a:lnTo>
                    <a:pt x="53" y="134"/>
                  </a:lnTo>
                  <a:lnTo>
                    <a:pt x="53" y="129"/>
                  </a:lnTo>
                  <a:lnTo>
                    <a:pt x="53" y="100"/>
                  </a:lnTo>
                  <a:lnTo>
                    <a:pt x="24" y="100"/>
                  </a:lnTo>
                  <a:lnTo>
                    <a:pt x="24" y="100"/>
                  </a:lnTo>
                  <a:lnTo>
                    <a:pt x="19" y="100"/>
                  </a:lnTo>
                  <a:lnTo>
                    <a:pt x="14" y="98"/>
                  </a:lnTo>
                  <a:lnTo>
                    <a:pt x="6" y="93"/>
                  </a:lnTo>
                  <a:lnTo>
                    <a:pt x="1" y="85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1"/>
                  </a:lnTo>
                  <a:lnTo>
                    <a:pt x="1" y="68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14" y="55"/>
                  </a:lnTo>
                  <a:lnTo>
                    <a:pt x="19" y="53"/>
                  </a:lnTo>
                  <a:lnTo>
                    <a:pt x="24" y="53"/>
                  </a:lnTo>
                  <a:lnTo>
                    <a:pt x="53" y="53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19"/>
                  </a:lnTo>
                  <a:lnTo>
                    <a:pt x="54" y="15"/>
                  </a:lnTo>
                  <a:lnTo>
                    <a:pt x="59" y="7"/>
                  </a:lnTo>
                  <a:lnTo>
                    <a:pt x="67" y="2"/>
                  </a:lnTo>
                  <a:lnTo>
                    <a:pt x="70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0" y="0"/>
                  </a:lnTo>
                  <a:lnTo>
                    <a:pt x="85" y="2"/>
                  </a:lnTo>
                  <a:lnTo>
                    <a:pt x="93" y="7"/>
                  </a:lnTo>
                  <a:lnTo>
                    <a:pt x="98" y="15"/>
                  </a:lnTo>
                  <a:lnTo>
                    <a:pt x="99" y="19"/>
                  </a:lnTo>
                  <a:lnTo>
                    <a:pt x="99" y="24"/>
                  </a:lnTo>
                  <a:lnTo>
                    <a:pt x="99" y="53"/>
                  </a:lnTo>
                  <a:lnTo>
                    <a:pt x="128" y="53"/>
                  </a:lnTo>
                  <a:lnTo>
                    <a:pt x="128" y="53"/>
                  </a:lnTo>
                  <a:lnTo>
                    <a:pt x="133" y="53"/>
                  </a:lnTo>
                  <a:lnTo>
                    <a:pt x="136" y="55"/>
                  </a:lnTo>
                  <a:lnTo>
                    <a:pt x="144" y="60"/>
                  </a:lnTo>
                  <a:lnTo>
                    <a:pt x="149" y="68"/>
                  </a:lnTo>
                  <a:lnTo>
                    <a:pt x="151" y="71"/>
                  </a:lnTo>
                  <a:lnTo>
                    <a:pt x="152" y="76"/>
                  </a:lnTo>
                  <a:lnTo>
                    <a:pt x="152" y="76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1"/>
            <p:cNvSpPr/>
            <p:nvPr userDrawn="1"/>
          </p:nvSpPr>
          <p:spPr bwMode="auto">
            <a:xfrm>
              <a:off x="1538" y="804"/>
              <a:ext cx="132" cy="132"/>
            </a:xfrm>
            <a:custGeom>
              <a:avLst/>
              <a:gdLst>
                <a:gd name="T0" fmla="*/ 264 w 264"/>
                <a:gd name="T1" fmla="*/ 132 h 264"/>
                <a:gd name="T2" fmla="*/ 261 w 264"/>
                <a:gd name="T3" fmla="*/ 148 h 264"/>
                <a:gd name="T4" fmla="*/ 251 w 264"/>
                <a:gd name="T5" fmla="*/ 161 h 264"/>
                <a:gd name="T6" fmla="*/ 239 w 264"/>
                <a:gd name="T7" fmla="*/ 170 h 264"/>
                <a:gd name="T8" fmla="*/ 222 w 264"/>
                <a:gd name="T9" fmla="*/ 174 h 264"/>
                <a:gd name="T10" fmla="*/ 173 w 264"/>
                <a:gd name="T11" fmla="*/ 223 h 264"/>
                <a:gd name="T12" fmla="*/ 173 w 264"/>
                <a:gd name="T13" fmla="*/ 232 h 264"/>
                <a:gd name="T14" fmla="*/ 166 w 264"/>
                <a:gd name="T15" fmla="*/ 246 h 264"/>
                <a:gd name="T16" fmla="*/ 155 w 264"/>
                <a:gd name="T17" fmla="*/ 257 h 264"/>
                <a:gd name="T18" fmla="*/ 140 w 264"/>
                <a:gd name="T19" fmla="*/ 264 h 264"/>
                <a:gd name="T20" fmla="*/ 132 w 264"/>
                <a:gd name="T21" fmla="*/ 264 h 264"/>
                <a:gd name="T22" fmla="*/ 116 w 264"/>
                <a:gd name="T23" fmla="*/ 260 h 264"/>
                <a:gd name="T24" fmla="*/ 103 w 264"/>
                <a:gd name="T25" fmla="*/ 252 h 264"/>
                <a:gd name="T26" fmla="*/ 97 w 264"/>
                <a:gd name="T27" fmla="*/ 246 h 264"/>
                <a:gd name="T28" fmla="*/ 92 w 264"/>
                <a:gd name="T29" fmla="*/ 232 h 264"/>
                <a:gd name="T30" fmla="*/ 90 w 264"/>
                <a:gd name="T31" fmla="*/ 174 h 264"/>
                <a:gd name="T32" fmla="*/ 41 w 264"/>
                <a:gd name="T33" fmla="*/ 174 h 264"/>
                <a:gd name="T34" fmla="*/ 24 w 264"/>
                <a:gd name="T35" fmla="*/ 170 h 264"/>
                <a:gd name="T36" fmla="*/ 12 w 264"/>
                <a:gd name="T37" fmla="*/ 161 h 264"/>
                <a:gd name="T38" fmla="*/ 3 w 264"/>
                <a:gd name="T39" fmla="*/ 148 h 264"/>
                <a:gd name="T40" fmla="*/ 0 w 264"/>
                <a:gd name="T41" fmla="*/ 132 h 264"/>
                <a:gd name="T42" fmla="*/ 0 w 264"/>
                <a:gd name="T43" fmla="*/ 124 h 264"/>
                <a:gd name="T44" fmla="*/ 7 w 264"/>
                <a:gd name="T45" fmla="*/ 109 h 264"/>
                <a:gd name="T46" fmla="*/ 12 w 264"/>
                <a:gd name="T47" fmla="*/ 103 h 264"/>
                <a:gd name="T48" fmla="*/ 24 w 264"/>
                <a:gd name="T49" fmla="*/ 95 h 264"/>
                <a:gd name="T50" fmla="*/ 41 w 264"/>
                <a:gd name="T51" fmla="*/ 92 h 264"/>
                <a:gd name="T52" fmla="*/ 90 w 264"/>
                <a:gd name="T53" fmla="*/ 42 h 264"/>
                <a:gd name="T54" fmla="*/ 92 w 264"/>
                <a:gd name="T55" fmla="*/ 34 h 264"/>
                <a:gd name="T56" fmla="*/ 97 w 264"/>
                <a:gd name="T57" fmla="*/ 18 h 264"/>
                <a:gd name="T58" fmla="*/ 108 w 264"/>
                <a:gd name="T59" fmla="*/ 6 h 264"/>
                <a:gd name="T60" fmla="*/ 123 w 264"/>
                <a:gd name="T61" fmla="*/ 2 h 264"/>
                <a:gd name="T62" fmla="*/ 132 w 264"/>
                <a:gd name="T63" fmla="*/ 0 h 264"/>
                <a:gd name="T64" fmla="*/ 148 w 264"/>
                <a:gd name="T65" fmla="*/ 3 h 264"/>
                <a:gd name="T66" fmla="*/ 161 w 264"/>
                <a:gd name="T67" fmla="*/ 13 h 264"/>
                <a:gd name="T68" fmla="*/ 169 w 264"/>
                <a:gd name="T69" fmla="*/ 26 h 264"/>
                <a:gd name="T70" fmla="*/ 173 w 264"/>
                <a:gd name="T71" fmla="*/ 42 h 264"/>
                <a:gd name="T72" fmla="*/ 222 w 264"/>
                <a:gd name="T73" fmla="*/ 92 h 264"/>
                <a:gd name="T74" fmla="*/ 231 w 264"/>
                <a:gd name="T75" fmla="*/ 92 h 264"/>
                <a:gd name="T76" fmla="*/ 245 w 264"/>
                <a:gd name="T77" fmla="*/ 98 h 264"/>
                <a:gd name="T78" fmla="*/ 256 w 264"/>
                <a:gd name="T79" fmla="*/ 109 h 264"/>
                <a:gd name="T80" fmla="*/ 263 w 264"/>
                <a:gd name="T81" fmla="*/ 124 h 264"/>
                <a:gd name="T82" fmla="*/ 264 w 264"/>
                <a:gd name="T83" fmla="*/ 13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4" h="264">
                  <a:moveTo>
                    <a:pt x="264" y="132"/>
                  </a:moveTo>
                  <a:lnTo>
                    <a:pt x="264" y="132"/>
                  </a:lnTo>
                  <a:lnTo>
                    <a:pt x="263" y="140"/>
                  </a:lnTo>
                  <a:lnTo>
                    <a:pt x="261" y="148"/>
                  </a:lnTo>
                  <a:lnTo>
                    <a:pt x="256" y="154"/>
                  </a:lnTo>
                  <a:lnTo>
                    <a:pt x="251" y="161"/>
                  </a:lnTo>
                  <a:lnTo>
                    <a:pt x="245" y="166"/>
                  </a:lnTo>
                  <a:lnTo>
                    <a:pt x="239" y="170"/>
                  </a:lnTo>
                  <a:lnTo>
                    <a:pt x="231" y="172"/>
                  </a:lnTo>
                  <a:lnTo>
                    <a:pt x="222" y="174"/>
                  </a:lnTo>
                  <a:lnTo>
                    <a:pt x="173" y="174"/>
                  </a:lnTo>
                  <a:lnTo>
                    <a:pt x="173" y="223"/>
                  </a:lnTo>
                  <a:lnTo>
                    <a:pt x="173" y="223"/>
                  </a:lnTo>
                  <a:lnTo>
                    <a:pt x="173" y="232"/>
                  </a:lnTo>
                  <a:lnTo>
                    <a:pt x="169" y="240"/>
                  </a:lnTo>
                  <a:lnTo>
                    <a:pt x="166" y="246"/>
                  </a:lnTo>
                  <a:lnTo>
                    <a:pt x="161" y="252"/>
                  </a:lnTo>
                  <a:lnTo>
                    <a:pt x="155" y="257"/>
                  </a:lnTo>
                  <a:lnTo>
                    <a:pt x="148" y="260"/>
                  </a:lnTo>
                  <a:lnTo>
                    <a:pt x="140" y="264"/>
                  </a:lnTo>
                  <a:lnTo>
                    <a:pt x="132" y="264"/>
                  </a:lnTo>
                  <a:lnTo>
                    <a:pt x="132" y="264"/>
                  </a:lnTo>
                  <a:lnTo>
                    <a:pt x="123" y="264"/>
                  </a:lnTo>
                  <a:lnTo>
                    <a:pt x="116" y="260"/>
                  </a:lnTo>
                  <a:lnTo>
                    <a:pt x="108" y="257"/>
                  </a:lnTo>
                  <a:lnTo>
                    <a:pt x="103" y="252"/>
                  </a:lnTo>
                  <a:lnTo>
                    <a:pt x="103" y="252"/>
                  </a:lnTo>
                  <a:lnTo>
                    <a:pt x="97" y="246"/>
                  </a:lnTo>
                  <a:lnTo>
                    <a:pt x="94" y="240"/>
                  </a:lnTo>
                  <a:lnTo>
                    <a:pt x="92" y="232"/>
                  </a:lnTo>
                  <a:lnTo>
                    <a:pt x="90" y="223"/>
                  </a:lnTo>
                  <a:lnTo>
                    <a:pt x="90" y="174"/>
                  </a:lnTo>
                  <a:lnTo>
                    <a:pt x="41" y="174"/>
                  </a:lnTo>
                  <a:lnTo>
                    <a:pt x="41" y="174"/>
                  </a:lnTo>
                  <a:lnTo>
                    <a:pt x="32" y="172"/>
                  </a:lnTo>
                  <a:lnTo>
                    <a:pt x="24" y="170"/>
                  </a:lnTo>
                  <a:lnTo>
                    <a:pt x="18" y="166"/>
                  </a:lnTo>
                  <a:lnTo>
                    <a:pt x="12" y="161"/>
                  </a:lnTo>
                  <a:lnTo>
                    <a:pt x="7" y="154"/>
                  </a:lnTo>
                  <a:lnTo>
                    <a:pt x="3" y="148"/>
                  </a:lnTo>
                  <a:lnTo>
                    <a:pt x="0" y="14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24"/>
                  </a:lnTo>
                  <a:lnTo>
                    <a:pt x="3" y="116"/>
                  </a:lnTo>
                  <a:lnTo>
                    <a:pt x="7" y="109"/>
                  </a:lnTo>
                  <a:lnTo>
                    <a:pt x="12" y="103"/>
                  </a:lnTo>
                  <a:lnTo>
                    <a:pt x="12" y="103"/>
                  </a:lnTo>
                  <a:lnTo>
                    <a:pt x="18" y="98"/>
                  </a:lnTo>
                  <a:lnTo>
                    <a:pt x="24" y="95"/>
                  </a:lnTo>
                  <a:lnTo>
                    <a:pt x="32" y="92"/>
                  </a:lnTo>
                  <a:lnTo>
                    <a:pt x="41" y="92"/>
                  </a:lnTo>
                  <a:lnTo>
                    <a:pt x="90" y="92"/>
                  </a:lnTo>
                  <a:lnTo>
                    <a:pt x="90" y="42"/>
                  </a:lnTo>
                  <a:lnTo>
                    <a:pt x="90" y="42"/>
                  </a:lnTo>
                  <a:lnTo>
                    <a:pt x="92" y="34"/>
                  </a:lnTo>
                  <a:lnTo>
                    <a:pt x="94" y="26"/>
                  </a:lnTo>
                  <a:lnTo>
                    <a:pt x="97" y="18"/>
                  </a:lnTo>
                  <a:lnTo>
                    <a:pt x="103" y="13"/>
                  </a:lnTo>
                  <a:lnTo>
                    <a:pt x="108" y="6"/>
                  </a:lnTo>
                  <a:lnTo>
                    <a:pt x="116" y="3"/>
                  </a:lnTo>
                  <a:lnTo>
                    <a:pt x="123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0" y="2"/>
                  </a:lnTo>
                  <a:lnTo>
                    <a:pt x="148" y="3"/>
                  </a:lnTo>
                  <a:lnTo>
                    <a:pt x="155" y="6"/>
                  </a:lnTo>
                  <a:lnTo>
                    <a:pt x="161" y="13"/>
                  </a:lnTo>
                  <a:lnTo>
                    <a:pt x="166" y="18"/>
                  </a:lnTo>
                  <a:lnTo>
                    <a:pt x="169" y="26"/>
                  </a:lnTo>
                  <a:lnTo>
                    <a:pt x="173" y="34"/>
                  </a:lnTo>
                  <a:lnTo>
                    <a:pt x="173" y="42"/>
                  </a:lnTo>
                  <a:lnTo>
                    <a:pt x="173" y="92"/>
                  </a:lnTo>
                  <a:lnTo>
                    <a:pt x="222" y="92"/>
                  </a:lnTo>
                  <a:lnTo>
                    <a:pt x="222" y="92"/>
                  </a:lnTo>
                  <a:lnTo>
                    <a:pt x="231" y="92"/>
                  </a:lnTo>
                  <a:lnTo>
                    <a:pt x="239" y="95"/>
                  </a:lnTo>
                  <a:lnTo>
                    <a:pt x="245" y="98"/>
                  </a:lnTo>
                  <a:lnTo>
                    <a:pt x="251" y="103"/>
                  </a:lnTo>
                  <a:lnTo>
                    <a:pt x="256" y="109"/>
                  </a:lnTo>
                  <a:lnTo>
                    <a:pt x="261" y="116"/>
                  </a:lnTo>
                  <a:lnTo>
                    <a:pt x="263" y="124"/>
                  </a:lnTo>
                  <a:lnTo>
                    <a:pt x="264" y="132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2"/>
            <p:cNvSpPr/>
            <p:nvPr userDrawn="1"/>
          </p:nvSpPr>
          <p:spPr bwMode="auto">
            <a:xfrm>
              <a:off x="1365" y="1587"/>
              <a:ext cx="49" cy="10"/>
            </a:xfrm>
            <a:custGeom>
              <a:avLst/>
              <a:gdLst>
                <a:gd name="T0" fmla="*/ 88 w 98"/>
                <a:gd name="T1" fmla="*/ 0 h 19"/>
                <a:gd name="T2" fmla="*/ 48 w 98"/>
                <a:gd name="T3" fmla="*/ 0 h 19"/>
                <a:gd name="T4" fmla="*/ 9 w 98"/>
                <a:gd name="T5" fmla="*/ 0 h 19"/>
                <a:gd name="T6" fmla="*/ 9 w 98"/>
                <a:gd name="T7" fmla="*/ 0 h 19"/>
                <a:gd name="T8" fmla="*/ 6 w 98"/>
                <a:gd name="T9" fmla="*/ 0 h 19"/>
                <a:gd name="T10" fmla="*/ 3 w 98"/>
                <a:gd name="T11" fmla="*/ 3 h 19"/>
                <a:gd name="T12" fmla="*/ 1 w 98"/>
                <a:gd name="T13" fmla="*/ 5 h 19"/>
                <a:gd name="T14" fmla="*/ 0 w 98"/>
                <a:gd name="T15" fmla="*/ 10 h 19"/>
                <a:gd name="T16" fmla="*/ 0 w 98"/>
                <a:gd name="T17" fmla="*/ 10 h 19"/>
                <a:gd name="T18" fmla="*/ 1 w 98"/>
                <a:gd name="T19" fmla="*/ 13 h 19"/>
                <a:gd name="T20" fmla="*/ 3 w 98"/>
                <a:gd name="T21" fmla="*/ 16 h 19"/>
                <a:gd name="T22" fmla="*/ 6 w 98"/>
                <a:gd name="T23" fmla="*/ 19 h 19"/>
                <a:gd name="T24" fmla="*/ 9 w 98"/>
                <a:gd name="T25" fmla="*/ 19 h 19"/>
                <a:gd name="T26" fmla="*/ 48 w 98"/>
                <a:gd name="T27" fmla="*/ 19 h 19"/>
                <a:gd name="T28" fmla="*/ 88 w 98"/>
                <a:gd name="T29" fmla="*/ 19 h 19"/>
                <a:gd name="T30" fmla="*/ 88 w 98"/>
                <a:gd name="T31" fmla="*/ 19 h 19"/>
                <a:gd name="T32" fmla="*/ 91 w 98"/>
                <a:gd name="T33" fmla="*/ 19 h 19"/>
                <a:gd name="T34" fmla="*/ 95 w 98"/>
                <a:gd name="T35" fmla="*/ 16 h 19"/>
                <a:gd name="T36" fmla="*/ 96 w 98"/>
                <a:gd name="T37" fmla="*/ 13 h 19"/>
                <a:gd name="T38" fmla="*/ 98 w 98"/>
                <a:gd name="T39" fmla="*/ 10 h 19"/>
                <a:gd name="T40" fmla="*/ 98 w 98"/>
                <a:gd name="T41" fmla="*/ 10 h 19"/>
                <a:gd name="T42" fmla="*/ 96 w 98"/>
                <a:gd name="T43" fmla="*/ 5 h 19"/>
                <a:gd name="T44" fmla="*/ 95 w 98"/>
                <a:gd name="T45" fmla="*/ 3 h 19"/>
                <a:gd name="T46" fmla="*/ 91 w 98"/>
                <a:gd name="T47" fmla="*/ 0 h 19"/>
                <a:gd name="T48" fmla="*/ 88 w 98"/>
                <a:gd name="T49" fmla="*/ 0 h 19"/>
                <a:gd name="T50" fmla="*/ 88 w 98"/>
                <a:gd name="T5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9">
                  <a:moveTo>
                    <a:pt x="88" y="0"/>
                  </a:moveTo>
                  <a:lnTo>
                    <a:pt x="4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48" y="19"/>
                  </a:lnTo>
                  <a:lnTo>
                    <a:pt x="88" y="19"/>
                  </a:lnTo>
                  <a:lnTo>
                    <a:pt x="88" y="19"/>
                  </a:lnTo>
                  <a:lnTo>
                    <a:pt x="91" y="19"/>
                  </a:lnTo>
                  <a:lnTo>
                    <a:pt x="95" y="16"/>
                  </a:lnTo>
                  <a:lnTo>
                    <a:pt x="96" y="13"/>
                  </a:lnTo>
                  <a:lnTo>
                    <a:pt x="98" y="10"/>
                  </a:lnTo>
                  <a:lnTo>
                    <a:pt x="98" y="10"/>
                  </a:lnTo>
                  <a:lnTo>
                    <a:pt x="96" y="5"/>
                  </a:lnTo>
                  <a:lnTo>
                    <a:pt x="95" y="3"/>
                  </a:lnTo>
                  <a:lnTo>
                    <a:pt x="91" y="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3"/>
            <p:cNvSpPr/>
            <p:nvPr userDrawn="1"/>
          </p:nvSpPr>
          <p:spPr bwMode="auto">
            <a:xfrm>
              <a:off x="1240" y="1105"/>
              <a:ext cx="300" cy="398"/>
            </a:xfrm>
            <a:custGeom>
              <a:avLst/>
              <a:gdLst>
                <a:gd name="T0" fmla="*/ 299 w 600"/>
                <a:gd name="T1" fmla="*/ 0 h 794"/>
                <a:gd name="T2" fmla="*/ 239 w 600"/>
                <a:gd name="T3" fmla="*/ 6 h 794"/>
                <a:gd name="T4" fmla="*/ 183 w 600"/>
                <a:gd name="T5" fmla="*/ 24 h 794"/>
                <a:gd name="T6" fmla="*/ 132 w 600"/>
                <a:gd name="T7" fmla="*/ 51 h 794"/>
                <a:gd name="T8" fmla="*/ 88 w 600"/>
                <a:gd name="T9" fmla="*/ 88 h 794"/>
                <a:gd name="T10" fmla="*/ 51 w 600"/>
                <a:gd name="T11" fmla="*/ 132 h 794"/>
                <a:gd name="T12" fmla="*/ 24 w 600"/>
                <a:gd name="T13" fmla="*/ 183 h 794"/>
                <a:gd name="T14" fmla="*/ 6 w 600"/>
                <a:gd name="T15" fmla="*/ 240 h 794"/>
                <a:gd name="T16" fmla="*/ 0 w 600"/>
                <a:gd name="T17" fmla="*/ 299 h 794"/>
                <a:gd name="T18" fmla="*/ 1 w 600"/>
                <a:gd name="T19" fmla="*/ 325 h 794"/>
                <a:gd name="T20" fmla="*/ 9 w 600"/>
                <a:gd name="T21" fmla="*/ 371 h 794"/>
                <a:gd name="T22" fmla="*/ 24 w 600"/>
                <a:gd name="T23" fmla="*/ 416 h 794"/>
                <a:gd name="T24" fmla="*/ 46 w 600"/>
                <a:gd name="T25" fmla="*/ 457 h 794"/>
                <a:gd name="T26" fmla="*/ 58 w 600"/>
                <a:gd name="T27" fmla="*/ 476 h 794"/>
                <a:gd name="T28" fmla="*/ 120 w 600"/>
                <a:gd name="T29" fmla="*/ 571 h 794"/>
                <a:gd name="T30" fmla="*/ 156 w 600"/>
                <a:gd name="T31" fmla="*/ 632 h 794"/>
                <a:gd name="T32" fmla="*/ 173 w 600"/>
                <a:gd name="T33" fmla="*/ 677 h 794"/>
                <a:gd name="T34" fmla="*/ 180 w 600"/>
                <a:gd name="T35" fmla="*/ 704 h 794"/>
                <a:gd name="T36" fmla="*/ 180 w 600"/>
                <a:gd name="T37" fmla="*/ 778 h 794"/>
                <a:gd name="T38" fmla="*/ 181 w 600"/>
                <a:gd name="T39" fmla="*/ 785 h 794"/>
                <a:gd name="T40" fmla="*/ 190 w 600"/>
                <a:gd name="T41" fmla="*/ 793 h 794"/>
                <a:gd name="T42" fmla="*/ 299 w 600"/>
                <a:gd name="T43" fmla="*/ 794 h 794"/>
                <a:gd name="T44" fmla="*/ 404 w 600"/>
                <a:gd name="T45" fmla="*/ 794 h 794"/>
                <a:gd name="T46" fmla="*/ 415 w 600"/>
                <a:gd name="T47" fmla="*/ 789 h 794"/>
                <a:gd name="T48" fmla="*/ 420 w 600"/>
                <a:gd name="T49" fmla="*/ 778 h 794"/>
                <a:gd name="T50" fmla="*/ 420 w 600"/>
                <a:gd name="T51" fmla="*/ 719 h 794"/>
                <a:gd name="T52" fmla="*/ 423 w 600"/>
                <a:gd name="T53" fmla="*/ 691 h 794"/>
                <a:gd name="T54" fmla="*/ 431 w 600"/>
                <a:gd name="T55" fmla="*/ 662 h 794"/>
                <a:gd name="T56" fmla="*/ 460 w 600"/>
                <a:gd name="T57" fmla="*/ 601 h 794"/>
                <a:gd name="T58" fmla="*/ 500 w 600"/>
                <a:gd name="T59" fmla="*/ 540 h 794"/>
                <a:gd name="T60" fmla="*/ 542 w 600"/>
                <a:gd name="T61" fmla="*/ 476 h 794"/>
                <a:gd name="T62" fmla="*/ 566 w 600"/>
                <a:gd name="T63" fmla="*/ 437 h 794"/>
                <a:gd name="T64" fmla="*/ 584 w 600"/>
                <a:gd name="T65" fmla="*/ 394 h 794"/>
                <a:gd name="T66" fmla="*/ 595 w 600"/>
                <a:gd name="T67" fmla="*/ 347 h 794"/>
                <a:gd name="T68" fmla="*/ 600 w 600"/>
                <a:gd name="T69" fmla="*/ 299 h 794"/>
                <a:gd name="T70" fmla="*/ 598 w 600"/>
                <a:gd name="T71" fmla="*/ 268 h 794"/>
                <a:gd name="T72" fmla="*/ 586 w 600"/>
                <a:gd name="T73" fmla="*/ 211 h 794"/>
                <a:gd name="T74" fmla="*/ 563 w 600"/>
                <a:gd name="T75" fmla="*/ 158 h 794"/>
                <a:gd name="T76" fmla="*/ 531 w 600"/>
                <a:gd name="T77" fmla="*/ 109 h 794"/>
                <a:gd name="T78" fmla="*/ 491 w 600"/>
                <a:gd name="T79" fmla="*/ 69 h 794"/>
                <a:gd name="T80" fmla="*/ 442 w 600"/>
                <a:gd name="T81" fmla="*/ 37 h 794"/>
                <a:gd name="T82" fmla="*/ 389 w 600"/>
                <a:gd name="T83" fmla="*/ 14 h 794"/>
                <a:gd name="T84" fmla="*/ 330 w 600"/>
                <a:gd name="T85" fmla="*/ 2 h 794"/>
                <a:gd name="T86" fmla="*/ 299 w 600"/>
                <a:gd name="T87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00" h="794">
                  <a:moveTo>
                    <a:pt x="299" y="0"/>
                  </a:moveTo>
                  <a:lnTo>
                    <a:pt x="299" y="0"/>
                  </a:lnTo>
                  <a:lnTo>
                    <a:pt x="268" y="2"/>
                  </a:lnTo>
                  <a:lnTo>
                    <a:pt x="239" y="6"/>
                  </a:lnTo>
                  <a:lnTo>
                    <a:pt x="210" y="14"/>
                  </a:lnTo>
                  <a:lnTo>
                    <a:pt x="183" y="24"/>
                  </a:lnTo>
                  <a:lnTo>
                    <a:pt x="157" y="37"/>
                  </a:lnTo>
                  <a:lnTo>
                    <a:pt x="132" y="51"/>
                  </a:lnTo>
                  <a:lnTo>
                    <a:pt x="109" y="69"/>
                  </a:lnTo>
                  <a:lnTo>
                    <a:pt x="88" y="88"/>
                  </a:lnTo>
                  <a:lnTo>
                    <a:pt x="69" y="109"/>
                  </a:lnTo>
                  <a:lnTo>
                    <a:pt x="51" y="132"/>
                  </a:lnTo>
                  <a:lnTo>
                    <a:pt x="37" y="158"/>
                  </a:lnTo>
                  <a:lnTo>
                    <a:pt x="24" y="183"/>
                  </a:lnTo>
                  <a:lnTo>
                    <a:pt x="14" y="211"/>
                  </a:lnTo>
                  <a:lnTo>
                    <a:pt x="6" y="240"/>
                  </a:lnTo>
                  <a:lnTo>
                    <a:pt x="1" y="268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1" y="325"/>
                  </a:lnTo>
                  <a:lnTo>
                    <a:pt x="4" y="349"/>
                  </a:lnTo>
                  <a:lnTo>
                    <a:pt x="9" y="371"/>
                  </a:lnTo>
                  <a:lnTo>
                    <a:pt x="16" y="396"/>
                  </a:lnTo>
                  <a:lnTo>
                    <a:pt x="24" y="416"/>
                  </a:lnTo>
                  <a:lnTo>
                    <a:pt x="33" y="437"/>
                  </a:lnTo>
                  <a:lnTo>
                    <a:pt x="46" y="457"/>
                  </a:lnTo>
                  <a:lnTo>
                    <a:pt x="58" y="476"/>
                  </a:lnTo>
                  <a:lnTo>
                    <a:pt x="58" y="476"/>
                  </a:lnTo>
                  <a:lnTo>
                    <a:pt x="99" y="540"/>
                  </a:lnTo>
                  <a:lnTo>
                    <a:pt x="120" y="571"/>
                  </a:lnTo>
                  <a:lnTo>
                    <a:pt x="140" y="601"/>
                  </a:lnTo>
                  <a:lnTo>
                    <a:pt x="156" y="632"/>
                  </a:lnTo>
                  <a:lnTo>
                    <a:pt x="169" y="662"/>
                  </a:lnTo>
                  <a:lnTo>
                    <a:pt x="173" y="677"/>
                  </a:lnTo>
                  <a:lnTo>
                    <a:pt x="177" y="691"/>
                  </a:lnTo>
                  <a:lnTo>
                    <a:pt x="180" y="704"/>
                  </a:lnTo>
                  <a:lnTo>
                    <a:pt x="180" y="719"/>
                  </a:lnTo>
                  <a:lnTo>
                    <a:pt x="180" y="778"/>
                  </a:lnTo>
                  <a:lnTo>
                    <a:pt x="180" y="778"/>
                  </a:lnTo>
                  <a:lnTo>
                    <a:pt x="181" y="785"/>
                  </a:lnTo>
                  <a:lnTo>
                    <a:pt x="185" y="789"/>
                  </a:lnTo>
                  <a:lnTo>
                    <a:pt x="190" y="793"/>
                  </a:lnTo>
                  <a:lnTo>
                    <a:pt x="196" y="794"/>
                  </a:lnTo>
                  <a:lnTo>
                    <a:pt x="299" y="794"/>
                  </a:lnTo>
                  <a:lnTo>
                    <a:pt x="404" y="794"/>
                  </a:lnTo>
                  <a:lnTo>
                    <a:pt x="404" y="794"/>
                  </a:lnTo>
                  <a:lnTo>
                    <a:pt x="410" y="793"/>
                  </a:lnTo>
                  <a:lnTo>
                    <a:pt x="415" y="789"/>
                  </a:lnTo>
                  <a:lnTo>
                    <a:pt x="418" y="785"/>
                  </a:lnTo>
                  <a:lnTo>
                    <a:pt x="420" y="778"/>
                  </a:lnTo>
                  <a:lnTo>
                    <a:pt x="420" y="719"/>
                  </a:lnTo>
                  <a:lnTo>
                    <a:pt x="420" y="719"/>
                  </a:lnTo>
                  <a:lnTo>
                    <a:pt x="420" y="704"/>
                  </a:lnTo>
                  <a:lnTo>
                    <a:pt x="423" y="691"/>
                  </a:lnTo>
                  <a:lnTo>
                    <a:pt x="426" y="677"/>
                  </a:lnTo>
                  <a:lnTo>
                    <a:pt x="431" y="662"/>
                  </a:lnTo>
                  <a:lnTo>
                    <a:pt x="444" y="632"/>
                  </a:lnTo>
                  <a:lnTo>
                    <a:pt x="460" y="601"/>
                  </a:lnTo>
                  <a:lnTo>
                    <a:pt x="479" y="571"/>
                  </a:lnTo>
                  <a:lnTo>
                    <a:pt x="500" y="540"/>
                  </a:lnTo>
                  <a:lnTo>
                    <a:pt x="542" y="476"/>
                  </a:lnTo>
                  <a:lnTo>
                    <a:pt x="542" y="476"/>
                  </a:lnTo>
                  <a:lnTo>
                    <a:pt x="555" y="457"/>
                  </a:lnTo>
                  <a:lnTo>
                    <a:pt x="566" y="437"/>
                  </a:lnTo>
                  <a:lnTo>
                    <a:pt x="576" y="416"/>
                  </a:lnTo>
                  <a:lnTo>
                    <a:pt x="584" y="394"/>
                  </a:lnTo>
                  <a:lnTo>
                    <a:pt x="590" y="371"/>
                  </a:lnTo>
                  <a:lnTo>
                    <a:pt x="595" y="347"/>
                  </a:lnTo>
                  <a:lnTo>
                    <a:pt x="598" y="325"/>
                  </a:lnTo>
                  <a:lnTo>
                    <a:pt x="600" y="299"/>
                  </a:lnTo>
                  <a:lnTo>
                    <a:pt x="600" y="299"/>
                  </a:lnTo>
                  <a:lnTo>
                    <a:pt x="598" y="268"/>
                  </a:lnTo>
                  <a:lnTo>
                    <a:pt x="594" y="240"/>
                  </a:lnTo>
                  <a:lnTo>
                    <a:pt x="586" y="211"/>
                  </a:lnTo>
                  <a:lnTo>
                    <a:pt x="576" y="183"/>
                  </a:lnTo>
                  <a:lnTo>
                    <a:pt x="563" y="158"/>
                  </a:lnTo>
                  <a:lnTo>
                    <a:pt x="549" y="132"/>
                  </a:lnTo>
                  <a:lnTo>
                    <a:pt x="531" y="109"/>
                  </a:lnTo>
                  <a:lnTo>
                    <a:pt x="512" y="88"/>
                  </a:lnTo>
                  <a:lnTo>
                    <a:pt x="491" y="69"/>
                  </a:lnTo>
                  <a:lnTo>
                    <a:pt x="468" y="51"/>
                  </a:lnTo>
                  <a:lnTo>
                    <a:pt x="442" y="37"/>
                  </a:lnTo>
                  <a:lnTo>
                    <a:pt x="417" y="24"/>
                  </a:lnTo>
                  <a:lnTo>
                    <a:pt x="389" y="14"/>
                  </a:lnTo>
                  <a:lnTo>
                    <a:pt x="360" y="6"/>
                  </a:lnTo>
                  <a:lnTo>
                    <a:pt x="330" y="2"/>
                  </a:lnTo>
                  <a:lnTo>
                    <a:pt x="299" y="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4"/>
            <p:cNvSpPr/>
            <p:nvPr userDrawn="1"/>
          </p:nvSpPr>
          <p:spPr bwMode="auto">
            <a:xfrm>
              <a:off x="1333" y="1518"/>
              <a:ext cx="114" cy="11"/>
            </a:xfrm>
            <a:custGeom>
              <a:avLst/>
              <a:gdLst>
                <a:gd name="T0" fmla="*/ 216 w 227"/>
                <a:gd name="T1" fmla="*/ 0 h 22"/>
                <a:gd name="T2" fmla="*/ 113 w 227"/>
                <a:gd name="T3" fmla="*/ 0 h 22"/>
                <a:gd name="T4" fmla="*/ 12 w 227"/>
                <a:gd name="T5" fmla="*/ 0 h 22"/>
                <a:gd name="T6" fmla="*/ 12 w 227"/>
                <a:gd name="T7" fmla="*/ 0 h 22"/>
                <a:gd name="T8" fmla="*/ 8 w 227"/>
                <a:gd name="T9" fmla="*/ 1 h 22"/>
                <a:gd name="T10" fmla="*/ 4 w 227"/>
                <a:gd name="T11" fmla="*/ 3 h 22"/>
                <a:gd name="T12" fmla="*/ 4 w 227"/>
                <a:gd name="T13" fmla="*/ 3 h 22"/>
                <a:gd name="T14" fmla="*/ 2 w 227"/>
                <a:gd name="T15" fmla="*/ 8 h 22"/>
                <a:gd name="T16" fmla="*/ 0 w 227"/>
                <a:gd name="T17" fmla="*/ 11 h 22"/>
                <a:gd name="T18" fmla="*/ 0 w 227"/>
                <a:gd name="T19" fmla="*/ 11 h 22"/>
                <a:gd name="T20" fmla="*/ 2 w 227"/>
                <a:gd name="T21" fmla="*/ 16 h 22"/>
                <a:gd name="T22" fmla="*/ 4 w 227"/>
                <a:gd name="T23" fmla="*/ 19 h 22"/>
                <a:gd name="T24" fmla="*/ 8 w 227"/>
                <a:gd name="T25" fmla="*/ 22 h 22"/>
                <a:gd name="T26" fmla="*/ 12 w 227"/>
                <a:gd name="T27" fmla="*/ 22 h 22"/>
                <a:gd name="T28" fmla="*/ 113 w 227"/>
                <a:gd name="T29" fmla="*/ 22 h 22"/>
                <a:gd name="T30" fmla="*/ 216 w 227"/>
                <a:gd name="T31" fmla="*/ 22 h 22"/>
                <a:gd name="T32" fmla="*/ 216 w 227"/>
                <a:gd name="T33" fmla="*/ 22 h 22"/>
                <a:gd name="T34" fmla="*/ 219 w 227"/>
                <a:gd name="T35" fmla="*/ 22 h 22"/>
                <a:gd name="T36" fmla="*/ 224 w 227"/>
                <a:gd name="T37" fmla="*/ 19 h 22"/>
                <a:gd name="T38" fmla="*/ 226 w 227"/>
                <a:gd name="T39" fmla="*/ 16 h 22"/>
                <a:gd name="T40" fmla="*/ 227 w 227"/>
                <a:gd name="T41" fmla="*/ 11 h 22"/>
                <a:gd name="T42" fmla="*/ 227 w 227"/>
                <a:gd name="T43" fmla="*/ 11 h 22"/>
                <a:gd name="T44" fmla="*/ 226 w 227"/>
                <a:gd name="T45" fmla="*/ 8 h 22"/>
                <a:gd name="T46" fmla="*/ 224 w 227"/>
                <a:gd name="T47" fmla="*/ 3 h 22"/>
                <a:gd name="T48" fmla="*/ 219 w 227"/>
                <a:gd name="T49" fmla="*/ 1 h 22"/>
                <a:gd name="T50" fmla="*/ 216 w 227"/>
                <a:gd name="T51" fmla="*/ 0 h 22"/>
                <a:gd name="T52" fmla="*/ 216 w 227"/>
                <a:gd name="T5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7" h="22">
                  <a:moveTo>
                    <a:pt x="216" y="0"/>
                  </a:moveTo>
                  <a:lnTo>
                    <a:pt x="1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6"/>
                  </a:lnTo>
                  <a:lnTo>
                    <a:pt x="4" y="19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13" y="22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9" y="22"/>
                  </a:lnTo>
                  <a:lnTo>
                    <a:pt x="224" y="19"/>
                  </a:lnTo>
                  <a:lnTo>
                    <a:pt x="226" y="16"/>
                  </a:lnTo>
                  <a:lnTo>
                    <a:pt x="227" y="11"/>
                  </a:lnTo>
                  <a:lnTo>
                    <a:pt x="227" y="11"/>
                  </a:lnTo>
                  <a:lnTo>
                    <a:pt x="226" y="8"/>
                  </a:lnTo>
                  <a:lnTo>
                    <a:pt x="224" y="3"/>
                  </a:lnTo>
                  <a:lnTo>
                    <a:pt x="219" y="1"/>
                  </a:lnTo>
                  <a:lnTo>
                    <a:pt x="216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5"/>
            <p:cNvSpPr/>
            <p:nvPr userDrawn="1"/>
          </p:nvSpPr>
          <p:spPr bwMode="auto">
            <a:xfrm>
              <a:off x="1333" y="1540"/>
              <a:ext cx="114" cy="11"/>
            </a:xfrm>
            <a:custGeom>
              <a:avLst/>
              <a:gdLst>
                <a:gd name="T0" fmla="*/ 216 w 227"/>
                <a:gd name="T1" fmla="*/ 0 h 23"/>
                <a:gd name="T2" fmla="*/ 113 w 227"/>
                <a:gd name="T3" fmla="*/ 0 h 23"/>
                <a:gd name="T4" fmla="*/ 12 w 227"/>
                <a:gd name="T5" fmla="*/ 0 h 23"/>
                <a:gd name="T6" fmla="*/ 12 w 227"/>
                <a:gd name="T7" fmla="*/ 0 h 23"/>
                <a:gd name="T8" fmla="*/ 8 w 227"/>
                <a:gd name="T9" fmla="*/ 2 h 23"/>
                <a:gd name="T10" fmla="*/ 4 w 227"/>
                <a:gd name="T11" fmla="*/ 3 h 23"/>
                <a:gd name="T12" fmla="*/ 4 w 227"/>
                <a:gd name="T13" fmla="*/ 3 h 23"/>
                <a:gd name="T14" fmla="*/ 2 w 227"/>
                <a:gd name="T15" fmla="*/ 7 h 23"/>
                <a:gd name="T16" fmla="*/ 0 w 227"/>
                <a:gd name="T17" fmla="*/ 11 h 23"/>
                <a:gd name="T18" fmla="*/ 0 w 227"/>
                <a:gd name="T19" fmla="*/ 11 h 23"/>
                <a:gd name="T20" fmla="*/ 2 w 227"/>
                <a:gd name="T21" fmla="*/ 16 h 23"/>
                <a:gd name="T22" fmla="*/ 4 w 227"/>
                <a:gd name="T23" fmla="*/ 20 h 23"/>
                <a:gd name="T24" fmla="*/ 8 w 227"/>
                <a:gd name="T25" fmla="*/ 23 h 23"/>
                <a:gd name="T26" fmla="*/ 12 w 227"/>
                <a:gd name="T27" fmla="*/ 23 h 23"/>
                <a:gd name="T28" fmla="*/ 113 w 227"/>
                <a:gd name="T29" fmla="*/ 23 h 23"/>
                <a:gd name="T30" fmla="*/ 216 w 227"/>
                <a:gd name="T31" fmla="*/ 23 h 23"/>
                <a:gd name="T32" fmla="*/ 216 w 227"/>
                <a:gd name="T33" fmla="*/ 23 h 23"/>
                <a:gd name="T34" fmla="*/ 219 w 227"/>
                <a:gd name="T35" fmla="*/ 23 h 23"/>
                <a:gd name="T36" fmla="*/ 224 w 227"/>
                <a:gd name="T37" fmla="*/ 20 h 23"/>
                <a:gd name="T38" fmla="*/ 226 w 227"/>
                <a:gd name="T39" fmla="*/ 16 h 23"/>
                <a:gd name="T40" fmla="*/ 227 w 227"/>
                <a:gd name="T41" fmla="*/ 11 h 23"/>
                <a:gd name="T42" fmla="*/ 227 w 227"/>
                <a:gd name="T43" fmla="*/ 11 h 23"/>
                <a:gd name="T44" fmla="*/ 226 w 227"/>
                <a:gd name="T45" fmla="*/ 7 h 23"/>
                <a:gd name="T46" fmla="*/ 224 w 227"/>
                <a:gd name="T47" fmla="*/ 3 h 23"/>
                <a:gd name="T48" fmla="*/ 219 w 227"/>
                <a:gd name="T49" fmla="*/ 2 h 23"/>
                <a:gd name="T50" fmla="*/ 216 w 227"/>
                <a:gd name="T51" fmla="*/ 0 h 23"/>
                <a:gd name="T52" fmla="*/ 216 w 227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7" h="23">
                  <a:moveTo>
                    <a:pt x="216" y="0"/>
                  </a:moveTo>
                  <a:lnTo>
                    <a:pt x="1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13" y="23"/>
                  </a:lnTo>
                  <a:lnTo>
                    <a:pt x="216" y="23"/>
                  </a:lnTo>
                  <a:lnTo>
                    <a:pt x="216" y="23"/>
                  </a:lnTo>
                  <a:lnTo>
                    <a:pt x="219" y="23"/>
                  </a:lnTo>
                  <a:lnTo>
                    <a:pt x="224" y="20"/>
                  </a:lnTo>
                  <a:lnTo>
                    <a:pt x="226" y="16"/>
                  </a:lnTo>
                  <a:lnTo>
                    <a:pt x="227" y="11"/>
                  </a:lnTo>
                  <a:lnTo>
                    <a:pt x="227" y="11"/>
                  </a:lnTo>
                  <a:lnTo>
                    <a:pt x="226" y="7"/>
                  </a:lnTo>
                  <a:lnTo>
                    <a:pt x="224" y="3"/>
                  </a:lnTo>
                  <a:lnTo>
                    <a:pt x="219" y="2"/>
                  </a:lnTo>
                  <a:lnTo>
                    <a:pt x="216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6"/>
            <p:cNvSpPr/>
            <p:nvPr userDrawn="1"/>
          </p:nvSpPr>
          <p:spPr bwMode="auto">
            <a:xfrm>
              <a:off x="1333" y="1564"/>
              <a:ext cx="114" cy="11"/>
            </a:xfrm>
            <a:custGeom>
              <a:avLst/>
              <a:gdLst>
                <a:gd name="T0" fmla="*/ 216 w 227"/>
                <a:gd name="T1" fmla="*/ 0 h 23"/>
                <a:gd name="T2" fmla="*/ 113 w 227"/>
                <a:gd name="T3" fmla="*/ 0 h 23"/>
                <a:gd name="T4" fmla="*/ 12 w 227"/>
                <a:gd name="T5" fmla="*/ 0 h 23"/>
                <a:gd name="T6" fmla="*/ 12 w 227"/>
                <a:gd name="T7" fmla="*/ 0 h 23"/>
                <a:gd name="T8" fmla="*/ 8 w 227"/>
                <a:gd name="T9" fmla="*/ 0 h 23"/>
                <a:gd name="T10" fmla="*/ 4 w 227"/>
                <a:gd name="T11" fmla="*/ 4 h 23"/>
                <a:gd name="T12" fmla="*/ 4 w 227"/>
                <a:gd name="T13" fmla="*/ 4 h 23"/>
                <a:gd name="T14" fmla="*/ 2 w 227"/>
                <a:gd name="T15" fmla="*/ 7 h 23"/>
                <a:gd name="T16" fmla="*/ 0 w 227"/>
                <a:gd name="T17" fmla="*/ 12 h 23"/>
                <a:gd name="T18" fmla="*/ 0 w 227"/>
                <a:gd name="T19" fmla="*/ 12 h 23"/>
                <a:gd name="T20" fmla="*/ 2 w 227"/>
                <a:gd name="T21" fmla="*/ 17 h 23"/>
                <a:gd name="T22" fmla="*/ 4 w 227"/>
                <a:gd name="T23" fmla="*/ 20 h 23"/>
                <a:gd name="T24" fmla="*/ 8 w 227"/>
                <a:gd name="T25" fmla="*/ 21 h 23"/>
                <a:gd name="T26" fmla="*/ 12 w 227"/>
                <a:gd name="T27" fmla="*/ 23 h 23"/>
                <a:gd name="T28" fmla="*/ 113 w 227"/>
                <a:gd name="T29" fmla="*/ 23 h 23"/>
                <a:gd name="T30" fmla="*/ 216 w 227"/>
                <a:gd name="T31" fmla="*/ 23 h 23"/>
                <a:gd name="T32" fmla="*/ 216 w 227"/>
                <a:gd name="T33" fmla="*/ 23 h 23"/>
                <a:gd name="T34" fmla="*/ 219 w 227"/>
                <a:gd name="T35" fmla="*/ 21 h 23"/>
                <a:gd name="T36" fmla="*/ 224 w 227"/>
                <a:gd name="T37" fmla="*/ 20 h 23"/>
                <a:gd name="T38" fmla="*/ 226 w 227"/>
                <a:gd name="T39" fmla="*/ 17 h 23"/>
                <a:gd name="T40" fmla="*/ 227 w 227"/>
                <a:gd name="T41" fmla="*/ 12 h 23"/>
                <a:gd name="T42" fmla="*/ 227 w 227"/>
                <a:gd name="T43" fmla="*/ 12 h 23"/>
                <a:gd name="T44" fmla="*/ 226 w 227"/>
                <a:gd name="T45" fmla="*/ 7 h 23"/>
                <a:gd name="T46" fmla="*/ 224 w 227"/>
                <a:gd name="T47" fmla="*/ 4 h 23"/>
                <a:gd name="T48" fmla="*/ 219 w 227"/>
                <a:gd name="T49" fmla="*/ 0 h 23"/>
                <a:gd name="T50" fmla="*/ 216 w 227"/>
                <a:gd name="T51" fmla="*/ 0 h 23"/>
                <a:gd name="T52" fmla="*/ 216 w 227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7" h="23">
                  <a:moveTo>
                    <a:pt x="216" y="0"/>
                  </a:moveTo>
                  <a:lnTo>
                    <a:pt x="1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7"/>
                  </a:lnTo>
                  <a:lnTo>
                    <a:pt x="4" y="20"/>
                  </a:lnTo>
                  <a:lnTo>
                    <a:pt x="8" y="21"/>
                  </a:lnTo>
                  <a:lnTo>
                    <a:pt x="12" y="23"/>
                  </a:lnTo>
                  <a:lnTo>
                    <a:pt x="113" y="23"/>
                  </a:lnTo>
                  <a:lnTo>
                    <a:pt x="216" y="23"/>
                  </a:lnTo>
                  <a:lnTo>
                    <a:pt x="216" y="23"/>
                  </a:lnTo>
                  <a:lnTo>
                    <a:pt x="219" y="21"/>
                  </a:lnTo>
                  <a:lnTo>
                    <a:pt x="224" y="20"/>
                  </a:lnTo>
                  <a:lnTo>
                    <a:pt x="226" y="17"/>
                  </a:lnTo>
                  <a:lnTo>
                    <a:pt x="227" y="12"/>
                  </a:lnTo>
                  <a:lnTo>
                    <a:pt x="227" y="12"/>
                  </a:lnTo>
                  <a:lnTo>
                    <a:pt x="226" y="7"/>
                  </a:lnTo>
                  <a:lnTo>
                    <a:pt x="224" y="4"/>
                  </a:lnTo>
                  <a:lnTo>
                    <a:pt x="219" y="0"/>
                  </a:lnTo>
                  <a:lnTo>
                    <a:pt x="216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17"/>
            <p:cNvSpPr/>
            <p:nvPr userDrawn="1"/>
          </p:nvSpPr>
          <p:spPr bwMode="auto">
            <a:xfrm>
              <a:off x="1287" y="2219"/>
              <a:ext cx="56" cy="205"/>
            </a:xfrm>
            <a:custGeom>
              <a:avLst/>
              <a:gdLst>
                <a:gd name="T0" fmla="*/ 0 w 111"/>
                <a:gd name="T1" fmla="*/ 410 h 410"/>
                <a:gd name="T2" fmla="*/ 99 w 111"/>
                <a:gd name="T3" fmla="*/ 407 h 410"/>
                <a:gd name="T4" fmla="*/ 111 w 111"/>
                <a:gd name="T5" fmla="*/ 0 h 410"/>
                <a:gd name="T6" fmla="*/ 12 w 111"/>
                <a:gd name="T7" fmla="*/ 2 h 410"/>
                <a:gd name="T8" fmla="*/ 0 w 111"/>
                <a:gd name="T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410">
                  <a:moveTo>
                    <a:pt x="0" y="410"/>
                  </a:moveTo>
                  <a:lnTo>
                    <a:pt x="99" y="407"/>
                  </a:lnTo>
                  <a:lnTo>
                    <a:pt x="111" y="0"/>
                  </a:lnTo>
                  <a:lnTo>
                    <a:pt x="12" y="2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 noEditPoints="1"/>
            </p:cNvSpPr>
            <p:nvPr userDrawn="1"/>
          </p:nvSpPr>
          <p:spPr bwMode="auto">
            <a:xfrm>
              <a:off x="1375" y="2216"/>
              <a:ext cx="167" cy="205"/>
            </a:xfrm>
            <a:custGeom>
              <a:avLst/>
              <a:gdLst>
                <a:gd name="T0" fmla="*/ 11 w 335"/>
                <a:gd name="T1" fmla="*/ 4 h 410"/>
                <a:gd name="T2" fmla="*/ 140 w 335"/>
                <a:gd name="T3" fmla="*/ 407 h 410"/>
                <a:gd name="T4" fmla="*/ 159 w 335"/>
                <a:gd name="T5" fmla="*/ 406 h 410"/>
                <a:gd name="T6" fmla="*/ 196 w 335"/>
                <a:gd name="T7" fmla="*/ 396 h 410"/>
                <a:gd name="T8" fmla="*/ 230 w 335"/>
                <a:gd name="T9" fmla="*/ 380 h 410"/>
                <a:gd name="T10" fmla="*/ 261 w 335"/>
                <a:gd name="T11" fmla="*/ 357 h 410"/>
                <a:gd name="T12" fmla="*/ 288 w 335"/>
                <a:gd name="T13" fmla="*/ 328 h 410"/>
                <a:gd name="T14" fmla="*/ 309 w 335"/>
                <a:gd name="T15" fmla="*/ 296 h 410"/>
                <a:gd name="T16" fmla="*/ 325 w 335"/>
                <a:gd name="T17" fmla="*/ 259 h 410"/>
                <a:gd name="T18" fmla="*/ 333 w 335"/>
                <a:gd name="T19" fmla="*/ 219 h 410"/>
                <a:gd name="T20" fmla="*/ 335 w 335"/>
                <a:gd name="T21" fmla="*/ 198 h 410"/>
                <a:gd name="T22" fmla="*/ 332 w 335"/>
                <a:gd name="T23" fmla="*/ 158 h 410"/>
                <a:gd name="T24" fmla="*/ 322 w 335"/>
                <a:gd name="T25" fmla="*/ 119 h 410"/>
                <a:gd name="T26" fmla="*/ 306 w 335"/>
                <a:gd name="T27" fmla="*/ 86 h 410"/>
                <a:gd name="T28" fmla="*/ 283 w 335"/>
                <a:gd name="T29" fmla="*/ 55 h 410"/>
                <a:gd name="T30" fmla="*/ 256 w 335"/>
                <a:gd name="T31" fmla="*/ 31 h 410"/>
                <a:gd name="T32" fmla="*/ 225 w 335"/>
                <a:gd name="T33" fmla="*/ 13 h 410"/>
                <a:gd name="T34" fmla="*/ 190 w 335"/>
                <a:gd name="T35" fmla="*/ 4 h 410"/>
                <a:gd name="T36" fmla="*/ 151 w 335"/>
                <a:gd name="T37" fmla="*/ 0 h 410"/>
                <a:gd name="T38" fmla="*/ 143 w 335"/>
                <a:gd name="T39" fmla="*/ 301 h 410"/>
                <a:gd name="T40" fmla="*/ 108 w 335"/>
                <a:gd name="T41" fmla="*/ 110 h 410"/>
                <a:gd name="T42" fmla="*/ 150 w 335"/>
                <a:gd name="T43" fmla="*/ 110 h 410"/>
                <a:gd name="T44" fmla="*/ 167 w 335"/>
                <a:gd name="T45" fmla="*/ 111 h 410"/>
                <a:gd name="T46" fmla="*/ 200 w 335"/>
                <a:gd name="T47" fmla="*/ 124 h 410"/>
                <a:gd name="T48" fmla="*/ 222 w 335"/>
                <a:gd name="T49" fmla="*/ 150 h 410"/>
                <a:gd name="T50" fmla="*/ 235 w 335"/>
                <a:gd name="T51" fmla="*/ 184 h 410"/>
                <a:gd name="T52" fmla="*/ 237 w 335"/>
                <a:gd name="T53" fmla="*/ 203 h 410"/>
                <a:gd name="T54" fmla="*/ 229 w 335"/>
                <a:gd name="T55" fmla="*/ 240 h 410"/>
                <a:gd name="T56" fmla="*/ 208 w 335"/>
                <a:gd name="T57" fmla="*/ 272 h 410"/>
                <a:gd name="T58" fmla="*/ 179 w 335"/>
                <a:gd name="T59" fmla="*/ 293 h 410"/>
                <a:gd name="T60" fmla="*/ 153 w 335"/>
                <a:gd name="T61" fmla="*/ 301 h 410"/>
                <a:gd name="T62" fmla="*/ 143 w 335"/>
                <a:gd name="T63" fmla="*/ 30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5" h="410">
                  <a:moveTo>
                    <a:pt x="151" y="0"/>
                  </a:moveTo>
                  <a:lnTo>
                    <a:pt x="11" y="4"/>
                  </a:lnTo>
                  <a:lnTo>
                    <a:pt x="0" y="410"/>
                  </a:lnTo>
                  <a:lnTo>
                    <a:pt x="140" y="407"/>
                  </a:lnTo>
                  <a:lnTo>
                    <a:pt x="140" y="407"/>
                  </a:lnTo>
                  <a:lnTo>
                    <a:pt x="159" y="406"/>
                  </a:lnTo>
                  <a:lnTo>
                    <a:pt x="179" y="402"/>
                  </a:lnTo>
                  <a:lnTo>
                    <a:pt x="196" y="396"/>
                  </a:lnTo>
                  <a:lnTo>
                    <a:pt x="214" y="390"/>
                  </a:lnTo>
                  <a:lnTo>
                    <a:pt x="230" y="380"/>
                  </a:lnTo>
                  <a:lnTo>
                    <a:pt x="246" y="369"/>
                  </a:lnTo>
                  <a:lnTo>
                    <a:pt x="261" y="357"/>
                  </a:lnTo>
                  <a:lnTo>
                    <a:pt x="275" y="343"/>
                  </a:lnTo>
                  <a:lnTo>
                    <a:pt x="288" y="328"/>
                  </a:lnTo>
                  <a:lnTo>
                    <a:pt x="300" y="312"/>
                  </a:lnTo>
                  <a:lnTo>
                    <a:pt x="309" y="296"/>
                  </a:lnTo>
                  <a:lnTo>
                    <a:pt x="317" y="277"/>
                  </a:lnTo>
                  <a:lnTo>
                    <a:pt x="325" y="259"/>
                  </a:lnTo>
                  <a:lnTo>
                    <a:pt x="330" y="240"/>
                  </a:lnTo>
                  <a:lnTo>
                    <a:pt x="333" y="219"/>
                  </a:lnTo>
                  <a:lnTo>
                    <a:pt x="335" y="198"/>
                  </a:lnTo>
                  <a:lnTo>
                    <a:pt x="335" y="198"/>
                  </a:lnTo>
                  <a:lnTo>
                    <a:pt x="335" y="177"/>
                  </a:lnTo>
                  <a:lnTo>
                    <a:pt x="332" y="158"/>
                  </a:lnTo>
                  <a:lnTo>
                    <a:pt x="328" y="137"/>
                  </a:lnTo>
                  <a:lnTo>
                    <a:pt x="322" y="119"/>
                  </a:lnTo>
                  <a:lnTo>
                    <a:pt x="316" y="102"/>
                  </a:lnTo>
                  <a:lnTo>
                    <a:pt x="306" y="86"/>
                  </a:lnTo>
                  <a:lnTo>
                    <a:pt x="296" y="70"/>
                  </a:lnTo>
                  <a:lnTo>
                    <a:pt x="283" y="55"/>
                  </a:lnTo>
                  <a:lnTo>
                    <a:pt x="271" y="42"/>
                  </a:lnTo>
                  <a:lnTo>
                    <a:pt x="256" y="31"/>
                  </a:lnTo>
                  <a:lnTo>
                    <a:pt x="242" y="21"/>
                  </a:lnTo>
                  <a:lnTo>
                    <a:pt x="225" y="13"/>
                  </a:lnTo>
                  <a:lnTo>
                    <a:pt x="208" y="7"/>
                  </a:lnTo>
                  <a:lnTo>
                    <a:pt x="190" y="4"/>
                  </a:lnTo>
                  <a:lnTo>
                    <a:pt x="171" y="0"/>
                  </a:lnTo>
                  <a:lnTo>
                    <a:pt x="151" y="0"/>
                  </a:lnTo>
                  <a:lnTo>
                    <a:pt x="151" y="0"/>
                  </a:lnTo>
                  <a:close/>
                  <a:moveTo>
                    <a:pt x="143" y="301"/>
                  </a:moveTo>
                  <a:lnTo>
                    <a:pt x="101" y="303"/>
                  </a:lnTo>
                  <a:lnTo>
                    <a:pt x="108" y="110"/>
                  </a:lnTo>
                  <a:lnTo>
                    <a:pt x="150" y="110"/>
                  </a:lnTo>
                  <a:lnTo>
                    <a:pt x="150" y="110"/>
                  </a:lnTo>
                  <a:lnTo>
                    <a:pt x="158" y="110"/>
                  </a:lnTo>
                  <a:lnTo>
                    <a:pt x="167" y="111"/>
                  </a:lnTo>
                  <a:lnTo>
                    <a:pt x="184" y="116"/>
                  </a:lnTo>
                  <a:lnTo>
                    <a:pt x="200" y="124"/>
                  </a:lnTo>
                  <a:lnTo>
                    <a:pt x="213" y="136"/>
                  </a:lnTo>
                  <a:lnTo>
                    <a:pt x="222" y="150"/>
                  </a:lnTo>
                  <a:lnTo>
                    <a:pt x="230" y="166"/>
                  </a:lnTo>
                  <a:lnTo>
                    <a:pt x="235" y="184"/>
                  </a:lnTo>
                  <a:lnTo>
                    <a:pt x="237" y="203"/>
                  </a:lnTo>
                  <a:lnTo>
                    <a:pt x="237" y="203"/>
                  </a:lnTo>
                  <a:lnTo>
                    <a:pt x="234" y="222"/>
                  </a:lnTo>
                  <a:lnTo>
                    <a:pt x="229" y="240"/>
                  </a:lnTo>
                  <a:lnTo>
                    <a:pt x="219" y="258"/>
                  </a:lnTo>
                  <a:lnTo>
                    <a:pt x="208" y="272"/>
                  </a:lnTo>
                  <a:lnTo>
                    <a:pt x="195" y="283"/>
                  </a:lnTo>
                  <a:lnTo>
                    <a:pt x="179" y="293"/>
                  </a:lnTo>
                  <a:lnTo>
                    <a:pt x="161" y="300"/>
                  </a:lnTo>
                  <a:lnTo>
                    <a:pt x="153" y="301"/>
                  </a:lnTo>
                  <a:lnTo>
                    <a:pt x="143" y="301"/>
                  </a:lnTo>
                  <a:lnTo>
                    <a:pt x="143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19"/>
            <p:cNvSpPr/>
            <p:nvPr userDrawn="1"/>
          </p:nvSpPr>
          <p:spPr bwMode="auto">
            <a:xfrm>
              <a:off x="1574" y="2208"/>
              <a:ext cx="123" cy="207"/>
            </a:xfrm>
            <a:custGeom>
              <a:avLst/>
              <a:gdLst>
                <a:gd name="T0" fmla="*/ 0 w 246"/>
                <a:gd name="T1" fmla="*/ 413 h 413"/>
                <a:gd name="T2" fmla="*/ 235 w 246"/>
                <a:gd name="T3" fmla="*/ 407 h 413"/>
                <a:gd name="T4" fmla="*/ 236 w 246"/>
                <a:gd name="T5" fmla="*/ 320 h 413"/>
                <a:gd name="T6" fmla="*/ 101 w 246"/>
                <a:gd name="T7" fmla="*/ 323 h 413"/>
                <a:gd name="T8" fmla="*/ 104 w 246"/>
                <a:gd name="T9" fmla="*/ 249 h 413"/>
                <a:gd name="T10" fmla="*/ 224 w 246"/>
                <a:gd name="T11" fmla="*/ 244 h 413"/>
                <a:gd name="T12" fmla="*/ 227 w 246"/>
                <a:gd name="T13" fmla="*/ 154 h 413"/>
                <a:gd name="T14" fmla="*/ 106 w 246"/>
                <a:gd name="T15" fmla="*/ 159 h 413"/>
                <a:gd name="T16" fmla="*/ 108 w 246"/>
                <a:gd name="T17" fmla="*/ 92 h 413"/>
                <a:gd name="T18" fmla="*/ 244 w 246"/>
                <a:gd name="T19" fmla="*/ 88 h 413"/>
                <a:gd name="T20" fmla="*/ 246 w 246"/>
                <a:gd name="T21" fmla="*/ 0 h 413"/>
                <a:gd name="T22" fmla="*/ 11 w 246"/>
                <a:gd name="T23" fmla="*/ 6 h 413"/>
                <a:gd name="T24" fmla="*/ 0 w 246"/>
                <a:gd name="T25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413">
                  <a:moveTo>
                    <a:pt x="0" y="413"/>
                  </a:moveTo>
                  <a:lnTo>
                    <a:pt x="235" y="407"/>
                  </a:lnTo>
                  <a:lnTo>
                    <a:pt x="236" y="320"/>
                  </a:lnTo>
                  <a:lnTo>
                    <a:pt x="101" y="323"/>
                  </a:lnTo>
                  <a:lnTo>
                    <a:pt x="104" y="249"/>
                  </a:lnTo>
                  <a:lnTo>
                    <a:pt x="224" y="244"/>
                  </a:lnTo>
                  <a:lnTo>
                    <a:pt x="227" y="154"/>
                  </a:lnTo>
                  <a:lnTo>
                    <a:pt x="106" y="159"/>
                  </a:lnTo>
                  <a:lnTo>
                    <a:pt x="108" y="92"/>
                  </a:lnTo>
                  <a:lnTo>
                    <a:pt x="244" y="88"/>
                  </a:lnTo>
                  <a:lnTo>
                    <a:pt x="246" y="0"/>
                  </a:lnTo>
                  <a:lnTo>
                    <a:pt x="11" y="6"/>
                  </a:lnTo>
                  <a:lnTo>
                    <a:pt x="0" y="4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0"/>
            <p:cNvSpPr>
              <a:spLocks noEditPoints="1"/>
            </p:cNvSpPr>
            <p:nvPr userDrawn="1"/>
          </p:nvSpPr>
          <p:spPr bwMode="auto">
            <a:xfrm>
              <a:off x="1714" y="2204"/>
              <a:ext cx="200" cy="207"/>
            </a:xfrm>
            <a:custGeom>
              <a:avLst/>
              <a:gdLst>
                <a:gd name="T0" fmla="*/ 233 w 399"/>
                <a:gd name="T1" fmla="*/ 0 h 413"/>
                <a:gd name="T2" fmla="*/ 188 w 399"/>
                <a:gd name="T3" fmla="*/ 2 h 413"/>
                <a:gd name="T4" fmla="*/ 0 w 399"/>
                <a:gd name="T5" fmla="*/ 413 h 413"/>
                <a:gd name="T6" fmla="*/ 100 w 399"/>
                <a:gd name="T7" fmla="*/ 410 h 413"/>
                <a:gd name="T8" fmla="*/ 124 w 399"/>
                <a:gd name="T9" fmla="*/ 357 h 413"/>
                <a:gd name="T10" fmla="*/ 278 w 399"/>
                <a:gd name="T11" fmla="*/ 352 h 413"/>
                <a:gd name="T12" fmla="*/ 299 w 399"/>
                <a:gd name="T13" fmla="*/ 405 h 413"/>
                <a:gd name="T14" fmla="*/ 399 w 399"/>
                <a:gd name="T15" fmla="*/ 402 h 413"/>
                <a:gd name="T16" fmla="*/ 233 w 399"/>
                <a:gd name="T17" fmla="*/ 0 h 413"/>
                <a:gd name="T18" fmla="*/ 166 w 399"/>
                <a:gd name="T19" fmla="*/ 265 h 413"/>
                <a:gd name="T20" fmla="*/ 206 w 399"/>
                <a:gd name="T21" fmla="*/ 175 h 413"/>
                <a:gd name="T22" fmla="*/ 243 w 399"/>
                <a:gd name="T23" fmla="*/ 264 h 413"/>
                <a:gd name="T24" fmla="*/ 166 w 399"/>
                <a:gd name="T25" fmla="*/ 265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13">
                  <a:moveTo>
                    <a:pt x="233" y="0"/>
                  </a:moveTo>
                  <a:lnTo>
                    <a:pt x="188" y="2"/>
                  </a:lnTo>
                  <a:lnTo>
                    <a:pt x="0" y="413"/>
                  </a:lnTo>
                  <a:lnTo>
                    <a:pt x="100" y="410"/>
                  </a:lnTo>
                  <a:lnTo>
                    <a:pt x="124" y="357"/>
                  </a:lnTo>
                  <a:lnTo>
                    <a:pt x="278" y="352"/>
                  </a:lnTo>
                  <a:lnTo>
                    <a:pt x="299" y="405"/>
                  </a:lnTo>
                  <a:lnTo>
                    <a:pt x="399" y="402"/>
                  </a:lnTo>
                  <a:lnTo>
                    <a:pt x="233" y="0"/>
                  </a:lnTo>
                  <a:close/>
                  <a:moveTo>
                    <a:pt x="166" y="265"/>
                  </a:moveTo>
                  <a:lnTo>
                    <a:pt x="206" y="175"/>
                  </a:lnTo>
                  <a:lnTo>
                    <a:pt x="243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rowdfunding PP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/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433981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/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05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  <a:endParaRPr lang="en-US" sz="105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105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05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05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05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  <a:endParaRPr lang="en-US" sz="1050" b="1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105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9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  <a:endParaRPr lang="en-US" sz="900" i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Investasi UMKM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9894" y="-307777"/>
            <a:ext cx="309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Itu Modal.in?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Modal.in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Adalah sebuah aplikasi berbasis mobile untuk investasi di bidang UMKM. Dengan berinvestasi di </a:t>
            </a:r>
            <a:r>
              <a:rPr lang="en-US" dirty="0">
                <a:solidFill>
                  <a:srgbClr val="49CFAE"/>
                </a:solidFill>
                <a:sym typeface="+mn-ea"/>
              </a:rPr>
              <a:t>Modal.in </a:t>
            </a:r>
            <a:r>
              <a:rPr lang="en-US" dirty="0">
                <a:sym typeface="+mn-ea"/>
              </a:rPr>
              <a:t>anda membantu UMKM untuk berkembang menjadi lebih baik.</a:t>
            </a:r>
            <a:endParaRPr lang="en-US" dirty="0">
              <a:solidFill>
                <a:srgbClr val="49CFAE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Mengapa Berinvestasi di </a:t>
            </a:r>
            <a:r>
              <a:rPr lang="en-US" sz="3600" dirty="0">
                <a:solidFill>
                  <a:srgbClr val="49CFAE"/>
                </a:solidFill>
              </a:rPr>
              <a:t>Modal.in</a:t>
            </a:r>
            <a:r>
              <a:rPr lang="en-US" sz="3600" dirty="0"/>
              <a:t>?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3352800" y="2886710"/>
            <a:ext cx="2459990" cy="417195"/>
          </a:xfrm>
        </p:spPr>
        <p:txBody>
          <a:bodyPr/>
          <a:lstStyle/>
          <a:p>
            <a:r>
              <a:rPr lang="en-US" dirty="0"/>
              <a:t>Membangun Bersama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Menguntungkan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Kreatif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488" y="79748"/>
            <a:ext cx="6386513" cy="554292"/>
          </a:xfrm>
        </p:spPr>
        <p:txBody>
          <a:bodyPr>
            <a:noAutofit/>
          </a:bodyPr>
          <a:lstStyle/>
          <a:p>
            <a:r>
              <a:rPr lang="en-US" dirty="0"/>
              <a:t>Cara Kerja Aplikasi Modal.in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1829881" y="2404208"/>
            <a:ext cx="547343" cy="415719"/>
            <a:chOff x="1132114" y="3097762"/>
            <a:chExt cx="2600131" cy="1828800"/>
          </a:xfrm>
        </p:grpSpPr>
        <p:sp>
          <p:nvSpPr>
            <p:cNvPr id="86" name="Rectangle 85"/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064105" y="2404208"/>
            <a:ext cx="547343" cy="415719"/>
            <a:chOff x="1132114" y="3097762"/>
            <a:chExt cx="2600131" cy="1828800"/>
          </a:xfrm>
        </p:grpSpPr>
        <p:sp>
          <p:nvSpPr>
            <p:cNvPr id="89" name="Rectangle 88"/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298329" y="2404208"/>
            <a:ext cx="547343" cy="415719"/>
            <a:chOff x="1132114" y="3097762"/>
            <a:chExt cx="2600131" cy="1828800"/>
          </a:xfrm>
        </p:grpSpPr>
        <p:sp>
          <p:nvSpPr>
            <p:cNvPr id="92" name="Rectangle 91"/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532553" y="2404208"/>
            <a:ext cx="547343" cy="415719"/>
            <a:chOff x="1132114" y="3097762"/>
            <a:chExt cx="2600131" cy="1828800"/>
          </a:xfrm>
        </p:grpSpPr>
        <p:sp>
          <p:nvSpPr>
            <p:cNvPr id="95" name="Rectangle 94"/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766777" y="2404208"/>
            <a:ext cx="547343" cy="415719"/>
            <a:chOff x="1132114" y="3097762"/>
            <a:chExt cx="2600131" cy="1828800"/>
          </a:xfrm>
        </p:grpSpPr>
        <p:sp>
          <p:nvSpPr>
            <p:cNvPr id="98" name="Rectangle 97"/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43000" y="2404208"/>
            <a:ext cx="686881" cy="415719"/>
            <a:chOff x="1132114" y="3097762"/>
            <a:chExt cx="2600131" cy="1828800"/>
          </a:xfrm>
        </p:grpSpPr>
        <p:sp>
          <p:nvSpPr>
            <p:cNvPr id="3" name="Rectangle 2"/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77224" y="2404208"/>
            <a:ext cx="686881" cy="415719"/>
            <a:chOff x="1132114" y="3097762"/>
            <a:chExt cx="2600131" cy="1828800"/>
          </a:xfrm>
        </p:grpSpPr>
        <p:sp>
          <p:nvSpPr>
            <p:cNvPr id="37" name="Rectangle 36"/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11448" y="2404208"/>
            <a:ext cx="686881" cy="415719"/>
            <a:chOff x="1132114" y="3097762"/>
            <a:chExt cx="2600131" cy="1828800"/>
          </a:xfrm>
        </p:grpSpPr>
        <p:sp>
          <p:nvSpPr>
            <p:cNvPr id="40" name="Rectangle 39"/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845672" y="2404208"/>
            <a:ext cx="686881" cy="415719"/>
            <a:chOff x="1132114" y="3097762"/>
            <a:chExt cx="2600131" cy="1828800"/>
          </a:xfrm>
        </p:grpSpPr>
        <p:sp>
          <p:nvSpPr>
            <p:cNvPr id="73" name="Rectangle 72"/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079896" y="2404208"/>
            <a:ext cx="686881" cy="415719"/>
            <a:chOff x="1132114" y="3097762"/>
            <a:chExt cx="2600131" cy="1828800"/>
          </a:xfrm>
        </p:grpSpPr>
        <p:sp>
          <p:nvSpPr>
            <p:cNvPr id="76" name="Rectangle 75"/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314120" y="2404208"/>
            <a:ext cx="686881" cy="415719"/>
            <a:chOff x="1132114" y="3097762"/>
            <a:chExt cx="2600131" cy="1828800"/>
          </a:xfrm>
        </p:grpSpPr>
        <p:sp>
          <p:nvSpPr>
            <p:cNvPr id="79" name="Rectangle 78"/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429761" y="2445064"/>
            <a:ext cx="284480" cy="3340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575" b="1" dirty="0"/>
              <a:t>3</a:t>
            </a:r>
            <a:endParaRPr lang="en-US" sz="1575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663985" y="2445063"/>
            <a:ext cx="284480" cy="3340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575" b="1" dirty="0"/>
              <a:t>4</a:t>
            </a:r>
            <a:endParaRPr lang="en-US" sz="1575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898209" y="2445063"/>
            <a:ext cx="284480" cy="3340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575" b="1" dirty="0"/>
              <a:t>5</a:t>
            </a:r>
            <a:endParaRPr lang="en-US" sz="1575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195537" y="2447557"/>
            <a:ext cx="284480" cy="3340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575" b="1" dirty="0"/>
              <a:t>2</a:t>
            </a:r>
            <a:endParaRPr lang="en-US" sz="1575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961313" y="2445063"/>
            <a:ext cx="284480" cy="3340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575" b="1" dirty="0"/>
              <a:t>1</a:t>
            </a:r>
            <a:endParaRPr lang="en-US" sz="1575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744579" y="3147715"/>
            <a:ext cx="717947" cy="717947"/>
            <a:chOff x="1069473" y="4452937"/>
            <a:chExt cx="1276350" cy="1276350"/>
          </a:xfrm>
        </p:grpSpPr>
        <p:sp>
          <p:nvSpPr>
            <p:cNvPr id="48" name="Oval 47"/>
            <p:cNvSpPr/>
            <p:nvPr/>
          </p:nvSpPr>
          <p:spPr>
            <a:xfrm>
              <a:off x="1069473" y="4452937"/>
              <a:ext cx="1276350" cy="12763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1069473" y="5037153"/>
              <a:ext cx="1276350" cy="692134"/>
            </a:xfrm>
            <a:custGeom>
              <a:avLst/>
              <a:gdLst>
                <a:gd name="connsiteX0" fmla="*/ 5440 w 1276350"/>
                <a:gd name="connsiteY0" fmla="*/ 0 h 692134"/>
                <a:gd name="connsiteX1" fmla="*/ 12966 w 1276350"/>
                <a:gd name="connsiteY1" fmla="*/ 74656 h 692134"/>
                <a:gd name="connsiteX2" fmla="*/ 638175 w 1276350"/>
                <a:gd name="connsiteY2" fmla="*/ 584216 h 692134"/>
                <a:gd name="connsiteX3" fmla="*/ 1263385 w 1276350"/>
                <a:gd name="connsiteY3" fmla="*/ 74656 h 692134"/>
                <a:gd name="connsiteX4" fmla="*/ 1270911 w 1276350"/>
                <a:gd name="connsiteY4" fmla="*/ 0 h 692134"/>
                <a:gd name="connsiteX5" fmla="*/ 1276350 w 1276350"/>
                <a:gd name="connsiteY5" fmla="*/ 53959 h 692134"/>
                <a:gd name="connsiteX6" fmla="*/ 638175 w 1276350"/>
                <a:gd name="connsiteY6" fmla="*/ 692134 h 692134"/>
                <a:gd name="connsiteX7" fmla="*/ 0 w 1276350"/>
                <a:gd name="connsiteY7" fmla="*/ 53959 h 69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50" h="692134">
                  <a:moveTo>
                    <a:pt x="5440" y="0"/>
                  </a:moveTo>
                  <a:lnTo>
                    <a:pt x="12966" y="74656"/>
                  </a:lnTo>
                  <a:cubicBezTo>
                    <a:pt x="72473" y="365461"/>
                    <a:pt x="329778" y="584216"/>
                    <a:pt x="638175" y="584216"/>
                  </a:cubicBezTo>
                  <a:cubicBezTo>
                    <a:pt x="946572" y="584216"/>
                    <a:pt x="1203877" y="365461"/>
                    <a:pt x="1263385" y="74656"/>
                  </a:cubicBezTo>
                  <a:lnTo>
                    <a:pt x="1270911" y="0"/>
                  </a:lnTo>
                  <a:lnTo>
                    <a:pt x="1276350" y="53959"/>
                  </a:lnTo>
                  <a:cubicBezTo>
                    <a:pt x="1276350" y="406413"/>
                    <a:pt x="990629" y="692134"/>
                    <a:pt x="638175" y="692134"/>
                  </a:cubicBezTo>
                  <a:cubicBezTo>
                    <a:pt x="285721" y="692134"/>
                    <a:pt x="0" y="406413"/>
                    <a:pt x="0" y="53959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213027" y="3147715"/>
            <a:ext cx="717947" cy="717947"/>
            <a:chOff x="1069473" y="4452937"/>
            <a:chExt cx="1276350" cy="1276350"/>
          </a:xfrm>
        </p:grpSpPr>
        <p:sp>
          <p:nvSpPr>
            <p:cNvPr id="67" name="Oval 66"/>
            <p:cNvSpPr/>
            <p:nvPr/>
          </p:nvSpPr>
          <p:spPr>
            <a:xfrm>
              <a:off x="1069473" y="4452937"/>
              <a:ext cx="1276350" cy="12763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1069473" y="5037153"/>
              <a:ext cx="1276350" cy="692134"/>
            </a:xfrm>
            <a:custGeom>
              <a:avLst/>
              <a:gdLst>
                <a:gd name="connsiteX0" fmla="*/ 5440 w 1276350"/>
                <a:gd name="connsiteY0" fmla="*/ 0 h 692134"/>
                <a:gd name="connsiteX1" fmla="*/ 12966 w 1276350"/>
                <a:gd name="connsiteY1" fmla="*/ 74656 h 692134"/>
                <a:gd name="connsiteX2" fmla="*/ 638175 w 1276350"/>
                <a:gd name="connsiteY2" fmla="*/ 584216 h 692134"/>
                <a:gd name="connsiteX3" fmla="*/ 1263385 w 1276350"/>
                <a:gd name="connsiteY3" fmla="*/ 74656 h 692134"/>
                <a:gd name="connsiteX4" fmla="*/ 1270911 w 1276350"/>
                <a:gd name="connsiteY4" fmla="*/ 0 h 692134"/>
                <a:gd name="connsiteX5" fmla="*/ 1276350 w 1276350"/>
                <a:gd name="connsiteY5" fmla="*/ 53959 h 692134"/>
                <a:gd name="connsiteX6" fmla="*/ 638175 w 1276350"/>
                <a:gd name="connsiteY6" fmla="*/ 692134 h 692134"/>
                <a:gd name="connsiteX7" fmla="*/ 0 w 1276350"/>
                <a:gd name="connsiteY7" fmla="*/ 53959 h 69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50" h="692134">
                  <a:moveTo>
                    <a:pt x="5440" y="0"/>
                  </a:moveTo>
                  <a:lnTo>
                    <a:pt x="12966" y="74656"/>
                  </a:lnTo>
                  <a:cubicBezTo>
                    <a:pt x="72473" y="365461"/>
                    <a:pt x="329778" y="584216"/>
                    <a:pt x="638175" y="584216"/>
                  </a:cubicBezTo>
                  <a:cubicBezTo>
                    <a:pt x="946572" y="584216"/>
                    <a:pt x="1203877" y="365461"/>
                    <a:pt x="1263385" y="74656"/>
                  </a:cubicBezTo>
                  <a:lnTo>
                    <a:pt x="1270911" y="0"/>
                  </a:lnTo>
                  <a:lnTo>
                    <a:pt x="1276350" y="53959"/>
                  </a:lnTo>
                  <a:cubicBezTo>
                    <a:pt x="1276350" y="406413"/>
                    <a:pt x="990629" y="692134"/>
                    <a:pt x="638175" y="692134"/>
                  </a:cubicBezTo>
                  <a:cubicBezTo>
                    <a:pt x="285721" y="692134"/>
                    <a:pt x="0" y="406413"/>
                    <a:pt x="0" y="53959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81475" y="3147715"/>
            <a:ext cx="717947" cy="717947"/>
            <a:chOff x="1069473" y="4452937"/>
            <a:chExt cx="1276350" cy="1276350"/>
          </a:xfrm>
        </p:grpSpPr>
        <p:sp>
          <p:nvSpPr>
            <p:cNvPr id="70" name="Oval 69"/>
            <p:cNvSpPr/>
            <p:nvPr/>
          </p:nvSpPr>
          <p:spPr>
            <a:xfrm>
              <a:off x="1069473" y="4452937"/>
              <a:ext cx="1276350" cy="12763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1069473" y="5037153"/>
              <a:ext cx="1276350" cy="692134"/>
            </a:xfrm>
            <a:custGeom>
              <a:avLst/>
              <a:gdLst>
                <a:gd name="connsiteX0" fmla="*/ 5440 w 1276350"/>
                <a:gd name="connsiteY0" fmla="*/ 0 h 692134"/>
                <a:gd name="connsiteX1" fmla="*/ 12966 w 1276350"/>
                <a:gd name="connsiteY1" fmla="*/ 74656 h 692134"/>
                <a:gd name="connsiteX2" fmla="*/ 638175 w 1276350"/>
                <a:gd name="connsiteY2" fmla="*/ 584216 h 692134"/>
                <a:gd name="connsiteX3" fmla="*/ 1263385 w 1276350"/>
                <a:gd name="connsiteY3" fmla="*/ 74656 h 692134"/>
                <a:gd name="connsiteX4" fmla="*/ 1270911 w 1276350"/>
                <a:gd name="connsiteY4" fmla="*/ 0 h 692134"/>
                <a:gd name="connsiteX5" fmla="*/ 1276350 w 1276350"/>
                <a:gd name="connsiteY5" fmla="*/ 53959 h 692134"/>
                <a:gd name="connsiteX6" fmla="*/ 638175 w 1276350"/>
                <a:gd name="connsiteY6" fmla="*/ 692134 h 692134"/>
                <a:gd name="connsiteX7" fmla="*/ 0 w 1276350"/>
                <a:gd name="connsiteY7" fmla="*/ 53959 h 69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50" h="692134">
                  <a:moveTo>
                    <a:pt x="5440" y="0"/>
                  </a:moveTo>
                  <a:lnTo>
                    <a:pt x="12966" y="74656"/>
                  </a:lnTo>
                  <a:cubicBezTo>
                    <a:pt x="72473" y="365461"/>
                    <a:pt x="329778" y="584216"/>
                    <a:pt x="638175" y="584216"/>
                  </a:cubicBezTo>
                  <a:cubicBezTo>
                    <a:pt x="946572" y="584216"/>
                    <a:pt x="1203877" y="365461"/>
                    <a:pt x="1263385" y="74656"/>
                  </a:cubicBezTo>
                  <a:lnTo>
                    <a:pt x="1270911" y="0"/>
                  </a:lnTo>
                  <a:lnTo>
                    <a:pt x="1276350" y="53959"/>
                  </a:lnTo>
                  <a:cubicBezTo>
                    <a:pt x="1276350" y="406413"/>
                    <a:pt x="990629" y="692134"/>
                    <a:pt x="638175" y="692134"/>
                  </a:cubicBezTo>
                  <a:cubicBezTo>
                    <a:pt x="285721" y="692134"/>
                    <a:pt x="0" y="406413"/>
                    <a:pt x="0" y="53959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978803" y="1358474"/>
            <a:ext cx="717947" cy="717947"/>
            <a:chOff x="1069473" y="4452937"/>
            <a:chExt cx="1276350" cy="1276350"/>
          </a:xfrm>
        </p:grpSpPr>
        <p:sp>
          <p:nvSpPr>
            <p:cNvPr id="104" name="Oval 103"/>
            <p:cNvSpPr/>
            <p:nvPr/>
          </p:nvSpPr>
          <p:spPr>
            <a:xfrm>
              <a:off x="1069473" y="4452937"/>
              <a:ext cx="1276350" cy="12763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  <p:sp>
          <p:nvSpPr>
            <p:cNvPr id="105" name="Freeform: Shape 104"/>
            <p:cNvSpPr/>
            <p:nvPr/>
          </p:nvSpPr>
          <p:spPr>
            <a:xfrm>
              <a:off x="1069473" y="5037153"/>
              <a:ext cx="1276350" cy="692134"/>
            </a:xfrm>
            <a:custGeom>
              <a:avLst/>
              <a:gdLst>
                <a:gd name="connsiteX0" fmla="*/ 5440 w 1276350"/>
                <a:gd name="connsiteY0" fmla="*/ 0 h 692134"/>
                <a:gd name="connsiteX1" fmla="*/ 12966 w 1276350"/>
                <a:gd name="connsiteY1" fmla="*/ 74656 h 692134"/>
                <a:gd name="connsiteX2" fmla="*/ 638175 w 1276350"/>
                <a:gd name="connsiteY2" fmla="*/ 584216 h 692134"/>
                <a:gd name="connsiteX3" fmla="*/ 1263385 w 1276350"/>
                <a:gd name="connsiteY3" fmla="*/ 74656 h 692134"/>
                <a:gd name="connsiteX4" fmla="*/ 1270911 w 1276350"/>
                <a:gd name="connsiteY4" fmla="*/ 0 h 692134"/>
                <a:gd name="connsiteX5" fmla="*/ 1276350 w 1276350"/>
                <a:gd name="connsiteY5" fmla="*/ 53959 h 692134"/>
                <a:gd name="connsiteX6" fmla="*/ 638175 w 1276350"/>
                <a:gd name="connsiteY6" fmla="*/ 692134 h 692134"/>
                <a:gd name="connsiteX7" fmla="*/ 0 w 1276350"/>
                <a:gd name="connsiteY7" fmla="*/ 53959 h 69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50" h="692134">
                  <a:moveTo>
                    <a:pt x="5440" y="0"/>
                  </a:moveTo>
                  <a:lnTo>
                    <a:pt x="12966" y="74656"/>
                  </a:lnTo>
                  <a:cubicBezTo>
                    <a:pt x="72473" y="365461"/>
                    <a:pt x="329778" y="584216"/>
                    <a:pt x="638175" y="584216"/>
                  </a:cubicBezTo>
                  <a:cubicBezTo>
                    <a:pt x="946572" y="584216"/>
                    <a:pt x="1203877" y="365461"/>
                    <a:pt x="1263385" y="74656"/>
                  </a:cubicBezTo>
                  <a:lnTo>
                    <a:pt x="1270911" y="0"/>
                  </a:lnTo>
                  <a:lnTo>
                    <a:pt x="1276350" y="53959"/>
                  </a:lnTo>
                  <a:cubicBezTo>
                    <a:pt x="1276350" y="406413"/>
                    <a:pt x="990629" y="692134"/>
                    <a:pt x="638175" y="692134"/>
                  </a:cubicBezTo>
                  <a:cubicBezTo>
                    <a:pt x="285721" y="692134"/>
                    <a:pt x="0" y="406413"/>
                    <a:pt x="0" y="53959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447251" y="1358474"/>
            <a:ext cx="717947" cy="717947"/>
            <a:chOff x="1069473" y="4452937"/>
            <a:chExt cx="1276350" cy="1276350"/>
          </a:xfrm>
        </p:grpSpPr>
        <p:sp>
          <p:nvSpPr>
            <p:cNvPr id="107" name="Oval 106"/>
            <p:cNvSpPr/>
            <p:nvPr/>
          </p:nvSpPr>
          <p:spPr>
            <a:xfrm>
              <a:off x="1069473" y="4452937"/>
              <a:ext cx="1276350" cy="12763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  <p:sp>
          <p:nvSpPr>
            <p:cNvPr id="108" name="Freeform: Shape 107"/>
            <p:cNvSpPr/>
            <p:nvPr/>
          </p:nvSpPr>
          <p:spPr>
            <a:xfrm>
              <a:off x="1069473" y="5037153"/>
              <a:ext cx="1276350" cy="692134"/>
            </a:xfrm>
            <a:custGeom>
              <a:avLst/>
              <a:gdLst>
                <a:gd name="connsiteX0" fmla="*/ 5440 w 1276350"/>
                <a:gd name="connsiteY0" fmla="*/ 0 h 692134"/>
                <a:gd name="connsiteX1" fmla="*/ 12966 w 1276350"/>
                <a:gd name="connsiteY1" fmla="*/ 74656 h 692134"/>
                <a:gd name="connsiteX2" fmla="*/ 638175 w 1276350"/>
                <a:gd name="connsiteY2" fmla="*/ 584216 h 692134"/>
                <a:gd name="connsiteX3" fmla="*/ 1263385 w 1276350"/>
                <a:gd name="connsiteY3" fmla="*/ 74656 h 692134"/>
                <a:gd name="connsiteX4" fmla="*/ 1270911 w 1276350"/>
                <a:gd name="connsiteY4" fmla="*/ 0 h 692134"/>
                <a:gd name="connsiteX5" fmla="*/ 1276350 w 1276350"/>
                <a:gd name="connsiteY5" fmla="*/ 53959 h 692134"/>
                <a:gd name="connsiteX6" fmla="*/ 638175 w 1276350"/>
                <a:gd name="connsiteY6" fmla="*/ 692134 h 692134"/>
                <a:gd name="connsiteX7" fmla="*/ 0 w 1276350"/>
                <a:gd name="connsiteY7" fmla="*/ 53959 h 69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50" h="692134">
                  <a:moveTo>
                    <a:pt x="5440" y="0"/>
                  </a:moveTo>
                  <a:lnTo>
                    <a:pt x="12966" y="74656"/>
                  </a:lnTo>
                  <a:cubicBezTo>
                    <a:pt x="72473" y="365461"/>
                    <a:pt x="329778" y="584216"/>
                    <a:pt x="638175" y="584216"/>
                  </a:cubicBezTo>
                  <a:cubicBezTo>
                    <a:pt x="946572" y="584216"/>
                    <a:pt x="1203877" y="365461"/>
                    <a:pt x="1263385" y="74656"/>
                  </a:cubicBezTo>
                  <a:lnTo>
                    <a:pt x="1270911" y="0"/>
                  </a:lnTo>
                  <a:lnTo>
                    <a:pt x="1276350" y="53959"/>
                  </a:lnTo>
                  <a:cubicBezTo>
                    <a:pt x="1276350" y="406413"/>
                    <a:pt x="990629" y="692134"/>
                    <a:pt x="638175" y="692134"/>
                  </a:cubicBezTo>
                  <a:cubicBezTo>
                    <a:pt x="285721" y="692134"/>
                    <a:pt x="0" y="406413"/>
                    <a:pt x="0" y="53959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015"/>
            </a:p>
          </p:txBody>
        </p:sp>
      </p:grpSp>
      <p:cxnSp>
        <p:nvCxnSpPr>
          <p:cNvPr id="9" name="Straight Connector 8"/>
          <p:cNvCxnSpPr>
            <a:stCxn id="87" idx="2"/>
            <a:endCxn id="48" idx="0"/>
          </p:cNvCxnSpPr>
          <p:nvPr/>
        </p:nvCxnSpPr>
        <p:spPr>
          <a:xfrm flipH="1">
            <a:off x="2103552" y="2819927"/>
            <a:ext cx="1" cy="327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9" idx="0"/>
            <a:endCxn id="105" idx="6"/>
          </p:cNvCxnSpPr>
          <p:nvPr/>
        </p:nvCxnSpPr>
        <p:spPr>
          <a:xfrm flipH="1" flipV="1">
            <a:off x="3337776" y="2076422"/>
            <a:ext cx="1" cy="327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3" idx="2"/>
            <a:endCxn id="67" idx="0"/>
          </p:cNvCxnSpPr>
          <p:nvPr/>
        </p:nvCxnSpPr>
        <p:spPr>
          <a:xfrm flipH="1">
            <a:off x="4572000" y="2819927"/>
            <a:ext cx="1" cy="327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5" idx="0"/>
            <a:endCxn id="108" idx="6"/>
          </p:cNvCxnSpPr>
          <p:nvPr/>
        </p:nvCxnSpPr>
        <p:spPr>
          <a:xfrm flipH="1" flipV="1">
            <a:off x="5806224" y="2076422"/>
            <a:ext cx="1" cy="327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9" idx="2"/>
            <a:endCxn id="70" idx="0"/>
          </p:cNvCxnSpPr>
          <p:nvPr/>
        </p:nvCxnSpPr>
        <p:spPr>
          <a:xfrm flipH="1">
            <a:off x="7040448" y="2819927"/>
            <a:ext cx="1" cy="327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aphic 18" descr="Bullseye"/>
          <p:cNvGrpSpPr/>
          <p:nvPr/>
        </p:nvGrpSpPr>
        <p:grpSpPr>
          <a:xfrm>
            <a:off x="5567552" y="1476219"/>
            <a:ext cx="477346" cy="477346"/>
            <a:chOff x="5427178" y="7094505"/>
            <a:chExt cx="848615" cy="848615"/>
          </a:xfrm>
        </p:grpSpPr>
        <p:sp>
          <p:nvSpPr>
            <p:cNvPr id="29" name="Freeform: Shape 28"/>
            <p:cNvSpPr/>
            <p:nvPr/>
          </p:nvSpPr>
          <p:spPr>
            <a:xfrm>
              <a:off x="5748945" y="7169643"/>
              <a:ext cx="450827" cy="450827"/>
            </a:xfrm>
            <a:custGeom>
              <a:avLst/>
              <a:gdLst>
                <a:gd name="connsiteX0" fmla="*/ 372153 w 450826"/>
                <a:gd name="connsiteY0" fmla="*/ 79558 h 450826"/>
                <a:gd name="connsiteX1" fmla="*/ 363313 w 450826"/>
                <a:gd name="connsiteY1" fmla="*/ 0 h 450826"/>
                <a:gd name="connsiteX2" fmla="*/ 266076 w 450826"/>
                <a:gd name="connsiteY2" fmla="*/ 97237 h 450826"/>
                <a:gd name="connsiteX3" fmla="*/ 271380 w 450826"/>
                <a:gd name="connsiteY3" fmla="*/ 143204 h 450826"/>
                <a:gd name="connsiteX4" fmla="*/ 129944 w 450826"/>
                <a:gd name="connsiteY4" fmla="*/ 284640 h 450826"/>
                <a:gd name="connsiteX5" fmla="*/ 88397 w 450826"/>
                <a:gd name="connsiteY5" fmla="*/ 274032 h 450826"/>
                <a:gd name="connsiteX6" fmla="*/ 0 w 450826"/>
                <a:gd name="connsiteY6" fmla="*/ 362429 h 450826"/>
                <a:gd name="connsiteX7" fmla="*/ 88397 w 450826"/>
                <a:gd name="connsiteY7" fmla="*/ 450827 h 450826"/>
                <a:gd name="connsiteX8" fmla="*/ 176795 w 450826"/>
                <a:gd name="connsiteY8" fmla="*/ 362429 h 450826"/>
                <a:gd name="connsiteX9" fmla="*/ 167071 w 450826"/>
                <a:gd name="connsiteY9" fmla="*/ 321767 h 450826"/>
                <a:gd name="connsiteX10" fmla="*/ 308507 w 450826"/>
                <a:gd name="connsiteY10" fmla="*/ 180331 h 450826"/>
                <a:gd name="connsiteX11" fmla="*/ 354474 w 450826"/>
                <a:gd name="connsiteY11" fmla="*/ 185635 h 450826"/>
                <a:gd name="connsiteX12" fmla="*/ 451711 w 450826"/>
                <a:gd name="connsiteY12" fmla="*/ 88397 h 450826"/>
                <a:gd name="connsiteX13" fmla="*/ 372153 w 450826"/>
                <a:gd name="connsiteY13" fmla="*/ 79558 h 450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0826" h="450826">
                  <a:moveTo>
                    <a:pt x="372153" y="79558"/>
                  </a:moveTo>
                  <a:lnTo>
                    <a:pt x="363313" y="0"/>
                  </a:lnTo>
                  <a:lnTo>
                    <a:pt x="266076" y="97237"/>
                  </a:lnTo>
                  <a:lnTo>
                    <a:pt x="271380" y="143204"/>
                  </a:lnTo>
                  <a:lnTo>
                    <a:pt x="129944" y="284640"/>
                  </a:lnTo>
                  <a:cubicBezTo>
                    <a:pt x="117569" y="278452"/>
                    <a:pt x="103425" y="274032"/>
                    <a:pt x="88397" y="274032"/>
                  </a:cubicBezTo>
                  <a:cubicBezTo>
                    <a:pt x="39779" y="274032"/>
                    <a:pt x="0" y="313811"/>
                    <a:pt x="0" y="362429"/>
                  </a:cubicBezTo>
                  <a:cubicBezTo>
                    <a:pt x="0" y="411048"/>
                    <a:pt x="39779" y="450827"/>
                    <a:pt x="88397" y="450827"/>
                  </a:cubicBezTo>
                  <a:cubicBezTo>
                    <a:pt x="137016" y="450827"/>
                    <a:pt x="176795" y="411048"/>
                    <a:pt x="176795" y="362429"/>
                  </a:cubicBezTo>
                  <a:cubicBezTo>
                    <a:pt x="176795" y="347402"/>
                    <a:pt x="173259" y="334142"/>
                    <a:pt x="167071" y="321767"/>
                  </a:cubicBezTo>
                  <a:lnTo>
                    <a:pt x="308507" y="180331"/>
                  </a:lnTo>
                  <a:lnTo>
                    <a:pt x="354474" y="185635"/>
                  </a:lnTo>
                  <a:lnTo>
                    <a:pt x="451711" y="88397"/>
                  </a:lnTo>
                  <a:lnTo>
                    <a:pt x="372153" y="79558"/>
                  </a:lnTo>
                  <a:close/>
                </a:path>
              </a:pathLst>
            </a:custGeom>
            <a:solidFill>
              <a:srgbClr val="000000"/>
            </a:solidFill>
            <a:ln w="88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endParaRPr lang="en-US" sz="1015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5502316" y="7196162"/>
              <a:ext cx="671820" cy="671820"/>
            </a:xfrm>
            <a:custGeom>
              <a:avLst/>
              <a:gdLst>
                <a:gd name="connsiteX0" fmla="*/ 625854 w 671820"/>
                <a:gd name="connsiteY0" fmla="*/ 183867 h 671820"/>
                <a:gd name="connsiteX1" fmla="*/ 614362 w 671820"/>
                <a:gd name="connsiteY1" fmla="*/ 196242 h 671820"/>
                <a:gd name="connsiteX2" fmla="*/ 597566 w 671820"/>
                <a:gd name="connsiteY2" fmla="*/ 194474 h 671820"/>
                <a:gd name="connsiteX3" fmla="*/ 579003 w 671820"/>
                <a:gd name="connsiteY3" fmla="*/ 191822 h 671820"/>
                <a:gd name="connsiteX4" fmla="*/ 618782 w 671820"/>
                <a:gd name="connsiteY4" fmla="*/ 335910 h 671820"/>
                <a:gd name="connsiteX5" fmla="*/ 335910 w 671820"/>
                <a:gd name="connsiteY5" fmla="*/ 618782 h 671820"/>
                <a:gd name="connsiteX6" fmla="*/ 53038 w 671820"/>
                <a:gd name="connsiteY6" fmla="*/ 335910 h 671820"/>
                <a:gd name="connsiteX7" fmla="*/ 335910 w 671820"/>
                <a:gd name="connsiteY7" fmla="*/ 53038 h 671820"/>
                <a:gd name="connsiteX8" fmla="*/ 479998 w 671820"/>
                <a:gd name="connsiteY8" fmla="*/ 92817 h 671820"/>
                <a:gd name="connsiteX9" fmla="*/ 478230 w 671820"/>
                <a:gd name="connsiteY9" fmla="*/ 75138 h 671820"/>
                <a:gd name="connsiteX10" fmla="*/ 475578 w 671820"/>
                <a:gd name="connsiteY10" fmla="*/ 57458 h 671820"/>
                <a:gd name="connsiteX11" fmla="*/ 487954 w 671820"/>
                <a:gd name="connsiteY11" fmla="*/ 45083 h 671820"/>
                <a:gd name="connsiteX12" fmla="*/ 494141 w 671820"/>
                <a:gd name="connsiteY12" fmla="*/ 38895 h 671820"/>
                <a:gd name="connsiteX13" fmla="*/ 335910 w 671820"/>
                <a:gd name="connsiteY13" fmla="*/ 0 h 671820"/>
                <a:gd name="connsiteX14" fmla="*/ 0 w 671820"/>
                <a:gd name="connsiteY14" fmla="*/ 335910 h 671820"/>
                <a:gd name="connsiteX15" fmla="*/ 335910 w 671820"/>
                <a:gd name="connsiteY15" fmla="*/ 671820 h 671820"/>
                <a:gd name="connsiteX16" fmla="*/ 671820 w 671820"/>
                <a:gd name="connsiteY16" fmla="*/ 335910 h 671820"/>
                <a:gd name="connsiteX17" fmla="*/ 632041 w 671820"/>
                <a:gd name="connsiteY17" fmla="*/ 178563 h 671820"/>
                <a:gd name="connsiteX18" fmla="*/ 625854 w 671820"/>
                <a:gd name="connsiteY18" fmla="*/ 183867 h 67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820" h="671820">
                  <a:moveTo>
                    <a:pt x="625854" y="183867"/>
                  </a:moveTo>
                  <a:lnTo>
                    <a:pt x="614362" y="196242"/>
                  </a:lnTo>
                  <a:lnTo>
                    <a:pt x="597566" y="194474"/>
                  </a:lnTo>
                  <a:lnTo>
                    <a:pt x="579003" y="191822"/>
                  </a:lnTo>
                  <a:cubicBezTo>
                    <a:pt x="603754" y="234253"/>
                    <a:pt x="618782" y="282872"/>
                    <a:pt x="618782" y="335910"/>
                  </a:cubicBezTo>
                  <a:cubicBezTo>
                    <a:pt x="618782" y="491490"/>
                    <a:pt x="491490" y="618782"/>
                    <a:pt x="335910" y="618782"/>
                  </a:cubicBezTo>
                  <a:cubicBezTo>
                    <a:pt x="180331" y="618782"/>
                    <a:pt x="53038" y="491490"/>
                    <a:pt x="53038" y="335910"/>
                  </a:cubicBezTo>
                  <a:cubicBezTo>
                    <a:pt x="53038" y="180331"/>
                    <a:pt x="180331" y="53038"/>
                    <a:pt x="335910" y="53038"/>
                  </a:cubicBezTo>
                  <a:cubicBezTo>
                    <a:pt x="388065" y="53038"/>
                    <a:pt x="437567" y="67182"/>
                    <a:pt x="479998" y="92817"/>
                  </a:cubicBezTo>
                  <a:lnTo>
                    <a:pt x="478230" y="75138"/>
                  </a:lnTo>
                  <a:lnTo>
                    <a:pt x="475578" y="57458"/>
                  </a:lnTo>
                  <a:lnTo>
                    <a:pt x="487954" y="45083"/>
                  </a:lnTo>
                  <a:lnTo>
                    <a:pt x="494141" y="38895"/>
                  </a:lnTo>
                  <a:cubicBezTo>
                    <a:pt x="446407" y="14144"/>
                    <a:pt x="393368" y="0"/>
                    <a:pt x="335910" y="0"/>
                  </a:cubicBezTo>
                  <a:cubicBezTo>
                    <a:pt x="150276" y="0"/>
                    <a:pt x="0" y="150276"/>
                    <a:pt x="0" y="335910"/>
                  </a:cubicBezTo>
                  <a:cubicBezTo>
                    <a:pt x="0" y="521545"/>
                    <a:pt x="150276" y="671820"/>
                    <a:pt x="335910" y="671820"/>
                  </a:cubicBezTo>
                  <a:cubicBezTo>
                    <a:pt x="521545" y="671820"/>
                    <a:pt x="671820" y="521545"/>
                    <a:pt x="671820" y="335910"/>
                  </a:cubicBezTo>
                  <a:cubicBezTo>
                    <a:pt x="671820" y="278452"/>
                    <a:pt x="657677" y="225413"/>
                    <a:pt x="632041" y="178563"/>
                  </a:cubicBezTo>
                  <a:lnTo>
                    <a:pt x="625854" y="183867"/>
                  </a:lnTo>
                  <a:close/>
                </a:path>
              </a:pathLst>
            </a:custGeom>
            <a:solidFill>
              <a:srgbClr val="000000"/>
            </a:solidFill>
            <a:ln w="88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endParaRPr lang="en-US" sz="1015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5626072" y="7319918"/>
              <a:ext cx="424308" cy="424308"/>
            </a:xfrm>
            <a:custGeom>
              <a:avLst/>
              <a:gdLst>
                <a:gd name="connsiteX0" fmla="*/ 359777 w 424307"/>
                <a:gd name="connsiteY0" fmla="*/ 152044 h 424307"/>
                <a:gd name="connsiteX1" fmla="*/ 371269 w 424307"/>
                <a:gd name="connsiteY1" fmla="*/ 212154 h 424307"/>
                <a:gd name="connsiteX2" fmla="*/ 212154 w 424307"/>
                <a:gd name="connsiteY2" fmla="*/ 371269 h 424307"/>
                <a:gd name="connsiteX3" fmla="*/ 53038 w 424307"/>
                <a:gd name="connsiteY3" fmla="*/ 212154 h 424307"/>
                <a:gd name="connsiteX4" fmla="*/ 212154 w 424307"/>
                <a:gd name="connsiteY4" fmla="*/ 53038 h 424307"/>
                <a:gd name="connsiteX5" fmla="*/ 272264 w 424307"/>
                <a:gd name="connsiteY5" fmla="*/ 64530 h 424307"/>
                <a:gd name="connsiteX6" fmla="*/ 312043 w 424307"/>
                <a:gd name="connsiteY6" fmla="*/ 24751 h 424307"/>
                <a:gd name="connsiteX7" fmla="*/ 212154 w 424307"/>
                <a:gd name="connsiteY7" fmla="*/ 0 h 424307"/>
                <a:gd name="connsiteX8" fmla="*/ 0 w 424307"/>
                <a:gd name="connsiteY8" fmla="*/ 212154 h 424307"/>
                <a:gd name="connsiteX9" fmla="*/ 212154 w 424307"/>
                <a:gd name="connsiteY9" fmla="*/ 424308 h 424307"/>
                <a:gd name="connsiteX10" fmla="*/ 424308 w 424307"/>
                <a:gd name="connsiteY10" fmla="*/ 212154 h 424307"/>
                <a:gd name="connsiteX11" fmla="*/ 399556 w 424307"/>
                <a:gd name="connsiteY11" fmla="*/ 112265 h 424307"/>
                <a:gd name="connsiteX12" fmla="*/ 359777 w 424307"/>
                <a:gd name="connsiteY12" fmla="*/ 152044 h 42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4307" h="424307">
                  <a:moveTo>
                    <a:pt x="359777" y="152044"/>
                  </a:moveTo>
                  <a:cubicBezTo>
                    <a:pt x="367733" y="170607"/>
                    <a:pt x="371269" y="190938"/>
                    <a:pt x="371269" y="212154"/>
                  </a:cubicBezTo>
                  <a:cubicBezTo>
                    <a:pt x="371269" y="299667"/>
                    <a:pt x="299667" y="371269"/>
                    <a:pt x="212154" y="371269"/>
                  </a:cubicBezTo>
                  <a:cubicBezTo>
                    <a:pt x="124640" y="371269"/>
                    <a:pt x="53038" y="299667"/>
                    <a:pt x="53038" y="212154"/>
                  </a:cubicBezTo>
                  <a:cubicBezTo>
                    <a:pt x="53038" y="124640"/>
                    <a:pt x="124640" y="53038"/>
                    <a:pt x="212154" y="53038"/>
                  </a:cubicBezTo>
                  <a:cubicBezTo>
                    <a:pt x="233369" y="53038"/>
                    <a:pt x="253701" y="57458"/>
                    <a:pt x="272264" y="64530"/>
                  </a:cubicBezTo>
                  <a:lnTo>
                    <a:pt x="312043" y="24751"/>
                  </a:lnTo>
                  <a:cubicBezTo>
                    <a:pt x="281988" y="8840"/>
                    <a:pt x="248397" y="0"/>
                    <a:pt x="212154" y="0"/>
                  </a:cubicBezTo>
                  <a:cubicBezTo>
                    <a:pt x="95469" y="0"/>
                    <a:pt x="0" y="95469"/>
                    <a:pt x="0" y="212154"/>
                  </a:cubicBezTo>
                  <a:cubicBezTo>
                    <a:pt x="0" y="328838"/>
                    <a:pt x="95469" y="424308"/>
                    <a:pt x="212154" y="424308"/>
                  </a:cubicBezTo>
                  <a:cubicBezTo>
                    <a:pt x="328838" y="424308"/>
                    <a:pt x="424308" y="328838"/>
                    <a:pt x="424308" y="212154"/>
                  </a:cubicBezTo>
                  <a:cubicBezTo>
                    <a:pt x="424308" y="175911"/>
                    <a:pt x="415468" y="142320"/>
                    <a:pt x="399556" y="112265"/>
                  </a:cubicBezTo>
                  <a:lnTo>
                    <a:pt x="359777" y="152044"/>
                  </a:lnTo>
                  <a:close/>
                </a:path>
              </a:pathLst>
            </a:custGeom>
            <a:solidFill>
              <a:srgbClr val="000000"/>
            </a:solidFill>
            <a:ln w="88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endParaRPr lang="en-US" sz="1015"/>
            </a:p>
          </p:txBody>
        </p:sp>
      </p:grpSp>
      <p:grpSp>
        <p:nvGrpSpPr>
          <p:cNvPr id="32" name="Graphic 20" descr="Head with gears"/>
          <p:cNvGrpSpPr/>
          <p:nvPr/>
        </p:nvGrpSpPr>
        <p:grpSpPr>
          <a:xfrm>
            <a:off x="4333327" y="3251746"/>
            <a:ext cx="477346" cy="477346"/>
            <a:chOff x="2490074" y="7094505"/>
            <a:chExt cx="848615" cy="848615"/>
          </a:xfrm>
        </p:grpSpPr>
        <p:sp>
          <p:nvSpPr>
            <p:cNvPr id="33" name="Freeform: Shape 32"/>
            <p:cNvSpPr/>
            <p:nvPr/>
          </p:nvSpPr>
          <p:spPr>
            <a:xfrm>
              <a:off x="2869299" y="7268648"/>
              <a:ext cx="70718" cy="70718"/>
            </a:xfrm>
            <a:custGeom>
              <a:avLst/>
              <a:gdLst>
                <a:gd name="connsiteX0" fmla="*/ 37127 w 70717"/>
                <a:gd name="connsiteY0" fmla="*/ 0 h 70717"/>
                <a:gd name="connsiteX1" fmla="*/ 0 w 70717"/>
                <a:gd name="connsiteY1" fmla="*/ 37127 h 70717"/>
                <a:gd name="connsiteX2" fmla="*/ 37127 w 70717"/>
                <a:gd name="connsiteY2" fmla="*/ 74254 h 70717"/>
                <a:gd name="connsiteX3" fmla="*/ 74254 w 70717"/>
                <a:gd name="connsiteY3" fmla="*/ 37127 h 70717"/>
                <a:gd name="connsiteX4" fmla="*/ 37127 w 70717"/>
                <a:gd name="connsiteY4" fmla="*/ 0 h 7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17" h="70717">
                  <a:moveTo>
                    <a:pt x="37127" y="0"/>
                  </a:moveTo>
                  <a:cubicBezTo>
                    <a:pt x="16795" y="0"/>
                    <a:pt x="0" y="16796"/>
                    <a:pt x="0" y="37127"/>
                  </a:cubicBezTo>
                  <a:cubicBezTo>
                    <a:pt x="0" y="57458"/>
                    <a:pt x="16795" y="74254"/>
                    <a:pt x="37127" y="74254"/>
                  </a:cubicBezTo>
                  <a:cubicBezTo>
                    <a:pt x="57458" y="74254"/>
                    <a:pt x="74254" y="57458"/>
                    <a:pt x="74254" y="37127"/>
                  </a:cubicBezTo>
                  <a:cubicBezTo>
                    <a:pt x="74254" y="16796"/>
                    <a:pt x="57458" y="0"/>
                    <a:pt x="37127" y="0"/>
                  </a:cubicBezTo>
                  <a:close/>
                </a:path>
              </a:pathLst>
            </a:custGeom>
            <a:solidFill>
              <a:srgbClr val="000000"/>
            </a:solidFill>
            <a:ln w="88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endParaRPr lang="en-US" sz="1015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2757918" y="7448095"/>
              <a:ext cx="70718" cy="70718"/>
            </a:xfrm>
            <a:custGeom>
              <a:avLst/>
              <a:gdLst>
                <a:gd name="connsiteX0" fmla="*/ 74254 w 70717"/>
                <a:gd name="connsiteY0" fmla="*/ 37127 h 70717"/>
                <a:gd name="connsiteX1" fmla="*/ 37127 w 70717"/>
                <a:gd name="connsiteY1" fmla="*/ 74254 h 70717"/>
                <a:gd name="connsiteX2" fmla="*/ 0 w 70717"/>
                <a:gd name="connsiteY2" fmla="*/ 37127 h 70717"/>
                <a:gd name="connsiteX3" fmla="*/ 37127 w 70717"/>
                <a:gd name="connsiteY3" fmla="*/ 0 h 70717"/>
                <a:gd name="connsiteX4" fmla="*/ 74254 w 70717"/>
                <a:gd name="connsiteY4" fmla="*/ 37127 h 7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17" h="70717">
                  <a:moveTo>
                    <a:pt x="74254" y="37127"/>
                  </a:moveTo>
                  <a:cubicBezTo>
                    <a:pt x="74254" y="57632"/>
                    <a:pt x="57632" y="74254"/>
                    <a:pt x="37127" y="74254"/>
                  </a:cubicBezTo>
                  <a:cubicBezTo>
                    <a:pt x="16622" y="74254"/>
                    <a:pt x="0" y="57632"/>
                    <a:pt x="0" y="37127"/>
                  </a:cubicBezTo>
                  <a:cubicBezTo>
                    <a:pt x="0" y="16622"/>
                    <a:pt x="16622" y="0"/>
                    <a:pt x="37127" y="0"/>
                  </a:cubicBezTo>
                  <a:cubicBezTo>
                    <a:pt x="57632" y="0"/>
                    <a:pt x="74254" y="16622"/>
                    <a:pt x="74254" y="37127"/>
                  </a:cubicBezTo>
                  <a:close/>
                </a:path>
              </a:pathLst>
            </a:custGeom>
            <a:solidFill>
              <a:srgbClr val="000000"/>
            </a:solidFill>
            <a:ln w="88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endParaRPr lang="en-US" sz="1015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613653" y="7144008"/>
              <a:ext cx="601102" cy="707179"/>
            </a:xfrm>
            <a:custGeom>
              <a:avLst/>
              <a:gdLst>
                <a:gd name="connsiteX0" fmla="*/ 397966 w 601102"/>
                <a:gd name="connsiteY0" fmla="*/ 174143 h 707179"/>
                <a:gd name="connsiteX1" fmla="*/ 375866 w 601102"/>
                <a:gd name="connsiteY1" fmla="*/ 184751 h 707179"/>
                <a:gd name="connsiteX2" fmla="*/ 367027 w 601102"/>
                <a:gd name="connsiteY2" fmla="*/ 204198 h 707179"/>
                <a:gd name="connsiteX3" fmla="*/ 374982 w 601102"/>
                <a:gd name="connsiteY3" fmla="*/ 227181 h 707179"/>
                <a:gd name="connsiteX4" fmla="*/ 357303 w 601102"/>
                <a:gd name="connsiteY4" fmla="*/ 244861 h 707179"/>
                <a:gd name="connsiteX5" fmla="*/ 334320 w 601102"/>
                <a:gd name="connsiteY5" fmla="*/ 236905 h 707179"/>
                <a:gd name="connsiteX6" fmla="*/ 314872 w 601102"/>
                <a:gd name="connsiteY6" fmla="*/ 244861 h 707179"/>
                <a:gd name="connsiteX7" fmla="*/ 304265 w 601102"/>
                <a:gd name="connsiteY7" fmla="*/ 266076 h 707179"/>
                <a:gd name="connsiteX8" fmla="*/ 279513 w 601102"/>
                <a:gd name="connsiteY8" fmla="*/ 266076 h 707179"/>
                <a:gd name="connsiteX9" fmla="*/ 268906 w 601102"/>
                <a:gd name="connsiteY9" fmla="*/ 243977 h 707179"/>
                <a:gd name="connsiteX10" fmla="*/ 249458 w 601102"/>
                <a:gd name="connsiteY10" fmla="*/ 236021 h 707179"/>
                <a:gd name="connsiteX11" fmla="*/ 226475 w 601102"/>
                <a:gd name="connsiteY11" fmla="*/ 243977 h 707179"/>
                <a:gd name="connsiteX12" fmla="*/ 208795 w 601102"/>
                <a:gd name="connsiteY12" fmla="*/ 226297 h 707179"/>
                <a:gd name="connsiteX13" fmla="*/ 216751 w 601102"/>
                <a:gd name="connsiteY13" fmla="*/ 203314 h 707179"/>
                <a:gd name="connsiteX14" fmla="*/ 208795 w 601102"/>
                <a:gd name="connsiteY14" fmla="*/ 183867 h 707179"/>
                <a:gd name="connsiteX15" fmla="*/ 186696 w 601102"/>
                <a:gd name="connsiteY15" fmla="*/ 173259 h 707179"/>
                <a:gd name="connsiteX16" fmla="*/ 186696 w 601102"/>
                <a:gd name="connsiteY16" fmla="*/ 148508 h 707179"/>
                <a:gd name="connsiteX17" fmla="*/ 208795 w 601102"/>
                <a:gd name="connsiteY17" fmla="*/ 137900 h 707179"/>
                <a:gd name="connsiteX18" fmla="*/ 216751 w 601102"/>
                <a:gd name="connsiteY18" fmla="*/ 118453 h 707179"/>
                <a:gd name="connsiteX19" fmla="*/ 209679 w 601102"/>
                <a:gd name="connsiteY19" fmla="*/ 95469 h 707179"/>
                <a:gd name="connsiteX20" fmla="*/ 227359 w 601102"/>
                <a:gd name="connsiteY20" fmla="*/ 77790 h 707179"/>
                <a:gd name="connsiteX21" fmla="*/ 250342 w 601102"/>
                <a:gd name="connsiteY21" fmla="*/ 85745 h 707179"/>
                <a:gd name="connsiteX22" fmla="*/ 269790 w 601102"/>
                <a:gd name="connsiteY22" fmla="*/ 77790 h 707179"/>
                <a:gd name="connsiteX23" fmla="*/ 280397 w 601102"/>
                <a:gd name="connsiteY23" fmla="*/ 55690 h 707179"/>
                <a:gd name="connsiteX24" fmla="*/ 305149 w 601102"/>
                <a:gd name="connsiteY24" fmla="*/ 55690 h 707179"/>
                <a:gd name="connsiteX25" fmla="*/ 315756 w 601102"/>
                <a:gd name="connsiteY25" fmla="*/ 76906 h 707179"/>
                <a:gd name="connsiteX26" fmla="*/ 335204 w 601102"/>
                <a:gd name="connsiteY26" fmla="*/ 84862 h 707179"/>
                <a:gd name="connsiteX27" fmla="*/ 358187 w 601102"/>
                <a:gd name="connsiteY27" fmla="*/ 76906 h 707179"/>
                <a:gd name="connsiteX28" fmla="*/ 375866 w 601102"/>
                <a:gd name="connsiteY28" fmla="*/ 94585 h 707179"/>
                <a:gd name="connsiteX29" fmla="*/ 367911 w 601102"/>
                <a:gd name="connsiteY29" fmla="*/ 117569 h 707179"/>
                <a:gd name="connsiteX30" fmla="*/ 375866 w 601102"/>
                <a:gd name="connsiteY30" fmla="*/ 137016 h 707179"/>
                <a:gd name="connsiteX31" fmla="*/ 397966 w 601102"/>
                <a:gd name="connsiteY31" fmla="*/ 147624 h 707179"/>
                <a:gd name="connsiteX32" fmla="*/ 397966 w 601102"/>
                <a:gd name="connsiteY32" fmla="*/ 174143 h 707179"/>
                <a:gd name="connsiteX33" fmla="*/ 286585 w 601102"/>
                <a:gd name="connsiteY33" fmla="*/ 353590 h 707179"/>
                <a:gd name="connsiteX34" fmla="*/ 264486 w 601102"/>
                <a:gd name="connsiteY34" fmla="*/ 364197 h 707179"/>
                <a:gd name="connsiteX35" fmla="*/ 256530 w 601102"/>
                <a:gd name="connsiteY35" fmla="*/ 383645 h 707179"/>
                <a:gd name="connsiteX36" fmla="*/ 263602 w 601102"/>
                <a:gd name="connsiteY36" fmla="*/ 406628 h 707179"/>
                <a:gd name="connsiteX37" fmla="*/ 245922 w 601102"/>
                <a:gd name="connsiteY37" fmla="*/ 424308 h 707179"/>
                <a:gd name="connsiteX38" fmla="*/ 222939 w 601102"/>
                <a:gd name="connsiteY38" fmla="*/ 416352 h 707179"/>
                <a:gd name="connsiteX39" fmla="*/ 203492 w 601102"/>
                <a:gd name="connsiteY39" fmla="*/ 424308 h 707179"/>
                <a:gd name="connsiteX40" fmla="*/ 193768 w 601102"/>
                <a:gd name="connsiteY40" fmla="*/ 445523 h 707179"/>
                <a:gd name="connsiteX41" fmla="*/ 169017 w 601102"/>
                <a:gd name="connsiteY41" fmla="*/ 445523 h 707179"/>
                <a:gd name="connsiteX42" fmla="*/ 158409 w 601102"/>
                <a:gd name="connsiteY42" fmla="*/ 423424 h 707179"/>
                <a:gd name="connsiteX43" fmla="*/ 138961 w 601102"/>
                <a:gd name="connsiteY43" fmla="*/ 415468 h 707179"/>
                <a:gd name="connsiteX44" fmla="*/ 115978 w 601102"/>
                <a:gd name="connsiteY44" fmla="*/ 422540 h 707179"/>
                <a:gd name="connsiteX45" fmla="*/ 98299 w 601102"/>
                <a:gd name="connsiteY45" fmla="*/ 404860 h 707179"/>
                <a:gd name="connsiteX46" fmla="*/ 106254 w 601102"/>
                <a:gd name="connsiteY46" fmla="*/ 381877 h 707179"/>
                <a:gd name="connsiteX47" fmla="*/ 98299 w 601102"/>
                <a:gd name="connsiteY47" fmla="*/ 362429 h 707179"/>
                <a:gd name="connsiteX48" fmla="*/ 76199 w 601102"/>
                <a:gd name="connsiteY48" fmla="*/ 351822 h 707179"/>
                <a:gd name="connsiteX49" fmla="*/ 76199 w 601102"/>
                <a:gd name="connsiteY49" fmla="*/ 327070 h 707179"/>
                <a:gd name="connsiteX50" fmla="*/ 98299 w 601102"/>
                <a:gd name="connsiteY50" fmla="*/ 316463 h 707179"/>
                <a:gd name="connsiteX51" fmla="*/ 106254 w 601102"/>
                <a:gd name="connsiteY51" fmla="*/ 297015 h 707179"/>
                <a:gd name="connsiteX52" fmla="*/ 98299 w 601102"/>
                <a:gd name="connsiteY52" fmla="*/ 274032 h 707179"/>
                <a:gd name="connsiteX53" fmla="*/ 115978 w 601102"/>
                <a:gd name="connsiteY53" fmla="*/ 256352 h 707179"/>
                <a:gd name="connsiteX54" fmla="*/ 138961 w 601102"/>
                <a:gd name="connsiteY54" fmla="*/ 264308 h 707179"/>
                <a:gd name="connsiteX55" fmla="*/ 158409 w 601102"/>
                <a:gd name="connsiteY55" fmla="*/ 256352 h 707179"/>
                <a:gd name="connsiteX56" fmla="*/ 169017 w 601102"/>
                <a:gd name="connsiteY56" fmla="*/ 234253 h 707179"/>
                <a:gd name="connsiteX57" fmla="*/ 194652 w 601102"/>
                <a:gd name="connsiteY57" fmla="*/ 234253 h 707179"/>
                <a:gd name="connsiteX58" fmla="*/ 205259 w 601102"/>
                <a:gd name="connsiteY58" fmla="*/ 256352 h 707179"/>
                <a:gd name="connsiteX59" fmla="*/ 224707 w 601102"/>
                <a:gd name="connsiteY59" fmla="*/ 264308 h 707179"/>
                <a:gd name="connsiteX60" fmla="*/ 247690 w 601102"/>
                <a:gd name="connsiteY60" fmla="*/ 256352 h 707179"/>
                <a:gd name="connsiteX61" fmla="*/ 265370 w 601102"/>
                <a:gd name="connsiteY61" fmla="*/ 274032 h 707179"/>
                <a:gd name="connsiteX62" fmla="*/ 257414 w 601102"/>
                <a:gd name="connsiteY62" fmla="*/ 297015 h 707179"/>
                <a:gd name="connsiteX63" fmla="*/ 265370 w 601102"/>
                <a:gd name="connsiteY63" fmla="*/ 316463 h 707179"/>
                <a:gd name="connsiteX64" fmla="*/ 287469 w 601102"/>
                <a:gd name="connsiteY64" fmla="*/ 327070 h 707179"/>
                <a:gd name="connsiteX65" fmla="*/ 286585 w 601102"/>
                <a:gd name="connsiteY65" fmla="*/ 353590 h 707179"/>
                <a:gd name="connsiteX66" fmla="*/ 286585 w 601102"/>
                <a:gd name="connsiteY66" fmla="*/ 353590 h 707179"/>
                <a:gd name="connsiteX67" fmla="*/ 592440 w 601102"/>
                <a:gd name="connsiteY67" fmla="*/ 386297 h 707179"/>
                <a:gd name="connsiteX68" fmla="*/ 531446 w 601102"/>
                <a:gd name="connsiteY68" fmla="*/ 280220 h 707179"/>
                <a:gd name="connsiteX69" fmla="*/ 531446 w 601102"/>
                <a:gd name="connsiteY69" fmla="*/ 275800 h 707179"/>
                <a:gd name="connsiteX70" fmla="*/ 401502 w 601102"/>
                <a:gd name="connsiteY70" fmla="*/ 37127 h 707179"/>
                <a:gd name="connsiteX71" fmla="*/ 130122 w 601102"/>
                <a:gd name="connsiteY71" fmla="*/ 37127 h 707179"/>
                <a:gd name="connsiteX72" fmla="*/ 177 w 601102"/>
                <a:gd name="connsiteY72" fmla="*/ 275800 h 707179"/>
                <a:gd name="connsiteX73" fmla="*/ 104486 w 601102"/>
                <a:gd name="connsiteY73" fmla="*/ 489722 h 707179"/>
                <a:gd name="connsiteX74" fmla="*/ 104486 w 601102"/>
                <a:gd name="connsiteY74" fmla="*/ 713367 h 707179"/>
                <a:gd name="connsiteX75" fmla="*/ 383822 w 601102"/>
                <a:gd name="connsiteY75" fmla="*/ 713367 h 707179"/>
                <a:gd name="connsiteX76" fmla="*/ 383822 w 601102"/>
                <a:gd name="connsiteY76" fmla="*/ 607290 h 707179"/>
                <a:gd name="connsiteX77" fmla="*/ 427137 w 601102"/>
                <a:gd name="connsiteY77" fmla="*/ 607290 h 707179"/>
                <a:gd name="connsiteX78" fmla="*/ 501391 w 601102"/>
                <a:gd name="connsiteY78" fmla="*/ 576351 h 707179"/>
                <a:gd name="connsiteX79" fmla="*/ 531446 w 601102"/>
                <a:gd name="connsiteY79" fmla="*/ 501213 h 707179"/>
                <a:gd name="connsiteX80" fmla="*/ 531446 w 601102"/>
                <a:gd name="connsiteY80" fmla="*/ 448175 h 707179"/>
                <a:gd name="connsiteX81" fmla="*/ 570341 w 601102"/>
                <a:gd name="connsiteY81" fmla="*/ 448175 h 707179"/>
                <a:gd name="connsiteX82" fmla="*/ 592440 w 601102"/>
                <a:gd name="connsiteY82" fmla="*/ 386297 h 70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601102" h="707179">
                  <a:moveTo>
                    <a:pt x="397966" y="174143"/>
                  </a:moveTo>
                  <a:lnTo>
                    <a:pt x="375866" y="184751"/>
                  </a:lnTo>
                  <a:cubicBezTo>
                    <a:pt x="374098" y="191822"/>
                    <a:pt x="370563" y="198010"/>
                    <a:pt x="367027" y="204198"/>
                  </a:cubicBezTo>
                  <a:lnTo>
                    <a:pt x="374982" y="227181"/>
                  </a:lnTo>
                  <a:lnTo>
                    <a:pt x="357303" y="244861"/>
                  </a:lnTo>
                  <a:lnTo>
                    <a:pt x="334320" y="236905"/>
                  </a:lnTo>
                  <a:cubicBezTo>
                    <a:pt x="328132" y="240441"/>
                    <a:pt x="321944" y="243093"/>
                    <a:pt x="314872" y="244861"/>
                  </a:cubicBezTo>
                  <a:lnTo>
                    <a:pt x="304265" y="266076"/>
                  </a:lnTo>
                  <a:lnTo>
                    <a:pt x="279513" y="266076"/>
                  </a:lnTo>
                  <a:lnTo>
                    <a:pt x="268906" y="243977"/>
                  </a:lnTo>
                  <a:cubicBezTo>
                    <a:pt x="261834" y="242209"/>
                    <a:pt x="255646" y="239557"/>
                    <a:pt x="249458" y="236021"/>
                  </a:cubicBezTo>
                  <a:lnTo>
                    <a:pt x="226475" y="243977"/>
                  </a:lnTo>
                  <a:lnTo>
                    <a:pt x="208795" y="226297"/>
                  </a:lnTo>
                  <a:lnTo>
                    <a:pt x="216751" y="203314"/>
                  </a:lnTo>
                  <a:cubicBezTo>
                    <a:pt x="213215" y="197126"/>
                    <a:pt x="210563" y="190938"/>
                    <a:pt x="208795" y="183867"/>
                  </a:cubicBezTo>
                  <a:lnTo>
                    <a:pt x="186696" y="173259"/>
                  </a:lnTo>
                  <a:lnTo>
                    <a:pt x="186696" y="148508"/>
                  </a:lnTo>
                  <a:lnTo>
                    <a:pt x="208795" y="137900"/>
                  </a:lnTo>
                  <a:cubicBezTo>
                    <a:pt x="210563" y="130828"/>
                    <a:pt x="213215" y="124640"/>
                    <a:pt x="216751" y="118453"/>
                  </a:cubicBezTo>
                  <a:lnTo>
                    <a:pt x="209679" y="95469"/>
                  </a:lnTo>
                  <a:lnTo>
                    <a:pt x="227359" y="77790"/>
                  </a:lnTo>
                  <a:lnTo>
                    <a:pt x="250342" y="85745"/>
                  </a:lnTo>
                  <a:cubicBezTo>
                    <a:pt x="256530" y="82210"/>
                    <a:pt x="262718" y="79558"/>
                    <a:pt x="269790" y="77790"/>
                  </a:cubicBezTo>
                  <a:lnTo>
                    <a:pt x="280397" y="55690"/>
                  </a:lnTo>
                  <a:lnTo>
                    <a:pt x="305149" y="55690"/>
                  </a:lnTo>
                  <a:lnTo>
                    <a:pt x="315756" y="76906"/>
                  </a:lnTo>
                  <a:cubicBezTo>
                    <a:pt x="322828" y="78674"/>
                    <a:pt x="329016" y="81326"/>
                    <a:pt x="335204" y="84862"/>
                  </a:cubicBezTo>
                  <a:lnTo>
                    <a:pt x="358187" y="76906"/>
                  </a:lnTo>
                  <a:lnTo>
                    <a:pt x="375866" y="94585"/>
                  </a:lnTo>
                  <a:lnTo>
                    <a:pt x="367911" y="117569"/>
                  </a:lnTo>
                  <a:cubicBezTo>
                    <a:pt x="371447" y="123756"/>
                    <a:pt x="374098" y="129944"/>
                    <a:pt x="375866" y="137016"/>
                  </a:cubicBezTo>
                  <a:lnTo>
                    <a:pt x="397966" y="147624"/>
                  </a:lnTo>
                  <a:lnTo>
                    <a:pt x="397966" y="174143"/>
                  </a:lnTo>
                  <a:close/>
                  <a:moveTo>
                    <a:pt x="286585" y="353590"/>
                  </a:moveTo>
                  <a:lnTo>
                    <a:pt x="264486" y="364197"/>
                  </a:lnTo>
                  <a:cubicBezTo>
                    <a:pt x="262718" y="371269"/>
                    <a:pt x="260066" y="377457"/>
                    <a:pt x="256530" y="383645"/>
                  </a:cubicBezTo>
                  <a:lnTo>
                    <a:pt x="263602" y="406628"/>
                  </a:lnTo>
                  <a:lnTo>
                    <a:pt x="245922" y="424308"/>
                  </a:lnTo>
                  <a:lnTo>
                    <a:pt x="222939" y="416352"/>
                  </a:lnTo>
                  <a:cubicBezTo>
                    <a:pt x="216751" y="419888"/>
                    <a:pt x="210563" y="422540"/>
                    <a:pt x="203492" y="424308"/>
                  </a:cubicBezTo>
                  <a:lnTo>
                    <a:pt x="193768" y="445523"/>
                  </a:lnTo>
                  <a:lnTo>
                    <a:pt x="169017" y="445523"/>
                  </a:lnTo>
                  <a:lnTo>
                    <a:pt x="158409" y="423424"/>
                  </a:lnTo>
                  <a:cubicBezTo>
                    <a:pt x="151337" y="421656"/>
                    <a:pt x="145149" y="419004"/>
                    <a:pt x="138961" y="415468"/>
                  </a:cubicBezTo>
                  <a:lnTo>
                    <a:pt x="115978" y="422540"/>
                  </a:lnTo>
                  <a:lnTo>
                    <a:pt x="98299" y="404860"/>
                  </a:lnTo>
                  <a:lnTo>
                    <a:pt x="106254" y="381877"/>
                  </a:lnTo>
                  <a:cubicBezTo>
                    <a:pt x="102718" y="375689"/>
                    <a:pt x="100067" y="369501"/>
                    <a:pt x="98299" y="362429"/>
                  </a:cubicBezTo>
                  <a:lnTo>
                    <a:pt x="76199" y="351822"/>
                  </a:lnTo>
                  <a:lnTo>
                    <a:pt x="76199" y="327070"/>
                  </a:lnTo>
                  <a:lnTo>
                    <a:pt x="98299" y="316463"/>
                  </a:lnTo>
                  <a:cubicBezTo>
                    <a:pt x="100067" y="309391"/>
                    <a:pt x="102718" y="303203"/>
                    <a:pt x="106254" y="297015"/>
                  </a:cubicBezTo>
                  <a:lnTo>
                    <a:pt x="98299" y="274032"/>
                  </a:lnTo>
                  <a:lnTo>
                    <a:pt x="115978" y="256352"/>
                  </a:lnTo>
                  <a:lnTo>
                    <a:pt x="138961" y="264308"/>
                  </a:lnTo>
                  <a:cubicBezTo>
                    <a:pt x="145149" y="260772"/>
                    <a:pt x="151337" y="258120"/>
                    <a:pt x="158409" y="256352"/>
                  </a:cubicBezTo>
                  <a:lnTo>
                    <a:pt x="169017" y="234253"/>
                  </a:lnTo>
                  <a:lnTo>
                    <a:pt x="194652" y="234253"/>
                  </a:lnTo>
                  <a:lnTo>
                    <a:pt x="205259" y="256352"/>
                  </a:lnTo>
                  <a:cubicBezTo>
                    <a:pt x="212331" y="258120"/>
                    <a:pt x="218519" y="260772"/>
                    <a:pt x="224707" y="264308"/>
                  </a:cubicBezTo>
                  <a:lnTo>
                    <a:pt x="247690" y="256352"/>
                  </a:lnTo>
                  <a:lnTo>
                    <a:pt x="265370" y="274032"/>
                  </a:lnTo>
                  <a:lnTo>
                    <a:pt x="257414" y="297015"/>
                  </a:lnTo>
                  <a:cubicBezTo>
                    <a:pt x="260950" y="303203"/>
                    <a:pt x="263602" y="309391"/>
                    <a:pt x="265370" y="316463"/>
                  </a:cubicBezTo>
                  <a:lnTo>
                    <a:pt x="287469" y="327070"/>
                  </a:lnTo>
                  <a:lnTo>
                    <a:pt x="286585" y="353590"/>
                  </a:lnTo>
                  <a:lnTo>
                    <a:pt x="286585" y="353590"/>
                  </a:lnTo>
                  <a:close/>
                  <a:moveTo>
                    <a:pt x="592440" y="386297"/>
                  </a:moveTo>
                  <a:lnTo>
                    <a:pt x="531446" y="280220"/>
                  </a:lnTo>
                  <a:lnTo>
                    <a:pt x="531446" y="275800"/>
                  </a:lnTo>
                  <a:cubicBezTo>
                    <a:pt x="534982" y="178563"/>
                    <a:pt x="485479" y="87513"/>
                    <a:pt x="401502" y="37127"/>
                  </a:cubicBezTo>
                  <a:cubicBezTo>
                    <a:pt x="317524" y="-12376"/>
                    <a:pt x="214099" y="-12376"/>
                    <a:pt x="130122" y="37127"/>
                  </a:cubicBezTo>
                  <a:cubicBezTo>
                    <a:pt x="46144" y="86629"/>
                    <a:pt x="-3358" y="178563"/>
                    <a:pt x="177" y="275800"/>
                  </a:cubicBezTo>
                  <a:cubicBezTo>
                    <a:pt x="177" y="359777"/>
                    <a:pt x="38188" y="438451"/>
                    <a:pt x="104486" y="489722"/>
                  </a:cubicBezTo>
                  <a:lnTo>
                    <a:pt x="104486" y="713367"/>
                  </a:lnTo>
                  <a:lnTo>
                    <a:pt x="383822" y="713367"/>
                  </a:lnTo>
                  <a:lnTo>
                    <a:pt x="383822" y="607290"/>
                  </a:lnTo>
                  <a:lnTo>
                    <a:pt x="427137" y="607290"/>
                  </a:lnTo>
                  <a:cubicBezTo>
                    <a:pt x="455424" y="607290"/>
                    <a:pt x="481943" y="595798"/>
                    <a:pt x="501391" y="576351"/>
                  </a:cubicBezTo>
                  <a:cubicBezTo>
                    <a:pt x="520838" y="556020"/>
                    <a:pt x="531446" y="529500"/>
                    <a:pt x="531446" y="501213"/>
                  </a:cubicBezTo>
                  <a:lnTo>
                    <a:pt x="531446" y="448175"/>
                  </a:lnTo>
                  <a:lnTo>
                    <a:pt x="570341" y="448175"/>
                  </a:lnTo>
                  <a:cubicBezTo>
                    <a:pt x="593324" y="445523"/>
                    <a:pt x="613655" y="419004"/>
                    <a:pt x="592440" y="386297"/>
                  </a:cubicBezTo>
                  <a:close/>
                </a:path>
              </a:pathLst>
            </a:custGeom>
            <a:solidFill>
              <a:srgbClr val="000000"/>
            </a:solidFill>
            <a:ln w="88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endParaRPr lang="en-US" sz="1015"/>
            </a:p>
          </p:txBody>
        </p:sp>
      </p:grpSp>
      <p:sp>
        <p:nvSpPr>
          <p:cNvPr id="45" name="Freeform: Shape 44"/>
          <p:cNvSpPr/>
          <p:nvPr/>
        </p:nvSpPr>
        <p:spPr>
          <a:xfrm>
            <a:off x="1918335" y="3293745"/>
            <a:ext cx="393065" cy="393065"/>
          </a:xfrm>
          <a:custGeom>
            <a:avLst/>
            <a:gdLst>
              <a:gd name="connsiteX0" fmla="*/ 571936 w 698339"/>
              <a:gd name="connsiteY0" fmla="*/ 484423 h 698339"/>
              <a:gd name="connsiteX1" fmla="*/ 517130 w 698339"/>
              <a:gd name="connsiteY1" fmla="*/ 467627 h 698339"/>
              <a:gd name="connsiteX2" fmla="*/ 477351 w 698339"/>
              <a:gd name="connsiteY2" fmla="*/ 428732 h 698339"/>
              <a:gd name="connsiteX3" fmla="*/ 532157 w 698339"/>
              <a:gd name="connsiteY3" fmla="*/ 267849 h 698339"/>
              <a:gd name="connsiteX4" fmla="*/ 266965 w 698339"/>
              <a:gd name="connsiteY4" fmla="*/ 5 h 698339"/>
              <a:gd name="connsiteX5" fmla="*/ 5 w 698339"/>
              <a:gd name="connsiteY5" fmla="*/ 265197 h 698339"/>
              <a:gd name="connsiteX6" fmla="*/ 265197 w 698339"/>
              <a:gd name="connsiteY6" fmla="*/ 532157 h 698339"/>
              <a:gd name="connsiteX7" fmla="*/ 427848 w 698339"/>
              <a:gd name="connsiteY7" fmla="*/ 477351 h 698339"/>
              <a:gd name="connsiteX8" fmla="*/ 466743 w 698339"/>
              <a:gd name="connsiteY8" fmla="*/ 516246 h 698339"/>
              <a:gd name="connsiteX9" fmla="*/ 483539 w 698339"/>
              <a:gd name="connsiteY9" fmla="*/ 571936 h 698339"/>
              <a:gd name="connsiteX10" fmla="*/ 594035 w 698339"/>
              <a:gd name="connsiteY10" fmla="*/ 682433 h 698339"/>
              <a:gd name="connsiteX11" fmla="*/ 681549 w 698339"/>
              <a:gd name="connsiteY11" fmla="*/ 682433 h 698339"/>
              <a:gd name="connsiteX12" fmla="*/ 681549 w 698339"/>
              <a:gd name="connsiteY12" fmla="*/ 594919 h 698339"/>
              <a:gd name="connsiteX13" fmla="*/ 571936 w 698339"/>
              <a:gd name="connsiteY13" fmla="*/ 484423 h 698339"/>
              <a:gd name="connsiteX14" fmla="*/ 266965 w 698339"/>
              <a:gd name="connsiteY14" fmla="*/ 479119 h 698339"/>
              <a:gd name="connsiteX15" fmla="*/ 54811 w 698339"/>
              <a:gd name="connsiteY15" fmla="*/ 266965 h 698339"/>
              <a:gd name="connsiteX16" fmla="*/ 266965 w 698339"/>
              <a:gd name="connsiteY16" fmla="*/ 54811 h 698339"/>
              <a:gd name="connsiteX17" fmla="*/ 479119 w 698339"/>
              <a:gd name="connsiteY17" fmla="*/ 266965 h 698339"/>
              <a:gd name="connsiteX18" fmla="*/ 266965 w 698339"/>
              <a:gd name="connsiteY18" fmla="*/ 479119 h 69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98339" h="698339">
                <a:moveTo>
                  <a:pt x="571936" y="484423"/>
                </a:moveTo>
                <a:cubicBezTo>
                  <a:pt x="557792" y="470279"/>
                  <a:pt x="536577" y="463207"/>
                  <a:pt x="517130" y="467627"/>
                </a:cubicBezTo>
                <a:lnTo>
                  <a:pt x="477351" y="428732"/>
                </a:lnTo>
                <a:cubicBezTo>
                  <a:pt x="512710" y="382766"/>
                  <a:pt x="532157" y="326191"/>
                  <a:pt x="532157" y="267849"/>
                </a:cubicBezTo>
                <a:cubicBezTo>
                  <a:pt x="533041" y="120225"/>
                  <a:pt x="413705" y="889"/>
                  <a:pt x="266965" y="5"/>
                </a:cubicBezTo>
                <a:cubicBezTo>
                  <a:pt x="120225" y="-879"/>
                  <a:pt x="889" y="118457"/>
                  <a:pt x="5" y="265197"/>
                </a:cubicBezTo>
                <a:cubicBezTo>
                  <a:pt x="-879" y="411937"/>
                  <a:pt x="118457" y="531273"/>
                  <a:pt x="265197" y="532157"/>
                </a:cubicBezTo>
                <a:cubicBezTo>
                  <a:pt x="323539" y="532157"/>
                  <a:pt x="380998" y="512710"/>
                  <a:pt x="427848" y="477351"/>
                </a:cubicBezTo>
                <a:lnTo>
                  <a:pt x="466743" y="516246"/>
                </a:lnTo>
                <a:cubicBezTo>
                  <a:pt x="463207" y="536577"/>
                  <a:pt x="469395" y="556909"/>
                  <a:pt x="483539" y="571936"/>
                </a:cubicBezTo>
                <a:lnTo>
                  <a:pt x="594035" y="682433"/>
                </a:lnTo>
                <a:cubicBezTo>
                  <a:pt x="617903" y="706300"/>
                  <a:pt x="657682" y="706300"/>
                  <a:pt x="681549" y="682433"/>
                </a:cubicBezTo>
                <a:cubicBezTo>
                  <a:pt x="705416" y="658566"/>
                  <a:pt x="705416" y="618787"/>
                  <a:pt x="681549" y="594919"/>
                </a:cubicBezTo>
                <a:lnTo>
                  <a:pt x="571936" y="484423"/>
                </a:lnTo>
                <a:close/>
                <a:moveTo>
                  <a:pt x="266965" y="479119"/>
                </a:moveTo>
                <a:cubicBezTo>
                  <a:pt x="149396" y="479119"/>
                  <a:pt x="54811" y="384534"/>
                  <a:pt x="54811" y="266965"/>
                </a:cubicBezTo>
                <a:cubicBezTo>
                  <a:pt x="54811" y="149396"/>
                  <a:pt x="149396" y="54811"/>
                  <a:pt x="266965" y="54811"/>
                </a:cubicBezTo>
                <a:cubicBezTo>
                  <a:pt x="384534" y="54811"/>
                  <a:pt x="479119" y="149396"/>
                  <a:pt x="479119" y="266965"/>
                </a:cubicBezTo>
                <a:cubicBezTo>
                  <a:pt x="479119" y="383650"/>
                  <a:pt x="383650" y="479119"/>
                  <a:pt x="266965" y="479119"/>
                </a:cubicBezTo>
                <a:close/>
              </a:path>
            </a:pathLst>
          </a:custGeom>
          <a:solidFill>
            <a:srgbClr val="000000"/>
          </a:solidFill>
          <a:ln w="88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noAutofit/>
          </a:bodyPr>
          <a:lstStyle/>
          <a:p>
            <a:endParaRPr lang="en-US" sz="1015"/>
          </a:p>
        </p:txBody>
      </p:sp>
      <p:grpSp>
        <p:nvGrpSpPr>
          <p:cNvPr id="109" name="Graphic 24" descr="Bar graph with upward trend"/>
          <p:cNvGrpSpPr/>
          <p:nvPr/>
        </p:nvGrpSpPr>
        <p:grpSpPr>
          <a:xfrm>
            <a:off x="6798842" y="3268016"/>
            <a:ext cx="477346" cy="477346"/>
            <a:chOff x="3869706" y="7094505"/>
            <a:chExt cx="848615" cy="848615"/>
          </a:xfrm>
        </p:grpSpPr>
        <p:sp>
          <p:nvSpPr>
            <p:cNvPr id="110" name="Freeform: Shape 109"/>
            <p:cNvSpPr/>
            <p:nvPr/>
          </p:nvSpPr>
          <p:spPr>
            <a:xfrm>
              <a:off x="3993462" y="7209422"/>
              <a:ext cx="609942" cy="618782"/>
            </a:xfrm>
            <a:custGeom>
              <a:avLst/>
              <a:gdLst>
                <a:gd name="connsiteX0" fmla="*/ 53038 w 609942"/>
                <a:gd name="connsiteY0" fmla="*/ 0 h 618781"/>
                <a:gd name="connsiteX1" fmla="*/ 0 w 609942"/>
                <a:gd name="connsiteY1" fmla="*/ 0 h 618781"/>
                <a:gd name="connsiteX2" fmla="*/ 0 w 609942"/>
                <a:gd name="connsiteY2" fmla="*/ 618782 h 618781"/>
                <a:gd name="connsiteX3" fmla="*/ 609942 w 609942"/>
                <a:gd name="connsiteY3" fmla="*/ 618782 h 618781"/>
                <a:gd name="connsiteX4" fmla="*/ 609942 w 609942"/>
                <a:gd name="connsiteY4" fmla="*/ 565743 h 618781"/>
                <a:gd name="connsiteX5" fmla="*/ 53038 w 609942"/>
                <a:gd name="connsiteY5" fmla="*/ 565743 h 618781"/>
                <a:gd name="connsiteX6" fmla="*/ 53038 w 609942"/>
                <a:gd name="connsiteY6" fmla="*/ 0 h 61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942" h="618781">
                  <a:moveTo>
                    <a:pt x="53038" y="0"/>
                  </a:moveTo>
                  <a:lnTo>
                    <a:pt x="0" y="0"/>
                  </a:lnTo>
                  <a:lnTo>
                    <a:pt x="0" y="618782"/>
                  </a:lnTo>
                  <a:lnTo>
                    <a:pt x="609942" y="618782"/>
                  </a:lnTo>
                  <a:lnTo>
                    <a:pt x="609942" y="565743"/>
                  </a:lnTo>
                  <a:lnTo>
                    <a:pt x="53038" y="565743"/>
                  </a:lnTo>
                  <a:lnTo>
                    <a:pt x="53038" y="0"/>
                  </a:lnTo>
                  <a:close/>
                </a:path>
              </a:pathLst>
            </a:custGeom>
            <a:solidFill>
              <a:srgbClr val="000000"/>
            </a:solidFill>
            <a:ln w="88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endParaRPr lang="en-US" sz="1015"/>
            </a:p>
          </p:txBody>
        </p:sp>
        <p:sp>
          <p:nvSpPr>
            <p:cNvPr id="111" name="Freeform: Shape 110"/>
            <p:cNvSpPr/>
            <p:nvPr/>
          </p:nvSpPr>
          <p:spPr>
            <a:xfrm>
              <a:off x="4470808" y="7209422"/>
              <a:ext cx="132596" cy="512705"/>
            </a:xfrm>
            <a:custGeom>
              <a:avLst/>
              <a:gdLst>
                <a:gd name="connsiteX0" fmla="*/ 132596 w 132596"/>
                <a:gd name="connsiteY0" fmla="*/ 512705 h 512704"/>
                <a:gd name="connsiteX1" fmla="*/ 0 w 132596"/>
                <a:gd name="connsiteY1" fmla="*/ 512705 h 512704"/>
                <a:gd name="connsiteX2" fmla="*/ 0 w 132596"/>
                <a:gd name="connsiteY2" fmla="*/ 0 h 512704"/>
                <a:gd name="connsiteX3" fmla="*/ 132596 w 132596"/>
                <a:gd name="connsiteY3" fmla="*/ 0 h 51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96" h="512704">
                  <a:moveTo>
                    <a:pt x="132596" y="512705"/>
                  </a:moveTo>
                  <a:lnTo>
                    <a:pt x="0" y="512705"/>
                  </a:lnTo>
                  <a:lnTo>
                    <a:pt x="0" y="0"/>
                  </a:lnTo>
                  <a:lnTo>
                    <a:pt x="132596" y="0"/>
                  </a:lnTo>
                  <a:close/>
                </a:path>
              </a:pathLst>
            </a:custGeom>
            <a:solidFill>
              <a:srgbClr val="000000"/>
            </a:solidFill>
            <a:ln w="88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endParaRPr lang="en-US" sz="1015"/>
            </a:p>
          </p:txBody>
        </p:sp>
        <p:sp>
          <p:nvSpPr>
            <p:cNvPr id="112" name="Freeform: Shape 111"/>
            <p:cNvSpPr/>
            <p:nvPr/>
          </p:nvSpPr>
          <p:spPr>
            <a:xfrm>
              <a:off x="4285174" y="7386216"/>
              <a:ext cx="132596" cy="335910"/>
            </a:xfrm>
            <a:custGeom>
              <a:avLst/>
              <a:gdLst>
                <a:gd name="connsiteX0" fmla="*/ 132596 w 132596"/>
                <a:gd name="connsiteY0" fmla="*/ 335910 h 335910"/>
                <a:gd name="connsiteX1" fmla="*/ 0 w 132596"/>
                <a:gd name="connsiteY1" fmla="*/ 335910 h 335910"/>
                <a:gd name="connsiteX2" fmla="*/ 0 w 132596"/>
                <a:gd name="connsiteY2" fmla="*/ 0 h 335910"/>
                <a:gd name="connsiteX3" fmla="*/ 132596 w 132596"/>
                <a:gd name="connsiteY3" fmla="*/ 0 h 33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96" h="335910">
                  <a:moveTo>
                    <a:pt x="132596" y="335910"/>
                  </a:moveTo>
                  <a:lnTo>
                    <a:pt x="0" y="335910"/>
                  </a:lnTo>
                  <a:lnTo>
                    <a:pt x="0" y="0"/>
                  </a:lnTo>
                  <a:lnTo>
                    <a:pt x="132596" y="0"/>
                  </a:lnTo>
                  <a:close/>
                </a:path>
              </a:pathLst>
            </a:custGeom>
            <a:solidFill>
              <a:srgbClr val="000000"/>
            </a:solidFill>
            <a:ln w="88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endParaRPr lang="en-US" sz="1015"/>
            </a:p>
          </p:txBody>
        </p:sp>
        <p:sp>
          <p:nvSpPr>
            <p:cNvPr id="113" name="Freeform: Shape 112"/>
            <p:cNvSpPr/>
            <p:nvPr/>
          </p:nvSpPr>
          <p:spPr>
            <a:xfrm>
              <a:off x="4099539" y="7545332"/>
              <a:ext cx="132596" cy="176795"/>
            </a:xfrm>
            <a:custGeom>
              <a:avLst/>
              <a:gdLst>
                <a:gd name="connsiteX0" fmla="*/ 132596 w 132596"/>
                <a:gd name="connsiteY0" fmla="*/ 176795 h 176794"/>
                <a:gd name="connsiteX1" fmla="*/ 0 w 132596"/>
                <a:gd name="connsiteY1" fmla="*/ 176795 h 176794"/>
                <a:gd name="connsiteX2" fmla="*/ 0 w 132596"/>
                <a:gd name="connsiteY2" fmla="*/ 0 h 176794"/>
                <a:gd name="connsiteX3" fmla="*/ 132596 w 132596"/>
                <a:gd name="connsiteY3" fmla="*/ 0 h 17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96" h="176794">
                  <a:moveTo>
                    <a:pt x="132596" y="176795"/>
                  </a:moveTo>
                  <a:lnTo>
                    <a:pt x="0" y="176795"/>
                  </a:lnTo>
                  <a:lnTo>
                    <a:pt x="0" y="0"/>
                  </a:lnTo>
                  <a:lnTo>
                    <a:pt x="132596" y="0"/>
                  </a:lnTo>
                  <a:close/>
                </a:path>
              </a:pathLst>
            </a:custGeom>
            <a:solidFill>
              <a:srgbClr val="000000"/>
            </a:solidFill>
            <a:ln w="88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endParaRPr lang="en-US" sz="1015"/>
            </a:p>
          </p:txBody>
        </p:sp>
        <p:sp>
          <p:nvSpPr>
            <p:cNvPr id="114" name="Freeform: Shape 113"/>
            <p:cNvSpPr/>
            <p:nvPr/>
          </p:nvSpPr>
          <p:spPr>
            <a:xfrm>
              <a:off x="4095915" y="7209422"/>
              <a:ext cx="282872" cy="282872"/>
            </a:xfrm>
            <a:custGeom>
              <a:avLst/>
              <a:gdLst>
                <a:gd name="connsiteX0" fmla="*/ 286496 w 282871"/>
                <a:gd name="connsiteY0" fmla="*/ 121458 h 282871"/>
                <a:gd name="connsiteX1" fmla="*/ 286496 w 282871"/>
                <a:gd name="connsiteY1" fmla="*/ 0 h 282871"/>
                <a:gd name="connsiteX2" fmla="*/ 165038 w 282871"/>
                <a:gd name="connsiteY2" fmla="*/ 0 h 282871"/>
                <a:gd name="connsiteX3" fmla="*/ 213303 w 282871"/>
                <a:gd name="connsiteY3" fmla="*/ 48265 h 282871"/>
                <a:gd name="connsiteX4" fmla="*/ 0 w 282871"/>
                <a:gd name="connsiteY4" fmla="*/ 261568 h 282871"/>
                <a:gd name="connsiteX5" fmla="*/ 24928 w 282871"/>
                <a:gd name="connsiteY5" fmla="*/ 286496 h 282871"/>
                <a:gd name="connsiteX6" fmla="*/ 238231 w 282871"/>
                <a:gd name="connsiteY6" fmla="*/ 73281 h 282871"/>
                <a:gd name="connsiteX7" fmla="*/ 286496 w 282871"/>
                <a:gd name="connsiteY7" fmla="*/ 121458 h 28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2871" h="282871">
                  <a:moveTo>
                    <a:pt x="286496" y="121458"/>
                  </a:moveTo>
                  <a:lnTo>
                    <a:pt x="286496" y="0"/>
                  </a:lnTo>
                  <a:lnTo>
                    <a:pt x="165038" y="0"/>
                  </a:lnTo>
                  <a:lnTo>
                    <a:pt x="213303" y="48265"/>
                  </a:lnTo>
                  <a:lnTo>
                    <a:pt x="0" y="261568"/>
                  </a:lnTo>
                  <a:lnTo>
                    <a:pt x="24928" y="286496"/>
                  </a:lnTo>
                  <a:lnTo>
                    <a:pt x="238231" y="73281"/>
                  </a:lnTo>
                  <a:lnTo>
                    <a:pt x="286496" y="121458"/>
                  </a:lnTo>
                  <a:close/>
                </a:path>
              </a:pathLst>
            </a:custGeom>
            <a:solidFill>
              <a:srgbClr val="000000"/>
            </a:solidFill>
            <a:ln w="88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noAutofit/>
            </a:bodyPr>
            <a:lstStyle/>
            <a:p>
              <a:endParaRPr lang="en-US" sz="1015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1528039" y="2001194"/>
            <a:ext cx="1156893" cy="29908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350" b="1" noProof="1"/>
              <a:t>Cari UMKM</a:t>
            </a:r>
            <a:endParaRPr lang="en-US" sz="1350" b="1" noProof="1"/>
          </a:p>
        </p:txBody>
      </p:sp>
      <p:sp>
        <p:nvSpPr>
          <p:cNvPr id="122" name="TextBox 121"/>
          <p:cNvSpPr txBox="1"/>
          <p:nvPr/>
        </p:nvSpPr>
        <p:spPr>
          <a:xfrm>
            <a:off x="2520950" y="2867025"/>
            <a:ext cx="1756410" cy="29908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350" b="1" noProof="1"/>
              <a:t>Potensi Keuntungan</a:t>
            </a:r>
            <a:endParaRPr lang="en-US" sz="1350" b="1" noProof="1"/>
          </a:p>
        </p:txBody>
      </p:sp>
      <p:sp>
        <p:nvSpPr>
          <p:cNvPr id="123" name="TextBox 122"/>
          <p:cNvSpPr txBox="1"/>
          <p:nvPr/>
        </p:nvSpPr>
        <p:spPr>
          <a:xfrm>
            <a:off x="4059102" y="2001194"/>
            <a:ext cx="1156893" cy="29908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350" b="1" noProof="1"/>
              <a:t>Mulai Investasi</a:t>
            </a:r>
            <a:endParaRPr lang="en-US" sz="1350" b="1" noProof="1"/>
          </a:p>
        </p:txBody>
      </p:sp>
      <p:sp>
        <p:nvSpPr>
          <p:cNvPr id="124" name="TextBox 123"/>
          <p:cNvSpPr txBox="1"/>
          <p:nvPr/>
        </p:nvSpPr>
        <p:spPr>
          <a:xfrm>
            <a:off x="5046980" y="2867025"/>
            <a:ext cx="1635125" cy="29908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350" b="1" noProof="1"/>
              <a:t>Pantau Perkembangan</a:t>
            </a:r>
            <a:endParaRPr lang="en-US" sz="1350" b="1" noProof="1"/>
          </a:p>
        </p:txBody>
      </p:sp>
      <p:sp>
        <p:nvSpPr>
          <p:cNvPr id="125" name="TextBox 124"/>
          <p:cNvSpPr txBox="1"/>
          <p:nvPr/>
        </p:nvSpPr>
        <p:spPr>
          <a:xfrm>
            <a:off x="6459068" y="2001194"/>
            <a:ext cx="1156893" cy="29908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350" b="1" noProof="1"/>
              <a:t>Nikmati Hasil</a:t>
            </a:r>
            <a:endParaRPr lang="en-US" sz="1350" b="1" noProof="1"/>
          </a:p>
        </p:txBody>
      </p:sp>
      <p:sp>
        <p:nvSpPr>
          <p:cNvPr id="126" name="TextBox 125"/>
          <p:cNvSpPr txBox="1"/>
          <p:nvPr/>
        </p:nvSpPr>
        <p:spPr>
          <a:xfrm>
            <a:off x="1522619" y="1266807"/>
            <a:ext cx="1156893" cy="78359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just"/>
            <a:r>
              <a:rPr lang="en-US" sz="75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nibh est. A magna maecenas, quam magna nec quis, lorem nunc. Suspendisse viverra sodales mauris, cras pharetra proin egestas arcu ist. </a:t>
            </a:r>
            <a:endParaRPr lang="en-US" sz="75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993453" y="1266807"/>
            <a:ext cx="1156893" cy="78359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just"/>
            <a:r>
              <a:rPr lang="en-US" sz="75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nibh est. A magna maecenas, quam magna nec quis, lorem nunc. Suspendisse viverra sodales mauris, cras pharetra proin egestas arcu ist. </a:t>
            </a:r>
            <a:endParaRPr lang="en-US" sz="75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59069" y="1266807"/>
            <a:ext cx="1156893" cy="78359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just"/>
            <a:r>
              <a:rPr lang="en-US" sz="75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nibh est. A magna maecenas, quam magna nec quis, lorem nunc. Suspendisse viverra sodales mauris, cras pharetra proin egestas arcu ist. </a:t>
            </a:r>
            <a:endParaRPr lang="en-US" sz="75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759330" y="3166066"/>
            <a:ext cx="1156893" cy="78359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75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nibh est. A magna maecenas, quam magna nec quis, lorem nunc. Suspendisse viverra sodales mauris, cras pharetra proin egestas arcu ist. </a:t>
            </a:r>
            <a:endParaRPr lang="en-US" sz="75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227778" y="3166066"/>
            <a:ext cx="1156893" cy="78359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75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nibh est. A magna maecenas, quam magna nec quis, lorem nunc. Suspendisse viverra sodales mauris, cras pharetra proin egestas arcu ist. </a:t>
            </a:r>
            <a:endParaRPr lang="en-US" sz="75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391" name="Group 2390"/>
          <p:cNvGrpSpPr/>
          <p:nvPr/>
        </p:nvGrpSpPr>
        <p:grpSpPr>
          <a:xfrm>
            <a:off x="3103880" y="1421765"/>
            <a:ext cx="405130" cy="461645"/>
            <a:chOff x="5807076" y="622300"/>
            <a:chExt cx="717550" cy="712553"/>
          </a:xfrm>
        </p:grpSpPr>
        <p:sp>
          <p:nvSpPr>
            <p:cNvPr id="2381" name="Rectangle 144"/>
            <p:cNvSpPr>
              <a:spLocks noChangeArrowheads="1"/>
            </p:cNvSpPr>
            <p:nvPr/>
          </p:nvSpPr>
          <p:spPr bwMode="auto">
            <a:xfrm>
              <a:off x="5807076" y="1277938"/>
              <a:ext cx="717550" cy="539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382" name="Rectangle 145"/>
            <p:cNvSpPr>
              <a:spLocks noChangeArrowheads="1"/>
            </p:cNvSpPr>
            <p:nvPr/>
          </p:nvSpPr>
          <p:spPr bwMode="auto">
            <a:xfrm>
              <a:off x="6165851" y="1280878"/>
              <a:ext cx="358775" cy="539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383" name="Rectangle 146"/>
            <p:cNvSpPr>
              <a:spLocks noChangeArrowheads="1"/>
            </p:cNvSpPr>
            <p:nvPr/>
          </p:nvSpPr>
          <p:spPr bwMode="auto">
            <a:xfrm>
              <a:off x="5854701" y="1112603"/>
              <a:ext cx="119063" cy="1682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384" name="Rectangle 147"/>
            <p:cNvSpPr>
              <a:spLocks noChangeArrowheads="1"/>
            </p:cNvSpPr>
            <p:nvPr/>
          </p:nvSpPr>
          <p:spPr bwMode="auto">
            <a:xfrm>
              <a:off x="6022976" y="981075"/>
              <a:ext cx="119063" cy="29686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385" name="Rectangle 148"/>
            <p:cNvSpPr>
              <a:spLocks noChangeArrowheads="1"/>
            </p:cNvSpPr>
            <p:nvPr/>
          </p:nvSpPr>
          <p:spPr bwMode="auto">
            <a:xfrm>
              <a:off x="6189663" y="1035050"/>
              <a:ext cx="120650" cy="242888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386" name="Rectangle 149"/>
            <p:cNvSpPr>
              <a:spLocks noChangeArrowheads="1"/>
            </p:cNvSpPr>
            <p:nvPr/>
          </p:nvSpPr>
          <p:spPr bwMode="auto">
            <a:xfrm>
              <a:off x="6357938" y="781050"/>
              <a:ext cx="119063" cy="496888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387" name="Freeform 150"/>
            <p:cNvSpPr/>
            <p:nvPr/>
          </p:nvSpPr>
          <p:spPr bwMode="auto">
            <a:xfrm>
              <a:off x="5854701" y="622300"/>
              <a:ext cx="619125" cy="409575"/>
            </a:xfrm>
            <a:custGeom>
              <a:avLst/>
              <a:gdLst>
                <a:gd name="T0" fmla="*/ 780 w 780"/>
                <a:gd name="T1" fmla="*/ 0 h 518"/>
                <a:gd name="T2" fmla="*/ 640 w 780"/>
                <a:gd name="T3" fmla="*/ 9 h 518"/>
                <a:gd name="T4" fmla="*/ 675 w 780"/>
                <a:gd name="T5" fmla="*/ 63 h 518"/>
                <a:gd name="T6" fmla="*/ 0 w 780"/>
                <a:gd name="T7" fmla="*/ 506 h 518"/>
                <a:gd name="T8" fmla="*/ 7 w 780"/>
                <a:gd name="T9" fmla="*/ 518 h 518"/>
                <a:gd name="T10" fmla="*/ 683 w 780"/>
                <a:gd name="T11" fmla="*/ 74 h 518"/>
                <a:gd name="T12" fmla="*/ 717 w 780"/>
                <a:gd name="T13" fmla="*/ 127 h 518"/>
                <a:gd name="T14" fmla="*/ 780 w 780"/>
                <a:gd name="T15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0" h="518">
                  <a:moveTo>
                    <a:pt x="780" y="0"/>
                  </a:moveTo>
                  <a:lnTo>
                    <a:pt x="640" y="9"/>
                  </a:lnTo>
                  <a:lnTo>
                    <a:pt x="675" y="63"/>
                  </a:lnTo>
                  <a:lnTo>
                    <a:pt x="0" y="506"/>
                  </a:lnTo>
                  <a:lnTo>
                    <a:pt x="7" y="518"/>
                  </a:lnTo>
                  <a:lnTo>
                    <a:pt x="683" y="74"/>
                  </a:lnTo>
                  <a:lnTo>
                    <a:pt x="717" y="127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1357</Words>
  <Application>WPS Presentation</Application>
  <PresentationFormat>On-screen Show (16:9)</PresentationFormat>
  <Paragraphs>58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>Arial Unicode MS</vt:lpstr>
      <vt:lpstr>1985</vt:lpstr>
      <vt:lpstr>Crowdfunding</vt:lpstr>
      <vt:lpstr>Insert your title here</vt:lpstr>
      <vt:lpstr>Insert your title here</vt:lpstr>
      <vt:lpstr>Horizontal Timeline – Slide Template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Crowdfunding</dc:title>
  <dc:creator>Eric Vadeboncoeur</dc:creator>
  <cp:lastModifiedBy>ASUS</cp:lastModifiedBy>
  <cp:revision>9</cp:revision>
  <dcterms:created xsi:type="dcterms:W3CDTF">2019-09-26T03:31:00Z</dcterms:created>
  <dcterms:modified xsi:type="dcterms:W3CDTF">2019-11-16T19:25:12Z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