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0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DEE9-434D-9A40-8AA3-2FD88FBACF5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75EC-8FB8-1046-B9BB-F33D47F1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MicaSense</a:t>
            </a:r>
            <a:r>
              <a:rPr lang="en-US" dirty="0" smtClean="0"/>
              <a:t> </a:t>
            </a:r>
            <a:r>
              <a:rPr lang="en-US" dirty="0" err="1" smtClean="0"/>
              <a:t>RedEdge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Spectral Response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2017 11 16</a:t>
            </a:r>
          </a:p>
          <a:p>
            <a:r>
              <a:rPr lang="en-US" dirty="0" smtClean="0"/>
              <a:t>IMGS-589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8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Images </a:t>
            </a:r>
            <a:r>
              <a:rPr lang="mr-IN" sz="2400" dirty="0" smtClean="0"/>
              <a:t>–</a:t>
            </a:r>
            <a:r>
              <a:rPr lang="en-US" sz="2400" dirty="0" smtClean="0"/>
              <a:t> 1280px X 960px, 2.4MB, </a:t>
            </a:r>
            <a:r>
              <a:rPr lang="en-US" sz="2400" dirty="0" err="1" smtClean="0"/>
              <a:t>MicaSense</a:t>
            </a:r>
            <a:r>
              <a:rPr lang="en-US" sz="2400" dirty="0" smtClean="0"/>
              <a:t>, 5.5mm FL</a:t>
            </a:r>
          </a:p>
          <a:p>
            <a:r>
              <a:rPr lang="en-US" sz="2400" dirty="0" smtClean="0"/>
              <a:t>Blue Band1 </a:t>
            </a:r>
            <a:r>
              <a:rPr lang="mr-IN" sz="2400" dirty="0" smtClean="0"/>
              <a:t>–</a:t>
            </a:r>
            <a:r>
              <a:rPr lang="en-US" sz="2400" dirty="0" smtClean="0"/>
              <a:t> f2.8, 1ms, ISO 100, 475nm, 20nm FWHM</a:t>
            </a:r>
          </a:p>
          <a:p>
            <a:r>
              <a:rPr lang="en-US" sz="2400" dirty="0" smtClean="0"/>
              <a:t>Green Band2 </a:t>
            </a:r>
            <a:r>
              <a:rPr lang="mr-IN" sz="2400" dirty="0"/>
              <a:t>–</a:t>
            </a:r>
            <a:r>
              <a:rPr lang="en-US" sz="2400" dirty="0"/>
              <a:t> f2.8, </a:t>
            </a:r>
            <a:r>
              <a:rPr lang="en-US" sz="2400" dirty="0" smtClean="0"/>
              <a:t>0.18ms</a:t>
            </a:r>
            <a:r>
              <a:rPr lang="en-US" sz="2400" dirty="0"/>
              <a:t>, </a:t>
            </a:r>
            <a:r>
              <a:rPr lang="en-US" sz="2400" dirty="0" smtClean="0"/>
              <a:t>ISO 100, 560nm</a:t>
            </a:r>
            <a:r>
              <a:rPr lang="en-US" sz="2400" dirty="0"/>
              <a:t>, 20nm FWHM</a:t>
            </a:r>
          </a:p>
          <a:p>
            <a:r>
              <a:rPr lang="en-US" sz="2400" dirty="0" smtClean="0"/>
              <a:t>Red Band3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/>
              <a:t>f2.8, </a:t>
            </a:r>
            <a:r>
              <a:rPr lang="en-US" sz="2400" dirty="0" smtClean="0"/>
              <a:t>0.58ms</a:t>
            </a:r>
            <a:r>
              <a:rPr lang="en-US" sz="2400" dirty="0"/>
              <a:t>, </a:t>
            </a:r>
            <a:r>
              <a:rPr lang="en-US" sz="2400" dirty="0" smtClean="0"/>
              <a:t>ISO 100, 668nm</a:t>
            </a:r>
            <a:r>
              <a:rPr lang="en-US" sz="2400" dirty="0"/>
              <a:t>, </a:t>
            </a:r>
            <a:r>
              <a:rPr lang="en-US" sz="2400" dirty="0" smtClean="0"/>
              <a:t>10nm </a:t>
            </a:r>
            <a:r>
              <a:rPr lang="en-US" sz="2400" dirty="0"/>
              <a:t>FWHM</a:t>
            </a:r>
          </a:p>
          <a:p>
            <a:r>
              <a:rPr lang="en-US" sz="2400" dirty="0" err="1" smtClean="0"/>
              <a:t>NearIR</a:t>
            </a:r>
            <a:r>
              <a:rPr lang="en-US" sz="2400" dirty="0" smtClean="0"/>
              <a:t> Band4 </a:t>
            </a:r>
            <a:r>
              <a:rPr lang="mr-IN" sz="2400" dirty="0"/>
              <a:t>–</a:t>
            </a:r>
            <a:r>
              <a:rPr lang="en-US" sz="2400" dirty="0"/>
              <a:t> f2.8, 1ms, </a:t>
            </a:r>
            <a:r>
              <a:rPr lang="en-US" sz="2400" dirty="0" smtClean="0"/>
              <a:t>ISO 100, 840nm</a:t>
            </a:r>
            <a:r>
              <a:rPr lang="en-US" sz="2400" dirty="0"/>
              <a:t>, </a:t>
            </a:r>
            <a:r>
              <a:rPr lang="en-US" sz="2400" dirty="0" smtClean="0"/>
              <a:t>40nm </a:t>
            </a:r>
            <a:r>
              <a:rPr lang="en-US" sz="2400" dirty="0"/>
              <a:t>FWHM</a:t>
            </a:r>
          </a:p>
          <a:p>
            <a:r>
              <a:rPr lang="en-US" sz="2400" dirty="0" err="1" smtClean="0"/>
              <a:t>RedEdge</a:t>
            </a:r>
            <a:r>
              <a:rPr lang="en-US" sz="2400" dirty="0" smtClean="0"/>
              <a:t> Band5 </a:t>
            </a:r>
            <a:r>
              <a:rPr lang="mr-IN" sz="2400" dirty="0"/>
              <a:t>–</a:t>
            </a:r>
            <a:r>
              <a:rPr lang="en-US" sz="2400" dirty="0"/>
              <a:t> f2.8, </a:t>
            </a:r>
            <a:r>
              <a:rPr lang="en-US" sz="2400" dirty="0" smtClean="0"/>
              <a:t>0.43ms</a:t>
            </a:r>
            <a:r>
              <a:rPr lang="en-US" sz="2400" dirty="0"/>
              <a:t>, </a:t>
            </a:r>
            <a:r>
              <a:rPr lang="en-US" sz="2400" dirty="0" smtClean="0"/>
              <a:t>ISO 100, 717nm</a:t>
            </a:r>
            <a:r>
              <a:rPr lang="en-US" sz="2400" dirty="0"/>
              <a:t>, </a:t>
            </a:r>
            <a:r>
              <a:rPr lang="en-US" sz="2400" dirty="0" smtClean="0"/>
              <a:t>10nm </a:t>
            </a:r>
            <a:r>
              <a:rPr lang="en-US" sz="2400" dirty="0"/>
              <a:t>FWHM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319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Digital Counts</a:t>
            </a:r>
            <a:endParaRPr lang="en-US" dirty="0"/>
          </a:p>
        </p:txBody>
      </p:sp>
      <p:pic>
        <p:nvPicPr>
          <p:cNvPr id="4" name="Content Placeholder 3" descr="Raw Digital Cou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1" r="-3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891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Sensor Spectral Response</a:t>
            </a:r>
            <a:endParaRPr lang="en-US" dirty="0"/>
          </a:p>
        </p:txBody>
      </p:sp>
      <p:pic>
        <p:nvPicPr>
          <p:cNvPr id="4" name="Content Placeholder 3" descr="Relative Spectral Respons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9" b="-1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611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Peak Normalized Spectral Response</a:t>
            </a:r>
            <a:endParaRPr lang="en-US" dirty="0"/>
          </a:p>
        </p:txBody>
      </p:sp>
      <p:pic>
        <p:nvPicPr>
          <p:cNvPr id="4" name="Content Placeholder 3" descr="Peak Normalized RS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25" b="-5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587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Lamp Spectral Power Distribution</a:t>
            </a:r>
            <a:endParaRPr lang="en-US" dirty="0"/>
          </a:p>
        </p:txBody>
      </p:sp>
      <p:pic>
        <p:nvPicPr>
          <p:cNvPr id="4" name="Content Placeholder 3" descr="Lamp Power Distrib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94" r="-4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997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MicaSense RedEdge Spectral Response Graphs</vt:lpstr>
      <vt:lpstr>Background Info</vt:lpstr>
      <vt:lpstr>Raw Digital Counts</vt:lpstr>
      <vt:lpstr>Relative Sensor Spectral Response</vt:lpstr>
      <vt:lpstr>Peak Normalized Spectral Response</vt:lpstr>
      <vt:lpstr>Lamp Spectral Power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MicaSense RedEdge Spectral Response Graphs</dc:title>
  <dc:creator>Geoffrey Sasaki</dc:creator>
  <cp:lastModifiedBy>Geoffrey Sasaki</cp:lastModifiedBy>
  <cp:revision>4</cp:revision>
  <dcterms:created xsi:type="dcterms:W3CDTF">2017-11-16T20:44:15Z</dcterms:created>
  <dcterms:modified xsi:type="dcterms:W3CDTF">2017-11-16T22:17:37Z</dcterms:modified>
</cp:coreProperties>
</file>