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20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90154-FDD0-4BCD-93FA-8E6EED28919E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AE47B-7430-4927-833F-BA41E5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8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AE47B-7430-4927-833F-BA41E5A0E0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24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8DFF-9BB3-4414-931F-A8F31B1295C4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240057-BE08-4C23-A6DF-E7A1636EFEF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8DFF-9BB3-4414-931F-A8F31B1295C4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0057-BE08-4C23-A6DF-E7A1636EFE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8DFF-9BB3-4414-931F-A8F31B1295C4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0057-BE08-4C23-A6DF-E7A1636EFE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8DFF-9BB3-4414-931F-A8F31B1295C4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0057-BE08-4C23-A6DF-E7A1636EFE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8DFF-9BB3-4414-931F-A8F31B1295C4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0057-BE08-4C23-A6DF-E7A1636EFE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8DFF-9BB3-4414-931F-A8F31B1295C4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0057-BE08-4C23-A6DF-E7A1636EFEF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8DFF-9BB3-4414-931F-A8F31B1295C4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0057-BE08-4C23-A6DF-E7A1636EFEF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8DFF-9BB3-4414-931F-A8F31B1295C4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0057-BE08-4C23-A6DF-E7A1636EFE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8DFF-9BB3-4414-931F-A8F31B1295C4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0057-BE08-4C23-A6DF-E7A1636EFE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8DFF-9BB3-4414-931F-A8F31B1295C4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0057-BE08-4C23-A6DF-E7A1636EFE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8DFF-9BB3-4414-931F-A8F31B1295C4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0057-BE08-4C23-A6DF-E7A1636EFE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AC38DFF-9BB3-4414-931F-A8F31B1295C4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2240057-BE08-4C23-A6DF-E7A1636EFE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Handling Production </a:t>
            </a:r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make your boss think you’re Superman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2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962400" y="6356350"/>
            <a:ext cx="5105400" cy="365125"/>
          </a:xfrm>
        </p:spPr>
        <p:txBody>
          <a:bodyPr/>
          <a:lstStyle/>
          <a:p>
            <a:pPr algn="r"/>
            <a:r>
              <a:rPr lang="en-US" dirty="0" smtClean="0"/>
              <a:t>Source: http://en.wikipedia.org/wiki/File:Deconference-2002-triage-tag.jpg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533400" y="762000"/>
            <a:ext cx="8610600" cy="1600200"/>
          </a:xfrm>
        </p:spPr>
        <p:txBody>
          <a:bodyPr/>
          <a:lstStyle/>
          <a:p>
            <a:r>
              <a:rPr lang="en-US" dirty="0" smtClean="0"/>
              <a:t>Triage - the sorting of patients (as in an emergency room) according to the urgency of their need for care</a:t>
            </a:r>
          </a:p>
          <a:p>
            <a:pPr lvl="1"/>
            <a:r>
              <a:rPr lang="en-US" dirty="0"/>
              <a:t>http://www.merriam-webster.com/dictionary/triage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7" name="Picture 3" descr="C:\Projects\Presentations\Debugging\deconference-2002-triage-tag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28"/>
          <a:stretch/>
        </p:blipFill>
        <p:spPr bwMode="auto">
          <a:xfrm>
            <a:off x="3505200" y="2240280"/>
            <a:ext cx="4761048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2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Triage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environment?</a:t>
            </a:r>
          </a:p>
          <a:p>
            <a:r>
              <a:rPr lang="en-US" dirty="0" smtClean="0"/>
              <a:t>How many people are affected?</a:t>
            </a:r>
          </a:p>
          <a:p>
            <a:r>
              <a:rPr lang="en-US" dirty="0" smtClean="0"/>
              <a:t>What are the symptoms?</a:t>
            </a:r>
          </a:p>
          <a:p>
            <a:pPr lvl="1"/>
            <a:r>
              <a:rPr lang="en-US" dirty="0" smtClean="0"/>
              <a:t>Does it happen all the time or intermittently?</a:t>
            </a:r>
          </a:p>
          <a:p>
            <a:r>
              <a:rPr lang="en-US" dirty="0" smtClean="0"/>
              <a:t>Try to narrow down where the issue is occurring</a:t>
            </a:r>
          </a:p>
        </p:txBody>
      </p:sp>
    </p:spTree>
    <p:extLst>
      <p:ext uri="{BB962C8B-B14F-4D97-AF65-F5344CB8AC3E}">
        <p14:creationId xmlns:p14="http://schemas.microsoft.com/office/powerpoint/2010/main" val="223299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Gather </a:t>
            </a:r>
            <a:r>
              <a:rPr lang="en-US" dirty="0" smtClean="0"/>
              <a:t>details</a:t>
            </a:r>
          </a:p>
          <a:p>
            <a:pPr lvl="1"/>
            <a:r>
              <a:rPr lang="en-US" dirty="0" smtClean="0"/>
              <a:t>IDs</a:t>
            </a:r>
          </a:p>
          <a:p>
            <a:pPr lvl="1"/>
            <a:r>
              <a:rPr lang="en-US" dirty="0" smtClean="0"/>
              <a:t>Time of occurrence</a:t>
            </a:r>
          </a:p>
          <a:p>
            <a:pPr lvl="1"/>
            <a:r>
              <a:rPr lang="en-US" dirty="0" smtClean="0"/>
              <a:t>Expected behavior</a:t>
            </a:r>
          </a:p>
          <a:p>
            <a:pPr lvl="1"/>
            <a:r>
              <a:rPr lang="en-US" dirty="0" smtClean="0"/>
              <a:t>Actual behavior</a:t>
            </a:r>
          </a:p>
          <a:p>
            <a:pPr lvl="1"/>
            <a:r>
              <a:rPr lang="en-US" dirty="0" smtClean="0"/>
              <a:t>Reproducible?</a:t>
            </a:r>
          </a:p>
          <a:p>
            <a:r>
              <a:rPr lang="en-US" dirty="0" smtClean="0"/>
              <a:t>Is it safe to reproduce the issue?</a:t>
            </a:r>
          </a:p>
          <a:p>
            <a:r>
              <a:rPr lang="en-US" dirty="0" smtClean="0"/>
              <a:t>Check </a:t>
            </a:r>
            <a:r>
              <a:rPr lang="en-US" dirty="0"/>
              <a:t>the logs</a:t>
            </a:r>
          </a:p>
          <a:p>
            <a:r>
              <a:rPr lang="en-US" dirty="0"/>
              <a:t>Check all the </a:t>
            </a:r>
            <a:r>
              <a:rPr lang="en-US" dirty="0" smtClean="0"/>
              <a:t>logs</a:t>
            </a:r>
          </a:p>
          <a:p>
            <a:r>
              <a:rPr lang="en-US" dirty="0" smtClean="0"/>
              <a:t>Increase logging level or try other tracing (e.g. IIS)</a:t>
            </a:r>
          </a:p>
          <a:p>
            <a:endParaRPr lang="en-US" dirty="0"/>
          </a:p>
          <a:p>
            <a:r>
              <a:rPr lang="en-US" dirty="0"/>
              <a:t>Memory dump?</a:t>
            </a:r>
          </a:p>
        </p:txBody>
      </p:sp>
    </p:spTree>
    <p:extLst>
      <p:ext uri="{BB962C8B-B14F-4D97-AF65-F5344CB8AC3E}">
        <p14:creationId xmlns:p14="http://schemas.microsoft.com/office/powerpoint/2010/main" val="320068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Don’t log too much</a:t>
            </a:r>
          </a:p>
          <a:p>
            <a:r>
              <a:rPr lang="en-US" dirty="0" smtClean="0"/>
              <a:t>Don’t log too little</a:t>
            </a:r>
          </a:p>
          <a:p>
            <a:r>
              <a:rPr lang="en-US" dirty="0" smtClean="0"/>
              <a:t>Info = normal log level for production</a:t>
            </a:r>
          </a:p>
          <a:p>
            <a:r>
              <a:rPr lang="en-US" dirty="0" smtClean="0"/>
              <a:t>Debug/Verbose = local/</a:t>
            </a:r>
            <a:r>
              <a:rPr lang="en-US" dirty="0" err="1" smtClean="0"/>
              <a:t>dev</a:t>
            </a:r>
            <a:r>
              <a:rPr lang="en-US" dirty="0" smtClean="0"/>
              <a:t>/sometimes QA</a:t>
            </a:r>
          </a:p>
          <a:p>
            <a:r>
              <a:rPr lang="en-US" dirty="0" smtClean="0"/>
              <a:t>Log exceptions</a:t>
            </a:r>
          </a:p>
          <a:p>
            <a:pPr lvl="1"/>
            <a:r>
              <a:rPr lang="en-US" dirty="0" err="1" smtClean="0"/>
              <a:t>AppDomain.CurrentDomain.UnhandledException</a:t>
            </a:r>
            <a:endParaRPr lang="en-US" dirty="0" smtClean="0"/>
          </a:p>
          <a:p>
            <a:pPr lvl="1"/>
            <a:r>
              <a:rPr lang="en-US" dirty="0" err="1" smtClean="0"/>
              <a:t>TaskScheduler.UnobservedTaskException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Event Log</a:t>
            </a:r>
          </a:p>
          <a:p>
            <a:r>
              <a:rPr lang="en-US" dirty="0" smtClean="0"/>
              <a:t>Contextual information is vital</a:t>
            </a:r>
          </a:p>
          <a:p>
            <a:pPr lvl="1"/>
            <a:r>
              <a:rPr lang="en-US" dirty="0" smtClean="0"/>
              <a:t>IDs </a:t>
            </a:r>
          </a:p>
          <a:p>
            <a:pPr lvl="1"/>
            <a:r>
              <a:rPr lang="en-US" dirty="0" smtClean="0"/>
              <a:t>“Call has ended” vs “Call 12345 has ended with status Transferred”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94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Diagnose the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 tool isn’t working”</a:t>
            </a:r>
          </a:p>
          <a:p>
            <a:r>
              <a:rPr lang="en-US" dirty="0" smtClean="0"/>
              <a:t>Type </a:t>
            </a:r>
            <a:r>
              <a:rPr lang="en-US" dirty="0"/>
              <a:t>: </a:t>
            </a:r>
            <a:r>
              <a:rPr lang="en-US" dirty="0" err="1" smtClean="0"/>
              <a:t>System.Data.SqlClient.SqlException</a:t>
            </a:r>
            <a:endParaRPr lang="en-US" dirty="0" smtClean="0"/>
          </a:p>
          <a:p>
            <a:pPr lvl="1"/>
            <a:r>
              <a:rPr lang="en-US" dirty="0" smtClean="0"/>
              <a:t>Message </a:t>
            </a:r>
            <a:r>
              <a:rPr lang="en-US" dirty="0"/>
              <a:t>: A network-related or instance-specific error occurred while establishing a connection to SQL Server. The server was not found or was not accessible. Verify that the instance name is correct and that SQL Server is configured to allow remote connections.</a:t>
            </a:r>
          </a:p>
        </p:txBody>
      </p:sp>
    </p:spTree>
    <p:extLst>
      <p:ext uri="{BB962C8B-B14F-4D97-AF65-F5344CB8AC3E}">
        <p14:creationId xmlns:p14="http://schemas.microsoft.com/office/powerpoint/2010/main" val="159557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Dumps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Use a profiler when possible</a:t>
            </a:r>
            <a:endParaRPr lang="en-US" dirty="0"/>
          </a:p>
          <a:p>
            <a:r>
              <a:rPr lang="en-US" dirty="0"/>
              <a:t>Random crashes</a:t>
            </a:r>
          </a:p>
          <a:p>
            <a:pPr lvl="1"/>
            <a:r>
              <a:rPr lang="en-US" dirty="0" smtClean="0"/>
              <a:t>Check the logs first</a:t>
            </a:r>
          </a:p>
          <a:p>
            <a:r>
              <a:rPr lang="en-US" dirty="0" smtClean="0"/>
              <a:t>Deadlocks</a:t>
            </a:r>
          </a:p>
          <a:p>
            <a:r>
              <a:rPr lang="en-US" dirty="0" smtClean="0"/>
              <a:t>Infinite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10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2177256"/>
            <a:ext cx="6019800" cy="3371850"/>
          </a:xfrm>
        </p:spPr>
      </p:pic>
    </p:spTree>
    <p:extLst>
      <p:ext uri="{BB962C8B-B14F-4D97-AF65-F5344CB8AC3E}">
        <p14:creationId xmlns:p14="http://schemas.microsoft.com/office/powerpoint/2010/main" val="30126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212</TotalTime>
  <Words>241</Words>
  <Application>Microsoft Office PowerPoint</Application>
  <PresentationFormat>On-screen Show (4:3)</PresentationFormat>
  <Paragraphs>51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Executive</vt:lpstr>
      <vt:lpstr>Handling Production Issues</vt:lpstr>
      <vt:lpstr>PowerPoint Presentation</vt:lpstr>
      <vt:lpstr>Triage Steps</vt:lpstr>
      <vt:lpstr>Debugging</vt:lpstr>
      <vt:lpstr>Logging</vt:lpstr>
      <vt:lpstr>Diagnose the issue</vt:lpstr>
      <vt:lpstr>Memory Dumps</vt:lpstr>
      <vt:lpstr>Configuration</vt:lpstr>
    </vt:vector>
  </TitlesOfParts>
  <Company>Extend Health,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Triaging Production Issues</dc:title>
  <dc:creator>Ryan Hauert</dc:creator>
  <cp:lastModifiedBy>Ryan Hauert</cp:lastModifiedBy>
  <cp:revision>31</cp:revision>
  <dcterms:created xsi:type="dcterms:W3CDTF">2014-01-07T14:28:56Z</dcterms:created>
  <dcterms:modified xsi:type="dcterms:W3CDTF">2014-01-09T17:43:05Z</dcterms:modified>
</cp:coreProperties>
</file>