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2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smtClean="0"/>
              <a:t>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a developer needs to know to use </a:t>
            </a:r>
            <a:r>
              <a:rPr lang="en-US" dirty="0" err="1" smtClean="0"/>
              <a:t>RavenDB</a:t>
            </a:r>
            <a:r>
              <a:rPr lang="en-US" dirty="0" smtClean="0"/>
              <a:t> effectively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3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Tight integration</a:t>
            </a:r>
          </a:p>
          <a:p>
            <a:pPr lvl="1"/>
            <a:r>
              <a:rPr lang="en-US" dirty="0" smtClean="0"/>
              <a:t>Many built-in features</a:t>
            </a:r>
          </a:p>
          <a:p>
            <a:pPr lvl="1"/>
            <a:r>
              <a:rPr lang="en-US" dirty="0" smtClean="0"/>
              <a:t>Is it extensible?  Will we hit a brick wall?</a:t>
            </a:r>
          </a:p>
          <a:p>
            <a:pPr lvl="1"/>
            <a:r>
              <a:rPr lang="en-US" dirty="0" smtClean="0"/>
              <a:t>Harder to change in the future</a:t>
            </a:r>
          </a:p>
          <a:p>
            <a:r>
              <a:rPr lang="en-US" dirty="0" smtClean="0"/>
              <a:t>Loose integration</a:t>
            </a:r>
          </a:p>
          <a:p>
            <a:pPr lvl="1"/>
            <a:r>
              <a:rPr lang="en-US" dirty="0" smtClean="0"/>
              <a:t>Can only make use of the basic features</a:t>
            </a:r>
          </a:p>
          <a:p>
            <a:pPr lvl="1"/>
            <a:r>
              <a:rPr lang="en-US" dirty="0" smtClean="0"/>
              <a:t>Reversibility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Just Works (mostly)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is </a:t>
            </a:r>
            <a:r>
              <a:rPr lang="en-US" b="1" dirty="0" smtClean="0"/>
              <a:t>asynchronous</a:t>
            </a:r>
          </a:p>
          <a:p>
            <a:pPr lvl="1"/>
            <a:r>
              <a:rPr lang="en-US" dirty="0" smtClean="0"/>
              <a:t>Load() will always return the latest version</a:t>
            </a:r>
          </a:p>
          <a:p>
            <a:pPr lvl="1"/>
            <a:r>
              <a:rPr lang="en-US" dirty="0" smtClean="0"/>
              <a:t>Query() can be stale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6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indexes are a very easy start point</a:t>
            </a:r>
          </a:p>
          <a:p>
            <a:r>
              <a:rPr lang="en-US" dirty="0" smtClean="0"/>
              <a:t>Static indexes are still recommended for most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2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85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RavenDB Review</vt:lpstr>
      <vt:lpstr>Integration</vt:lpstr>
      <vt:lpstr>It Just Works (mostly)</vt:lpstr>
      <vt:lpstr>Indexes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RavenDB for Developers</dc:title>
  <dc:creator>Ryan Hauert</dc:creator>
  <cp:lastModifiedBy>Ryan Hauert</cp:lastModifiedBy>
  <cp:revision>8</cp:revision>
  <dcterms:created xsi:type="dcterms:W3CDTF">2006-08-16T00:00:00Z</dcterms:created>
  <dcterms:modified xsi:type="dcterms:W3CDTF">2014-02-04T15:38:47Z</dcterms:modified>
</cp:coreProperties>
</file>