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guide.zeromq.org/" TargetMode="External"/><Relationship Id="rId2" Type="http://schemas.openxmlformats.org/officeDocument/2006/relationships/hyperlink" Target="http://zeromq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ero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 Platform – Linux, Windows, Mac, mobile, 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 Language – (C, C++, C#, </a:t>
            </a:r>
            <a:r>
              <a:rPr lang="en-US" dirty="0" err="1" smtClean="0"/>
              <a:t>Clojure</a:t>
            </a:r>
            <a:r>
              <a:rPr lang="en-US" dirty="0" smtClean="0"/>
              <a:t>, Delphi, </a:t>
            </a:r>
            <a:r>
              <a:rPr lang="en-US" dirty="0" err="1" smtClean="0"/>
              <a:t>Erlang</a:t>
            </a:r>
            <a:r>
              <a:rPr lang="en-US" dirty="0" smtClean="0"/>
              <a:t>, F#, 	Felix, Go, Haskell, </a:t>
            </a:r>
            <a:r>
              <a:rPr lang="en-US" dirty="0" err="1" smtClean="0"/>
              <a:t>Haxe</a:t>
            </a:r>
            <a:r>
              <a:rPr lang="en-US" dirty="0" smtClean="0"/>
              <a:t>, Java, </a:t>
            </a:r>
            <a:r>
              <a:rPr lang="en-US" dirty="0" err="1" smtClean="0"/>
              <a:t>Lua</a:t>
            </a:r>
            <a:r>
              <a:rPr lang="en-US" dirty="0" smtClean="0"/>
              <a:t>, Node.js, 	Objective-C, Perl, PHP, Python, Q, Racket, Ruby, 	Scala, </a:t>
            </a:r>
            <a:r>
              <a:rPr lang="en-US" dirty="0" err="1" smtClean="0"/>
              <a:t>Tcl</a:t>
            </a:r>
            <a:r>
              <a:rPr lang="en-US" dirty="0" smtClean="0"/>
              <a:t>, Ada, Basic, </a:t>
            </a:r>
            <a:r>
              <a:rPr lang="en-US" dirty="0" err="1" smtClean="0"/>
              <a:t>ooc</a:t>
            </a:r>
            <a:r>
              <a:rPr lang="en-US" dirty="0" smtClean="0"/>
              <a:t>, and many more)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624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 broker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(as close to) Zero latency (as possible)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 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 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Unicast – </a:t>
            </a:r>
            <a:r>
              <a:rPr lang="en-US" dirty="0" err="1" smtClean="0"/>
              <a:t>inproc</a:t>
            </a:r>
            <a:r>
              <a:rPr lang="en-US" dirty="0" smtClean="0"/>
              <a:t>, </a:t>
            </a:r>
            <a:r>
              <a:rPr lang="en-US" dirty="0" err="1" smtClean="0"/>
              <a:t>ipc</a:t>
            </a:r>
            <a:r>
              <a:rPr lang="en-US" dirty="0" smtClean="0"/>
              <a:t> (except on Windows), </a:t>
            </a:r>
            <a:r>
              <a:rPr lang="en-US" dirty="0" err="1" smtClean="0"/>
              <a:t>tcp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Designed for particular messaging patterns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05200"/>
            <a:ext cx="3857143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r>
              <a:rPr lang="en-US" dirty="0" smtClean="0"/>
              <a:t> on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fszmq</a:t>
            </a:r>
            <a:endParaRPr lang="en-US" dirty="0" smtClean="0"/>
          </a:p>
          <a:p>
            <a:pPr marL="800100" lvl="1" indent="-342900"/>
            <a:r>
              <a:rPr lang="en-US" dirty="0" smtClean="0"/>
              <a:t>Built for F#, but works with other </a:t>
            </a:r>
            <a:r>
              <a:rPr lang="en-US" dirty="0" err="1" smtClean="0"/>
              <a:t>.net</a:t>
            </a:r>
            <a:r>
              <a:rPr lang="en-US" dirty="0" smtClean="0"/>
              <a:t> languages</a:t>
            </a:r>
          </a:p>
          <a:p>
            <a:pPr marL="800100" lvl="1" indent="-342900"/>
            <a:r>
              <a:rPr lang="en-US" dirty="0" smtClean="0"/>
              <a:t>Supports </a:t>
            </a:r>
            <a:r>
              <a:rPr lang="en-US" dirty="0" err="1" smtClean="0"/>
              <a:t>ZeroMQ</a:t>
            </a:r>
            <a:r>
              <a:rPr lang="en-US" dirty="0" smtClean="0"/>
              <a:t> 4.0.4 and older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clrzmq</a:t>
            </a:r>
            <a:endParaRPr lang="en-US" dirty="0" smtClean="0"/>
          </a:p>
          <a:p>
            <a:pPr marL="800100" lvl="1" indent="-342900"/>
            <a:r>
              <a:rPr lang="en-US" dirty="0" smtClean="0"/>
              <a:t>Last updated in November, 2012</a:t>
            </a:r>
          </a:p>
          <a:p>
            <a:pPr marL="800100" lvl="1" indent="-342900"/>
            <a:r>
              <a:rPr lang="en-US" dirty="0" smtClean="0"/>
              <a:t>Latest version is a Release Candidate, using </a:t>
            </a:r>
            <a:r>
              <a:rPr lang="en-US" dirty="0" err="1" smtClean="0"/>
              <a:t>ZeroMQ</a:t>
            </a:r>
            <a:r>
              <a:rPr lang="en-US" dirty="0" smtClean="0"/>
              <a:t> 3.2.2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NetMQ</a:t>
            </a:r>
            <a:endParaRPr lang="en-US" dirty="0" smtClean="0"/>
          </a:p>
          <a:p>
            <a:pPr marL="800100" lvl="1" indent="-342900"/>
            <a:r>
              <a:rPr lang="en-US" dirty="0" smtClean="0"/>
              <a:t>Full port of </a:t>
            </a:r>
            <a:r>
              <a:rPr lang="en-US" dirty="0" err="1" smtClean="0"/>
              <a:t>ZeroMQ</a:t>
            </a:r>
            <a:r>
              <a:rPr lang="en-US" smtClean="0"/>
              <a:t> in C#</a:t>
            </a:r>
            <a:endParaRPr lang="en-US" dirty="0" smtClean="0"/>
          </a:p>
          <a:p>
            <a:pPr marL="800100" lvl="1" indent="-342900"/>
            <a:r>
              <a:rPr lang="en-US" dirty="0" smtClean="0"/>
              <a:t>Relatively new, not yet production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http://zeromq.org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http://zguide.zeromq.org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github.com/zeromq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941</TotalTime>
  <Words>143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ZeroMQ</vt:lpstr>
      <vt:lpstr>What is it?</vt:lpstr>
      <vt:lpstr>The Zen of Zero</vt:lpstr>
      <vt:lpstr>Sockets</vt:lpstr>
      <vt:lpstr>ZeroMQ on .net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ZeroMQ</dc:title>
  <dc:creator>Ryan Hauert</dc:creator>
  <cp:lastModifiedBy>Ryan Hauert</cp:lastModifiedBy>
  <cp:revision>11</cp:revision>
  <dcterms:created xsi:type="dcterms:W3CDTF">2006-08-16T00:00:00Z</dcterms:created>
  <dcterms:modified xsi:type="dcterms:W3CDTF">2014-03-20T13:44:27Z</dcterms:modified>
</cp:coreProperties>
</file>