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4" r:id="rId8"/>
    <p:sldId id="265" r:id="rId9"/>
    <p:sldId id="266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840BA-50C6-4BC4-B0B2-7583E8B1A835}" type="doc">
      <dgm:prSet loTypeId="urn:microsoft.com/office/officeart/2005/8/layout/cycle2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A528410-D64B-4093-9517-D8CCB859C4AD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US" dirty="0"/>
        </a:p>
      </dgm:t>
    </dgm:pt>
    <dgm:pt modelId="{4697FCA7-36DB-47AE-A293-E1C83BC003BE}" type="parTrans" cxnId="{E83EB7BF-3234-4FB3-A5CA-487ADC7FAD00}">
      <dgm:prSet/>
      <dgm:spPr/>
      <dgm:t>
        <a:bodyPr/>
        <a:lstStyle/>
        <a:p>
          <a:endParaRPr lang="en-US"/>
        </a:p>
      </dgm:t>
    </dgm:pt>
    <dgm:pt modelId="{48EFBE1A-989D-49FC-9D89-421B95804700}" type="sibTrans" cxnId="{E83EB7BF-3234-4FB3-A5CA-487ADC7FAD00}">
      <dgm:prSet/>
      <dgm:spPr/>
      <dgm:t>
        <a:bodyPr/>
        <a:lstStyle/>
        <a:p>
          <a:endParaRPr lang="en-US"/>
        </a:p>
      </dgm:t>
    </dgm:pt>
    <dgm:pt modelId="{1FDD83E6-BBDE-4F16-B8DE-E4E493CA72B7}">
      <dgm:prSet phldrT="[Text]"/>
      <dgm:spPr/>
      <dgm:t>
        <a:bodyPr/>
        <a:lstStyle/>
        <a:p>
          <a:r>
            <a:rPr lang="en-US" dirty="0" smtClean="0"/>
            <a:t>Reply</a:t>
          </a:r>
          <a:endParaRPr lang="en-US" dirty="0"/>
        </a:p>
      </dgm:t>
    </dgm:pt>
    <dgm:pt modelId="{A7504EA7-9540-478E-9AE8-033BF3471675}" type="parTrans" cxnId="{530834B0-C24B-422F-B3CA-057C66A2C8E0}">
      <dgm:prSet/>
      <dgm:spPr/>
      <dgm:t>
        <a:bodyPr/>
        <a:lstStyle/>
        <a:p>
          <a:endParaRPr lang="en-US"/>
        </a:p>
      </dgm:t>
    </dgm:pt>
    <dgm:pt modelId="{62E62197-9AE1-41DB-A552-B770F13FB386}" type="sibTrans" cxnId="{530834B0-C24B-422F-B3CA-057C66A2C8E0}">
      <dgm:prSet/>
      <dgm:spPr/>
      <dgm:t>
        <a:bodyPr/>
        <a:lstStyle/>
        <a:p>
          <a:endParaRPr lang="en-US"/>
        </a:p>
      </dgm:t>
    </dgm:pt>
    <dgm:pt modelId="{C2B49421-CE60-492C-A566-3A8694B477A7}" type="pres">
      <dgm:prSet presAssocID="{6D8840BA-50C6-4BC4-B0B2-7583E8B1A835}" presName="cycle" presStyleCnt="0">
        <dgm:presLayoutVars>
          <dgm:dir/>
          <dgm:resizeHandles val="exact"/>
        </dgm:presLayoutVars>
      </dgm:prSet>
      <dgm:spPr/>
    </dgm:pt>
    <dgm:pt modelId="{2A68C6EB-C9C5-495C-B4A8-DD927C6FF73F}" type="pres">
      <dgm:prSet presAssocID="{FA528410-D64B-4093-9517-D8CCB859C4AD}" presName="node" presStyleLbl="node1" presStyleIdx="0" presStyleCnt="2">
        <dgm:presLayoutVars>
          <dgm:bulletEnabled val="1"/>
        </dgm:presLayoutVars>
      </dgm:prSet>
      <dgm:spPr/>
    </dgm:pt>
    <dgm:pt modelId="{B5A067B6-646C-4596-A9EC-73C1E964277E}" type="pres">
      <dgm:prSet presAssocID="{48EFBE1A-989D-49FC-9D89-421B95804700}" presName="sibTrans" presStyleLbl="sibTrans2D1" presStyleIdx="0" presStyleCnt="2"/>
      <dgm:spPr/>
    </dgm:pt>
    <dgm:pt modelId="{29637054-F49B-47C7-8D18-95E93DD6136D}" type="pres">
      <dgm:prSet presAssocID="{48EFBE1A-989D-49FC-9D89-421B95804700}" presName="connectorText" presStyleLbl="sibTrans2D1" presStyleIdx="0" presStyleCnt="2"/>
      <dgm:spPr/>
    </dgm:pt>
    <dgm:pt modelId="{36B1949A-1984-4A64-BC5D-9E4F5DCBE918}" type="pres">
      <dgm:prSet presAssocID="{1FDD83E6-BBDE-4F16-B8DE-E4E493CA72B7}" presName="node" presStyleLbl="node1" presStyleIdx="1" presStyleCnt="2">
        <dgm:presLayoutVars>
          <dgm:bulletEnabled val="1"/>
        </dgm:presLayoutVars>
      </dgm:prSet>
      <dgm:spPr/>
    </dgm:pt>
    <dgm:pt modelId="{326B6CB8-D777-4A9C-9FEC-4806B74EDDAA}" type="pres">
      <dgm:prSet presAssocID="{62E62197-9AE1-41DB-A552-B770F13FB386}" presName="sibTrans" presStyleLbl="sibTrans2D1" presStyleIdx="1" presStyleCnt="2"/>
      <dgm:spPr/>
    </dgm:pt>
    <dgm:pt modelId="{7100BB2B-D3B4-4AC0-B706-8192E4FF916F}" type="pres">
      <dgm:prSet presAssocID="{62E62197-9AE1-41DB-A552-B770F13FB386}" presName="connectorText" presStyleLbl="sibTrans2D1" presStyleIdx="1" presStyleCnt="2"/>
      <dgm:spPr/>
    </dgm:pt>
  </dgm:ptLst>
  <dgm:cxnLst>
    <dgm:cxn modelId="{530834B0-C24B-422F-B3CA-057C66A2C8E0}" srcId="{6D8840BA-50C6-4BC4-B0B2-7583E8B1A835}" destId="{1FDD83E6-BBDE-4F16-B8DE-E4E493CA72B7}" srcOrd="1" destOrd="0" parTransId="{A7504EA7-9540-478E-9AE8-033BF3471675}" sibTransId="{62E62197-9AE1-41DB-A552-B770F13FB386}"/>
    <dgm:cxn modelId="{1CC3CFE6-9FB1-4FDD-B02B-7F3547F5A88B}" type="presOf" srcId="{FA528410-D64B-4093-9517-D8CCB859C4AD}" destId="{2A68C6EB-C9C5-495C-B4A8-DD927C6FF73F}" srcOrd="0" destOrd="0" presId="urn:microsoft.com/office/officeart/2005/8/layout/cycle2"/>
    <dgm:cxn modelId="{62E7217F-F908-416A-91FF-97BCEC239EEC}" type="presOf" srcId="{48EFBE1A-989D-49FC-9D89-421B95804700}" destId="{B5A067B6-646C-4596-A9EC-73C1E964277E}" srcOrd="0" destOrd="0" presId="urn:microsoft.com/office/officeart/2005/8/layout/cycle2"/>
    <dgm:cxn modelId="{AE42E26D-2E30-4EF4-B8FD-B0DA5D4527D4}" type="presOf" srcId="{1FDD83E6-BBDE-4F16-B8DE-E4E493CA72B7}" destId="{36B1949A-1984-4A64-BC5D-9E4F5DCBE918}" srcOrd="0" destOrd="0" presId="urn:microsoft.com/office/officeart/2005/8/layout/cycle2"/>
    <dgm:cxn modelId="{47AEA70A-3BB1-41CA-BE73-D8F5EC282163}" type="presOf" srcId="{48EFBE1A-989D-49FC-9D89-421B95804700}" destId="{29637054-F49B-47C7-8D18-95E93DD6136D}" srcOrd="1" destOrd="0" presId="urn:microsoft.com/office/officeart/2005/8/layout/cycle2"/>
    <dgm:cxn modelId="{E83EB7BF-3234-4FB3-A5CA-487ADC7FAD00}" srcId="{6D8840BA-50C6-4BC4-B0B2-7583E8B1A835}" destId="{FA528410-D64B-4093-9517-D8CCB859C4AD}" srcOrd="0" destOrd="0" parTransId="{4697FCA7-36DB-47AE-A293-E1C83BC003BE}" sibTransId="{48EFBE1A-989D-49FC-9D89-421B95804700}"/>
    <dgm:cxn modelId="{48CA2382-F7A8-43C1-9796-EF59455FC7A5}" type="presOf" srcId="{62E62197-9AE1-41DB-A552-B770F13FB386}" destId="{326B6CB8-D777-4A9C-9FEC-4806B74EDDAA}" srcOrd="0" destOrd="0" presId="urn:microsoft.com/office/officeart/2005/8/layout/cycle2"/>
    <dgm:cxn modelId="{92AFB538-E792-43BE-AB2A-CDC02832D0AA}" type="presOf" srcId="{6D8840BA-50C6-4BC4-B0B2-7583E8B1A835}" destId="{C2B49421-CE60-492C-A566-3A8694B477A7}" srcOrd="0" destOrd="0" presId="urn:microsoft.com/office/officeart/2005/8/layout/cycle2"/>
    <dgm:cxn modelId="{973A6DC9-5C3F-43CD-A27D-1F8F3B180638}" type="presOf" srcId="{62E62197-9AE1-41DB-A552-B770F13FB386}" destId="{7100BB2B-D3B4-4AC0-B706-8192E4FF916F}" srcOrd="1" destOrd="0" presId="urn:microsoft.com/office/officeart/2005/8/layout/cycle2"/>
    <dgm:cxn modelId="{05A0FBF7-7B27-44DD-952E-6F60A8EC3939}" type="presParOf" srcId="{C2B49421-CE60-492C-A566-3A8694B477A7}" destId="{2A68C6EB-C9C5-495C-B4A8-DD927C6FF73F}" srcOrd="0" destOrd="0" presId="urn:microsoft.com/office/officeart/2005/8/layout/cycle2"/>
    <dgm:cxn modelId="{897CEF54-7D5F-42E2-BEDF-43B76AB96838}" type="presParOf" srcId="{C2B49421-CE60-492C-A566-3A8694B477A7}" destId="{B5A067B6-646C-4596-A9EC-73C1E964277E}" srcOrd="1" destOrd="0" presId="urn:microsoft.com/office/officeart/2005/8/layout/cycle2"/>
    <dgm:cxn modelId="{448E8267-EBC1-4AFF-A588-D3A650016631}" type="presParOf" srcId="{B5A067B6-646C-4596-A9EC-73C1E964277E}" destId="{29637054-F49B-47C7-8D18-95E93DD6136D}" srcOrd="0" destOrd="0" presId="urn:microsoft.com/office/officeart/2005/8/layout/cycle2"/>
    <dgm:cxn modelId="{3414B14F-67DA-4ABD-80BF-A4BE25023013}" type="presParOf" srcId="{C2B49421-CE60-492C-A566-3A8694B477A7}" destId="{36B1949A-1984-4A64-BC5D-9E4F5DCBE918}" srcOrd="2" destOrd="0" presId="urn:microsoft.com/office/officeart/2005/8/layout/cycle2"/>
    <dgm:cxn modelId="{58C632A4-2837-4E09-9127-2371C873A125}" type="presParOf" srcId="{C2B49421-CE60-492C-A566-3A8694B477A7}" destId="{326B6CB8-D777-4A9C-9FEC-4806B74EDDAA}" srcOrd="3" destOrd="0" presId="urn:microsoft.com/office/officeart/2005/8/layout/cycle2"/>
    <dgm:cxn modelId="{C9209D2E-382C-40E9-9884-0FC01F4EA2BE}" type="presParOf" srcId="{326B6CB8-D777-4A9C-9FEC-4806B74EDDAA}" destId="{7100BB2B-D3B4-4AC0-B706-8192E4FF916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8C6EB-C9C5-495C-B4A8-DD927C6FF73F}">
      <dsp:nvSpPr>
        <dsp:cNvPr id="0" name=""/>
        <dsp:cNvSpPr/>
      </dsp:nvSpPr>
      <dsp:spPr>
        <a:xfrm>
          <a:off x="584" y="367456"/>
          <a:ext cx="2313086" cy="23130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Request</a:t>
          </a:r>
          <a:endParaRPr lang="en-US" sz="3200" kern="1200" dirty="0"/>
        </a:p>
      </dsp:txBody>
      <dsp:txXfrm>
        <a:off x="339328" y="706200"/>
        <a:ext cx="1635598" cy="1635598"/>
      </dsp:txXfrm>
    </dsp:sp>
    <dsp:sp modelId="{B5A067B6-646C-4596-A9EC-73C1E964277E}">
      <dsp:nvSpPr>
        <dsp:cNvPr id="0" name=""/>
        <dsp:cNvSpPr/>
      </dsp:nvSpPr>
      <dsp:spPr>
        <a:xfrm>
          <a:off x="2133538" y="40517"/>
          <a:ext cx="1442473" cy="7806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133538" y="196650"/>
        <a:ext cx="1208273" cy="468400"/>
      </dsp:txXfrm>
    </dsp:sp>
    <dsp:sp modelId="{36B1949A-1984-4A64-BC5D-9E4F5DCBE918}">
      <dsp:nvSpPr>
        <dsp:cNvPr id="0" name=""/>
        <dsp:cNvSpPr/>
      </dsp:nvSpPr>
      <dsp:spPr>
        <a:xfrm>
          <a:off x="3477528" y="367456"/>
          <a:ext cx="2313086" cy="23130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Reply</a:t>
          </a:r>
          <a:endParaRPr lang="en-US" sz="3200" kern="1200" dirty="0"/>
        </a:p>
      </dsp:txBody>
      <dsp:txXfrm>
        <a:off x="3816272" y="706200"/>
        <a:ext cx="1635598" cy="1635598"/>
      </dsp:txXfrm>
    </dsp:sp>
    <dsp:sp modelId="{326B6CB8-D777-4A9C-9FEC-4806B74EDDAA}">
      <dsp:nvSpPr>
        <dsp:cNvPr id="0" name=""/>
        <dsp:cNvSpPr/>
      </dsp:nvSpPr>
      <dsp:spPr>
        <a:xfrm rot="10800000">
          <a:off x="2215188" y="2226815"/>
          <a:ext cx="1442473" cy="7806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2449388" y="2382948"/>
        <a:ext cx="1208273" cy="46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guide.zeromq.org/" TargetMode="External"/><Relationship Id="rId2" Type="http://schemas.openxmlformats.org/officeDocument/2006/relationships/hyperlink" Target="http://zeromq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erom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http://zeromq.org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http://zguide.zeromq.org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github.com/zeromq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Cross Platform – Linux, Windows, Mac, mobile, etc…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Cross Language – (C, C++, C#, </a:t>
            </a:r>
            <a:r>
              <a:rPr lang="en-US" dirty="0" err="1" smtClean="0"/>
              <a:t>Clojure</a:t>
            </a:r>
            <a:r>
              <a:rPr lang="en-US" dirty="0" smtClean="0"/>
              <a:t>, Delphi, </a:t>
            </a:r>
            <a:r>
              <a:rPr lang="en-US" dirty="0" err="1" smtClean="0"/>
              <a:t>Erlang</a:t>
            </a:r>
            <a:r>
              <a:rPr lang="en-US" dirty="0" smtClean="0"/>
              <a:t>, F#, 	Felix, Go, Haskell, </a:t>
            </a:r>
            <a:r>
              <a:rPr lang="en-US" dirty="0" err="1" smtClean="0"/>
              <a:t>Haxe</a:t>
            </a:r>
            <a:r>
              <a:rPr lang="en-US" dirty="0" smtClean="0"/>
              <a:t>, Java, </a:t>
            </a:r>
            <a:r>
              <a:rPr lang="en-US" dirty="0" err="1" smtClean="0"/>
              <a:t>Lua</a:t>
            </a:r>
            <a:r>
              <a:rPr lang="en-US" dirty="0" smtClean="0"/>
              <a:t>, Node.js, 	Objective-C, Perl, PHP, Python, Q, Racket, Ruby, 	Scala, </a:t>
            </a:r>
            <a:r>
              <a:rPr lang="en-US" dirty="0" err="1" smtClean="0"/>
              <a:t>Tcl</a:t>
            </a:r>
            <a:r>
              <a:rPr lang="en-US" dirty="0" smtClean="0"/>
              <a:t>, Ada, Basic, </a:t>
            </a:r>
            <a:r>
              <a:rPr lang="en-US" dirty="0" err="1" smtClean="0"/>
              <a:t>ooc</a:t>
            </a:r>
            <a:r>
              <a:rPr lang="en-US" dirty="0" smtClean="0"/>
              <a:t>, and many more)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624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Zero broker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(as close to) Zero latency (as possible)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Zero 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Zero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Zero 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Unicast – </a:t>
            </a:r>
            <a:r>
              <a:rPr lang="en-US" dirty="0" err="1" smtClean="0"/>
              <a:t>inproc</a:t>
            </a:r>
            <a:r>
              <a:rPr lang="en-US" dirty="0" smtClean="0"/>
              <a:t>, </a:t>
            </a:r>
            <a:r>
              <a:rPr lang="en-US" dirty="0" err="1" smtClean="0"/>
              <a:t>ipc</a:t>
            </a:r>
            <a:r>
              <a:rPr lang="en-US" dirty="0" smtClean="0"/>
              <a:t> (except on Windows), </a:t>
            </a:r>
            <a:r>
              <a:rPr lang="en-US" dirty="0" err="1" smtClean="0"/>
              <a:t>tcp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Designed for particular messaging </a:t>
            </a:r>
            <a:r>
              <a:rPr lang="en-US" dirty="0" smtClean="0"/>
              <a:t>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Should only be used from a single thread</a:t>
            </a:r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86505"/>
            <a:ext cx="3857143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074" y="1574800"/>
            <a:ext cx="3983126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 and SUB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 and 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 and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DEALER and 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DEALER and ROUTER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98874" y="1600200"/>
            <a:ext cx="3983126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DEALER and DEALER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ROUTER and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PUSH and PULL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PAIR and PAIR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966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r>
              <a:rPr lang="en-US" dirty="0" smtClean="0"/>
              <a:t> on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fszmq</a:t>
            </a:r>
            <a:endParaRPr lang="en-US" dirty="0" smtClean="0"/>
          </a:p>
          <a:p>
            <a:pPr marL="800100" lvl="1" indent="-342900"/>
            <a:r>
              <a:rPr lang="en-US" dirty="0" smtClean="0"/>
              <a:t>Built for F#, but works with other </a:t>
            </a:r>
            <a:r>
              <a:rPr lang="en-US" dirty="0" err="1" smtClean="0"/>
              <a:t>.net</a:t>
            </a:r>
            <a:r>
              <a:rPr lang="en-US" dirty="0" smtClean="0"/>
              <a:t> languages</a:t>
            </a:r>
          </a:p>
          <a:p>
            <a:pPr marL="800100" lvl="1" indent="-342900"/>
            <a:r>
              <a:rPr lang="en-US" dirty="0" smtClean="0"/>
              <a:t>Supports </a:t>
            </a:r>
            <a:r>
              <a:rPr lang="en-US" dirty="0" err="1" smtClean="0"/>
              <a:t>ZeroMQ</a:t>
            </a:r>
            <a:r>
              <a:rPr lang="en-US" dirty="0" smtClean="0"/>
              <a:t> 4.0.4 and older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clrzmq</a:t>
            </a:r>
            <a:endParaRPr lang="en-US" dirty="0" smtClean="0"/>
          </a:p>
          <a:p>
            <a:pPr marL="800100" lvl="1" indent="-342900"/>
            <a:r>
              <a:rPr lang="en-US" dirty="0" smtClean="0"/>
              <a:t>Last updated in November, 2012</a:t>
            </a:r>
          </a:p>
          <a:p>
            <a:pPr marL="800100" lvl="1" indent="-342900"/>
            <a:r>
              <a:rPr lang="en-US" dirty="0" smtClean="0"/>
              <a:t>Latest version is a Release Candidate, using </a:t>
            </a:r>
            <a:r>
              <a:rPr lang="en-US" dirty="0" err="1" smtClean="0"/>
              <a:t>ZeroMQ</a:t>
            </a:r>
            <a:r>
              <a:rPr lang="en-US" dirty="0" smtClean="0"/>
              <a:t> 3.2.2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NetMQ</a:t>
            </a:r>
            <a:endParaRPr lang="en-US" dirty="0" smtClean="0"/>
          </a:p>
          <a:p>
            <a:pPr marL="800100" lvl="1" indent="-342900"/>
            <a:r>
              <a:rPr lang="en-US" dirty="0" smtClean="0"/>
              <a:t>Full port of </a:t>
            </a:r>
            <a:r>
              <a:rPr lang="en-US" dirty="0" err="1" smtClean="0"/>
              <a:t>ZeroMQ</a:t>
            </a:r>
            <a:r>
              <a:rPr lang="en-US" smtClean="0"/>
              <a:t> in C#</a:t>
            </a:r>
            <a:endParaRPr lang="en-US" dirty="0" smtClean="0"/>
          </a:p>
          <a:p>
            <a:pPr marL="800100" lvl="1" indent="-342900"/>
            <a:r>
              <a:rPr lang="en-US" dirty="0" smtClean="0"/>
              <a:t>Relatively new, not yet production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216145"/>
              </p:ext>
            </p:extLst>
          </p:nvPr>
        </p:nvGraphicFramePr>
        <p:xfrm>
          <a:off x="1600200" y="2286000"/>
          <a:ext cx="5791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7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Patterns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3827377" y="3698011"/>
            <a:ext cx="949432" cy="431096"/>
            <a:chOff x="2133538" y="40517"/>
            <a:chExt cx="1442473" cy="780666"/>
          </a:xfrm>
        </p:grpSpPr>
        <p:sp>
          <p:nvSpPr>
            <p:cNvPr id="14" name="Right Arrow 13"/>
            <p:cNvSpPr/>
            <p:nvPr/>
          </p:nvSpPr>
          <p:spPr>
            <a:xfrm>
              <a:off x="2133538" y="40517"/>
              <a:ext cx="1442473" cy="7806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6"/>
            <p:cNvSpPr/>
            <p:nvPr/>
          </p:nvSpPr>
          <p:spPr>
            <a:xfrm>
              <a:off x="2133538" y="196650"/>
              <a:ext cx="1208273" cy="468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76905" y="3847942"/>
            <a:ext cx="1528295" cy="1528295"/>
            <a:chOff x="584" y="367456"/>
            <a:chExt cx="2313086" cy="2313086"/>
          </a:xfrm>
        </p:grpSpPr>
        <p:sp>
          <p:nvSpPr>
            <p:cNvPr id="27" name="Oval 26"/>
            <p:cNvSpPr/>
            <p:nvPr/>
          </p:nvSpPr>
          <p:spPr>
            <a:xfrm>
              <a:off x="584" y="367456"/>
              <a:ext cx="2313086" cy="231308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4"/>
            <p:cNvSpPr/>
            <p:nvPr/>
          </p:nvSpPr>
          <p:spPr>
            <a:xfrm>
              <a:off x="339328" y="706200"/>
              <a:ext cx="1635598" cy="1635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Sub</a:t>
              </a:r>
              <a:endParaRPr lang="en-US" sz="32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37946" y="4388275"/>
            <a:ext cx="1528295" cy="1528295"/>
            <a:chOff x="584" y="367456"/>
            <a:chExt cx="2313086" cy="2313086"/>
          </a:xfrm>
        </p:grpSpPr>
        <p:sp>
          <p:nvSpPr>
            <p:cNvPr id="30" name="Oval 29"/>
            <p:cNvSpPr/>
            <p:nvPr/>
          </p:nvSpPr>
          <p:spPr>
            <a:xfrm>
              <a:off x="584" y="367456"/>
              <a:ext cx="2313086" cy="231308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4"/>
            <p:cNvSpPr/>
            <p:nvPr/>
          </p:nvSpPr>
          <p:spPr>
            <a:xfrm>
              <a:off x="339328" y="706200"/>
              <a:ext cx="1635598" cy="1635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Sub</a:t>
              </a:r>
              <a:endParaRPr lang="en-US" sz="32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58464" y="3847941"/>
            <a:ext cx="1528295" cy="1528295"/>
            <a:chOff x="584" y="367456"/>
            <a:chExt cx="2313086" cy="2313086"/>
          </a:xfrm>
        </p:grpSpPr>
        <p:sp>
          <p:nvSpPr>
            <p:cNvPr id="33" name="Oval 32"/>
            <p:cNvSpPr/>
            <p:nvPr/>
          </p:nvSpPr>
          <p:spPr>
            <a:xfrm>
              <a:off x="584" y="367456"/>
              <a:ext cx="2313086" cy="231308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4"/>
            <p:cNvSpPr/>
            <p:nvPr/>
          </p:nvSpPr>
          <p:spPr>
            <a:xfrm>
              <a:off x="339328" y="706200"/>
              <a:ext cx="1635598" cy="1635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Sub</a:t>
              </a:r>
              <a:endParaRPr lang="en-US" sz="32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37946" y="1857252"/>
            <a:ext cx="1528295" cy="1528295"/>
            <a:chOff x="584" y="367456"/>
            <a:chExt cx="2313086" cy="2313086"/>
          </a:xfrm>
        </p:grpSpPr>
        <p:sp>
          <p:nvSpPr>
            <p:cNvPr id="36" name="Oval 35"/>
            <p:cNvSpPr/>
            <p:nvPr/>
          </p:nvSpPr>
          <p:spPr>
            <a:xfrm>
              <a:off x="584" y="367456"/>
              <a:ext cx="2313086" cy="231308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4"/>
            <p:cNvSpPr/>
            <p:nvPr/>
          </p:nvSpPr>
          <p:spPr>
            <a:xfrm>
              <a:off x="339328" y="706200"/>
              <a:ext cx="1635598" cy="1635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Pub</a:t>
              </a:r>
              <a:endParaRPr lang="en-US" sz="32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 rot="7537636">
            <a:off x="3007124" y="3418210"/>
            <a:ext cx="949432" cy="431096"/>
            <a:chOff x="2133538" y="40517"/>
            <a:chExt cx="1442473" cy="780666"/>
          </a:xfrm>
        </p:grpSpPr>
        <p:sp>
          <p:nvSpPr>
            <p:cNvPr id="39" name="Right Arrow 38"/>
            <p:cNvSpPr/>
            <p:nvPr/>
          </p:nvSpPr>
          <p:spPr>
            <a:xfrm>
              <a:off x="2133538" y="40517"/>
              <a:ext cx="1442473" cy="7806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ight Arrow 6"/>
            <p:cNvSpPr/>
            <p:nvPr/>
          </p:nvSpPr>
          <p:spPr>
            <a:xfrm>
              <a:off x="2133538" y="196650"/>
              <a:ext cx="1208273" cy="468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  <p:grpSp>
        <p:nvGrpSpPr>
          <p:cNvPr id="41" name="Group 40"/>
          <p:cNvGrpSpPr/>
          <p:nvPr/>
        </p:nvGrpSpPr>
        <p:grpSpPr>
          <a:xfrm rot="3317478">
            <a:off x="4674432" y="3423783"/>
            <a:ext cx="949432" cy="431096"/>
            <a:chOff x="2133538" y="40517"/>
            <a:chExt cx="1442473" cy="780666"/>
          </a:xfrm>
        </p:grpSpPr>
        <p:sp>
          <p:nvSpPr>
            <p:cNvPr id="42" name="Right Arrow 41"/>
            <p:cNvSpPr/>
            <p:nvPr/>
          </p:nvSpPr>
          <p:spPr>
            <a:xfrm>
              <a:off x="2133538" y="40517"/>
              <a:ext cx="1442473" cy="7806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ight Arrow 6"/>
            <p:cNvSpPr/>
            <p:nvPr/>
          </p:nvSpPr>
          <p:spPr>
            <a:xfrm>
              <a:off x="2133538" y="196650"/>
              <a:ext cx="1208273" cy="468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7937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Patterns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2429" y="2514600"/>
            <a:ext cx="1528295" cy="1528295"/>
            <a:chOff x="584" y="367456"/>
            <a:chExt cx="2313086" cy="2313086"/>
          </a:xfrm>
        </p:grpSpPr>
        <p:sp>
          <p:nvSpPr>
            <p:cNvPr id="6" name="Oval 5"/>
            <p:cNvSpPr/>
            <p:nvPr/>
          </p:nvSpPr>
          <p:spPr>
            <a:xfrm>
              <a:off x="584" y="367456"/>
              <a:ext cx="2313086" cy="231308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39328" y="706200"/>
              <a:ext cx="1635598" cy="1635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85029" y="3063199"/>
            <a:ext cx="949432" cy="431096"/>
            <a:chOff x="2133538" y="40517"/>
            <a:chExt cx="1442473" cy="780666"/>
          </a:xfrm>
        </p:grpSpPr>
        <p:sp>
          <p:nvSpPr>
            <p:cNvPr id="9" name="Right Arrow 8"/>
            <p:cNvSpPr/>
            <p:nvPr/>
          </p:nvSpPr>
          <p:spPr>
            <a:xfrm>
              <a:off x="2133538" y="40517"/>
              <a:ext cx="1442473" cy="7806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6"/>
            <p:cNvSpPr/>
            <p:nvPr/>
          </p:nvSpPr>
          <p:spPr>
            <a:xfrm>
              <a:off x="2133538" y="196650"/>
              <a:ext cx="1208273" cy="468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57600" y="2537670"/>
            <a:ext cx="1528295" cy="1528295"/>
            <a:chOff x="584" y="367456"/>
            <a:chExt cx="2313086" cy="2313086"/>
          </a:xfrm>
        </p:grpSpPr>
        <p:sp>
          <p:nvSpPr>
            <p:cNvPr id="12" name="Oval 11"/>
            <p:cNvSpPr/>
            <p:nvPr/>
          </p:nvSpPr>
          <p:spPr>
            <a:xfrm>
              <a:off x="584" y="367456"/>
              <a:ext cx="2313086" cy="231308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39328" y="706200"/>
              <a:ext cx="1635598" cy="1635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0200" y="3086269"/>
            <a:ext cx="949432" cy="431096"/>
            <a:chOff x="2133538" y="40517"/>
            <a:chExt cx="1442473" cy="780666"/>
          </a:xfrm>
        </p:grpSpPr>
        <p:sp>
          <p:nvSpPr>
            <p:cNvPr id="15" name="Right Arrow 14"/>
            <p:cNvSpPr/>
            <p:nvPr/>
          </p:nvSpPr>
          <p:spPr>
            <a:xfrm>
              <a:off x="2133538" y="40517"/>
              <a:ext cx="1442473" cy="78066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6"/>
            <p:cNvSpPr/>
            <p:nvPr/>
          </p:nvSpPr>
          <p:spPr>
            <a:xfrm>
              <a:off x="2133538" y="196650"/>
              <a:ext cx="1208273" cy="468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53200" y="2514600"/>
            <a:ext cx="1528295" cy="1528295"/>
            <a:chOff x="584" y="367456"/>
            <a:chExt cx="2313086" cy="2313086"/>
          </a:xfrm>
        </p:grpSpPr>
        <p:sp>
          <p:nvSpPr>
            <p:cNvPr id="18" name="Oval 17"/>
            <p:cNvSpPr/>
            <p:nvPr/>
          </p:nvSpPr>
          <p:spPr>
            <a:xfrm>
              <a:off x="584" y="367456"/>
              <a:ext cx="2313086" cy="231308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/>
            <p:nvPr/>
          </p:nvSpPr>
          <p:spPr>
            <a:xfrm>
              <a:off x="339328" y="706200"/>
              <a:ext cx="1635598" cy="1635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9400" y="17012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Pipeline</a:t>
            </a:r>
            <a:endParaRPr lang="en-US" sz="32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 rot="2416034">
            <a:off x="2507954" y="4118799"/>
            <a:ext cx="949432" cy="431096"/>
            <a:chOff x="2133538" y="40517"/>
            <a:chExt cx="1442473" cy="780666"/>
          </a:xfrm>
          <a:noFill/>
        </p:grpSpPr>
        <p:sp>
          <p:nvSpPr>
            <p:cNvPr id="22" name="Right Arrow 21"/>
            <p:cNvSpPr/>
            <p:nvPr/>
          </p:nvSpPr>
          <p:spPr>
            <a:xfrm>
              <a:off x="2133538" y="40517"/>
              <a:ext cx="1442473" cy="78066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 w="127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ight Arrow 6"/>
            <p:cNvSpPr/>
            <p:nvPr/>
          </p:nvSpPr>
          <p:spPr>
            <a:xfrm>
              <a:off x="2133538" y="196650"/>
              <a:ext cx="1208273" cy="468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  <p:sp>
        <p:nvSpPr>
          <p:cNvPr id="25" name="Oval 24"/>
          <p:cNvSpPr/>
          <p:nvPr/>
        </p:nvSpPr>
        <p:spPr>
          <a:xfrm>
            <a:off x="3703867" y="4294565"/>
            <a:ext cx="1528295" cy="152829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7" name="Group 26"/>
          <p:cNvGrpSpPr/>
          <p:nvPr/>
        </p:nvGrpSpPr>
        <p:grpSpPr>
          <a:xfrm rot="19800000">
            <a:off x="5452349" y="4118800"/>
            <a:ext cx="949432" cy="431096"/>
            <a:chOff x="2133538" y="40517"/>
            <a:chExt cx="1442473" cy="780666"/>
          </a:xfrm>
          <a:noFill/>
        </p:grpSpPr>
        <p:sp>
          <p:nvSpPr>
            <p:cNvPr id="28" name="Right Arrow 27"/>
            <p:cNvSpPr/>
            <p:nvPr/>
          </p:nvSpPr>
          <p:spPr>
            <a:xfrm>
              <a:off x="2133538" y="40517"/>
              <a:ext cx="1442473" cy="78066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 w="127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ight Arrow 6"/>
            <p:cNvSpPr/>
            <p:nvPr/>
          </p:nvSpPr>
          <p:spPr>
            <a:xfrm>
              <a:off x="2133538" y="196650"/>
              <a:ext cx="1208273" cy="468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192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982</TotalTime>
  <Words>193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ZeroMQ</vt:lpstr>
      <vt:lpstr>What is it?</vt:lpstr>
      <vt:lpstr>The Zen of Zero</vt:lpstr>
      <vt:lpstr>Sockets</vt:lpstr>
      <vt:lpstr>Valid Patterns</vt:lpstr>
      <vt:lpstr>ZeroMQ on .net</vt:lpstr>
      <vt:lpstr>Built-in Patterns</vt:lpstr>
      <vt:lpstr>Built-in Patterns</vt:lpstr>
      <vt:lpstr>Built-in Patterns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ZeroMQ</dc:title>
  <dc:creator>Ryan Hauert</dc:creator>
  <cp:lastModifiedBy>Ryan Hauert</cp:lastModifiedBy>
  <cp:revision>30</cp:revision>
  <dcterms:created xsi:type="dcterms:W3CDTF">2006-08-16T00:00:00Z</dcterms:created>
  <dcterms:modified xsi:type="dcterms:W3CDTF">2014-03-21T00:56:57Z</dcterms:modified>
</cp:coreProperties>
</file>