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C007-2D69-3BC7-4DFB-0EBFC9AB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EC95E-BF4B-DD90-A536-FAB65B4C4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7914-B15E-A63A-0AF6-EDA10B3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E144-74B2-6E80-39FB-57E9A011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8B79-4938-7365-5FAF-F4CED96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364A-ADA0-4BDA-F67D-56F2A05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857E-A911-AA03-B6F5-823CDFA18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01DF-85D3-381F-FA41-0852C685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7C90-A737-32B9-9CE6-824BCDD3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328B-74A6-BFF9-8139-C88E633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4D3B0-0DAC-00D8-1C32-FDDCA7994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3185-4B41-D85F-D187-264C2C4D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E2CD-6E1B-7E1F-3A7D-6E687CC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4E02-AE81-71AD-7E82-343EF287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A972-7D36-4CB1-CFB7-AAE8D5C5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372E-7DC2-0AD2-F395-B39B9AAA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2B7-3C8E-9655-EC69-BDCAC863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9C69-C450-B789-F3AF-CDC6DE15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6B8E-6280-B03F-7D60-A7899CD7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95A3-A15F-90C2-55FA-3CC8FC5E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8BE-AECC-2532-5C62-ACB66034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9049-65C9-C400-5C57-487EB29B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2DC7-B2DD-2E76-65E1-981B6D99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25A1-CF6A-9564-6F05-313EBC9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2755-9EEB-E888-25CE-AD15E7D1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D86-B315-05AF-2F78-7DB24C62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5EF6-7C64-CE64-4CEC-937B365C9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1855-E1F8-1ED4-113E-902EE4FD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BC57-1EAB-D99B-9469-326611DD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2871-0634-9FAD-38EC-D5CD3B3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9DFC-21B2-94D3-32AB-D928363B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022-EC22-4CF6-1473-5361536B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14D2-431A-9AEC-2839-96691FD0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448C-8280-890A-E798-14CB8701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C58D0-EE3E-8BE6-E086-1F9E8D3F7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591-A7E7-B841-E738-98C01A72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17-AA69-E7A3-BB3C-BBE34BE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CFEF2-F6F7-0880-E9D7-02F63390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42C8-0AD6-337C-07BC-E1911051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A335-0C5E-FFB8-D23C-0BE2E75B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61EA4-29D6-542A-F9DD-AC4A298C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8FBF-DA45-55FC-E6D1-5A00001C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81E54-2F73-05F9-965C-DA343D1B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9A5E3-6D30-8B03-73F3-2386EC70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D1613-5583-37CC-87A3-2806D35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2530F-E4E5-3DF0-94DF-DF697309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5056-03C3-986B-99FA-CDB110E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961F-692E-F4EC-365C-7B41572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05147-7162-F983-110C-39A97C30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6996E-49A0-B1E0-344C-CCED0E95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3183-D20E-673D-1D11-6AE55DF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5E68-C830-3A5A-9BE3-3E4331E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45A4-B2B3-C265-9051-3910255E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67F36-A0E6-FE9C-775F-CB50DED82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4ED2-1E1A-DFBD-8C70-37088443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D7C6-9018-A06D-87AD-B037580F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B3EE-0AD8-1616-0E8E-F20AE361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639C6-9C26-0081-56C6-2ACCB601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10D38-D40E-9592-A2B9-07F0B2B1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5FEE-036A-D30E-2B60-39DB1913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A607-CC14-62B0-9FF2-88D43DDE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C62E-5B60-4BC3-9482-C27C686A3C9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2AAA-08C1-0A93-B5FB-F1D4795E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E15B-F4FC-ED90-835D-25A0DB15A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BA9F-B201-44FC-B4CC-A8F835F03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A4EB-9907-C82A-C083-7A9C2116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8C1DB-F36F-343C-C510-3B7F22061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Hernandez</a:t>
            </a:r>
          </a:p>
          <a:p>
            <a:r>
              <a:rPr lang="en-US" dirty="0"/>
              <a:t>Wilnelia Aviles</a:t>
            </a:r>
          </a:p>
        </p:txBody>
      </p:sp>
    </p:spTree>
    <p:extLst>
      <p:ext uri="{BB962C8B-B14F-4D97-AF65-F5344CB8AC3E}">
        <p14:creationId xmlns:p14="http://schemas.microsoft.com/office/powerpoint/2010/main" val="302714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9EC8933-D0F8-56BD-194C-CC79CE1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A47E17-65C4-C7E4-BD62-2328F26606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15F877-E101-D163-AB2A-62B9F0BE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is the distribution of age along as the result of diagnosis of heart disease.  General idea of dataset numbers. Shortly after age 40, we notice a spike in heart disease diagnosis. </a:t>
            </a:r>
          </a:p>
        </p:txBody>
      </p:sp>
    </p:spTree>
    <p:extLst>
      <p:ext uri="{BB962C8B-B14F-4D97-AF65-F5344CB8AC3E}">
        <p14:creationId xmlns:p14="http://schemas.microsoft.com/office/powerpoint/2010/main" val="3103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42D983-521D-A094-7C3D-371F7F59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E7834-B7AC-052B-6D56-68EA2809EF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" b="174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9AF660-D7E2-4652-72B1-DE4FCCD6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we can observe the relevance of each symptom correlating with each other. Closer to 1 means the symptoms show correlation  and closer to -1 the symptoms show no correlation.</a:t>
            </a:r>
          </a:p>
        </p:txBody>
      </p:sp>
    </p:spTree>
    <p:extLst>
      <p:ext uri="{BB962C8B-B14F-4D97-AF65-F5344CB8AC3E}">
        <p14:creationId xmlns:p14="http://schemas.microsoft.com/office/powerpoint/2010/main" val="4407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CBB2-34DA-7FE9-8479-21B4FE6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Pain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F5334-00FF-3D0E-C5C1-2E25D9BEF1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7D5652-3DED-34E0-A14D-CCB86399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Chest pain ranges from 0-3. 0=typical angina, 1=atypical angina, 2=non-anginal pain, 3=asymptomatic. In the graph 2 is largely separated by the other chest pains. So, patients that are diagnosed with heart disease, most likely experience the chest pain type 2.</a:t>
            </a:r>
          </a:p>
        </p:txBody>
      </p:sp>
    </p:spTree>
    <p:extLst>
      <p:ext uri="{BB962C8B-B14F-4D97-AF65-F5344CB8AC3E}">
        <p14:creationId xmlns:p14="http://schemas.microsoft.com/office/powerpoint/2010/main" val="33017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6F1090-4623-7FB4-213D-E30F89C6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Resting Blood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9135D-2994-5CB5-E2CA-FD1636165F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917CE5-CB08-46ED-9071-86B10BDD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Normal blood pressure is =&lt;120. Just one of the many symptoms to keep an eye out for developing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38868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F5633C-BDD7-6E14-8CA3-375DFE7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Cholesterol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343AE-8B24-4AB5-6611-5311DED607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2F7D20-0D2B-7056-A61F-35BFFE40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Anything below 200mg is normal. In the graph we notice after 200, there is a higher chance to developing heart disease. </a:t>
            </a:r>
          </a:p>
        </p:txBody>
      </p:sp>
    </p:spTree>
    <p:extLst>
      <p:ext uri="{BB962C8B-B14F-4D97-AF65-F5344CB8AC3E}">
        <p14:creationId xmlns:p14="http://schemas.microsoft.com/office/powerpoint/2010/main" val="104247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92050A-062C-4642-5C3A-22FC10B4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D0524-AF34-C8FA-295D-5556441C2A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8C631C-A224-B97C-3510-3AA37B75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Women are more prone to developing heart disease than men. Also another interesting note is that women are more likely to be misdiagnosed than men. A big reason is because of hormonal fluctuations. </a:t>
            </a:r>
          </a:p>
        </p:txBody>
      </p:sp>
    </p:spTree>
    <p:extLst>
      <p:ext uri="{BB962C8B-B14F-4D97-AF65-F5344CB8AC3E}">
        <p14:creationId xmlns:p14="http://schemas.microsoft.com/office/powerpoint/2010/main" val="2195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21063E-5D4F-8954-9747-D03FCFF5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C041C-88E9-0B92-51C3-D097D50D91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r="12007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40084-581D-AF67-D86A-F42892BB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is also a significant factor to developing heart disease. In this graph we see that the age bracket of ages 60-69 has the highest diagnosis of heart disease. </a:t>
            </a:r>
          </a:p>
        </p:txBody>
      </p:sp>
    </p:spTree>
    <p:extLst>
      <p:ext uri="{BB962C8B-B14F-4D97-AF65-F5344CB8AC3E}">
        <p14:creationId xmlns:p14="http://schemas.microsoft.com/office/powerpoint/2010/main" val="230691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Heart Disease</vt:lpstr>
      <vt:lpstr>Distribution of Age</vt:lpstr>
      <vt:lpstr>Heatmap</vt:lpstr>
      <vt:lpstr>Chest Pain</vt:lpstr>
      <vt:lpstr>Resting Blood Pressure</vt:lpstr>
      <vt:lpstr>Cholesterol Levels</vt:lpstr>
      <vt:lpstr>Gender</vt:lpstr>
      <vt:lpstr>Age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Ryan Hernandez</dc:creator>
  <cp:lastModifiedBy>Ryan Hernandez</cp:lastModifiedBy>
  <cp:revision>1</cp:revision>
  <dcterms:created xsi:type="dcterms:W3CDTF">2023-10-24T23:48:01Z</dcterms:created>
  <dcterms:modified xsi:type="dcterms:W3CDTF">2023-10-25T00:16:13Z</dcterms:modified>
</cp:coreProperties>
</file>