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6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173B20-09E4-450E-9961-F595036BC4C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84507-A5EE-41F6-ADDE-F1F8A28794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FH-Tn6ggt9yLWJ4V9NizZA" TargetMode="External"/><Relationship Id="rId2" Type="http://schemas.openxmlformats.org/officeDocument/2006/relationships/hyperlink" Target="https://developer.xamarin.com/guides/cross-platform/application_fundamentals/web_services/walkthrough_working_with_WCF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android/articles/intel-hardware-accelerated-execution-manag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Language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</a:t>
            </a:r>
          </a:p>
          <a:p>
            <a:pPr lvl="1"/>
            <a:r>
              <a:rPr lang="en-US" dirty="0" err="1"/>
              <a:t>MentorJ</a:t>
            </a:r>
            <a:r>
              <a:rPr lang="en-US" dirty="0"/>
              <a:t>???</a:t>
            </a:r>
          </a:p>
          <a:p>
            <a:r>
              <a:rPr lang="en-US" dirty="0"/>
              <a:t>Abstract</a:t>
            </a:r>
          </a:p>
          <a:p>
            <a:pPr lvl="1"/>
            <a:r>
              <a:rPr lang="en-US" dirty="0"/>
              <a:t>Online Learning Relationship between Mentors and App Users. Users will be given articles and videos and be able to comment like in a Forum. A private group can be set up between a Mentor and User to facilitate 1 on 1 online learning.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Facebook Profiles and Group Pages</a:t>
            </a:r>
          </a:p>
          <a:p>
            <a:pPr lvl="2"/>
            <a:r>
              <a:rPr lang="en-US" dirty="0"/>
              <a:t>Make Posts, comments, video, images.</a:t>
            </a:r>
          </a:p>
          <a:p>
            <a:pPr lvl="1"/>
            <a:r>
              <a:rPr lang="en-US" dirty="0"/>
              <a:t>Daily videos and articles</a:t>
            </a:r>
          </a:p>
          <a:p>
            <a:pPr lvl="2"/>
            <a:r>
              <a:rPr lang="en-US" dirty="0"/>
              <a:t>Based on user preferences a User will get articles</a:t>
            </a:r>
          </a:p>
          <a:p>
            <a:pPr lvl="1"/>
            <a:r>
              <a:rPr lang="en-US" dirty="0"/>
              <a:t>https://www.reddit.com/r/MentorJ/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Installing VS2015 and </a:t>
            </a:r>
            <a:r>
              <a:rPr lang="en-US" dirty="0" err="1"/>
              <a:t>Xamarin</a:t>
            </a:r>
            <a:endParaRPr lang="en-US" dirty="0"/>
          </a:p>
          <a:p>
            <a:pPr lvl="2"/>
            <a:r>
              <a:rPr lang="en-US" dirty="0"/>
              <a:t>https://msdn.microsoft.com/en-us/library/mt613162.aspx</a:t>
            </a:r>
          </a:p>
          <a:p>
            <a:pPr lvl="1"/>
            <a:r>
              <a:rPr lang="en-US" dirty="0" err="1"/>
              <a:t>Xamarin</a:t>
            </a:r>
            <a:r>
              <a:rPr lang="en-US" dirty="0"/>
              <a:t> Developer Guides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https://developer.xamarin.com/guides/cross-platform/application_fundamentals/web_services/walkthrough_working_with_WCF/</a:t>
            </a:r>
            <a:endParaRPr lang="en-US" dirty="0"/>
          </a:p>
          <a:p>
            <a:pPr lvl="1"/>
            <a:r>
              <a:rPr lang="en-US" dirty="0"/>
              <a:t>YouTube:</a:t>
            </a:r>
          </a:p>
          <a:p>
            <a:pPr lvl="2"/>
            <a:r>
              <a:rPr lang="en-US" dirty="0">
                <a:hlinkClick r:id="rId3"/>
              </a:rPr>
              <a:t>https://www.youtube.com/channel/UCFH-Tn6ggt9yLWJ4V9NizZA</a:t>
            </a:r>
            <a:endParaRPr lang="en-US" dirty="0"/>
          </a:p>
          <a:p>
            <a:pPr lvl="1"/>
            <a:r>
              <a:rPr lang="en-US" dirty="0"/>
              <a:t>Android Emulator Accelerator for Android SDK</a:t>
            </a:r>
          </a:p>
          <a:p>
            <a:pPr lvl="2"/>
            <a:r>
              <a:rPr lang="en-US" dirty="0"/>
              <a:t>https://software.intel.com/en-us/android/articles/intel-hardware-accelerated-execution-manager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6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SQL Management Studio 2014/2016</a:t>
            </a:r>
          </a:p>
          <a:p>
            <a:pPr lvl="2"/>
            <a:r>
              <a:rPr lang="en-US" dirty="0"/>
              <a:t>Database</a:t>
            </a:r>
          </a:p>
          <a:p>
            <a:pPr lvl="1"/>
            <a:r>
              <a:rPr lang="en-US" dirty="0"/>
              <a:t>IIS Express</a:t>
            </a:r>
          </a:p>
          <a:p>
            <a:pPr lvl="2"/>
            <a:r>
              <a:rPr lang="en-US" dirty="0"/>
              <a:t>Host Websites</a:t>
            </a:r>
          </a:p>
          <a:p>
            <a:pPr lvl="1"/>
            <a:r>
              <a:rPr lang="en-US" dirty="0"/>
              <a:t>Android Emulator Accelerator for Android SDK</a:t>
            </a:r>
          </a:p>
          <a:p>
            <a:pPr lvl="2"/>
            <a:r>
              <a:rPr lang="en-US" dirty="0">
                <a:hlinkClick r:id="rId2"/>
              </a:rPr>
              <a:t>https://software.intel.com/en-us/android/articles/intel-hardware-accelerated-execution-manager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 Plugin for Visual Studio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 Manager (Visual Studio)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Get Everyone Up to Speed</a:t>
            </a:r>
          </a:p>
          <a:p>
            <a:pPr lvl="1"/>
            <a:r>
              <a:rPr lang="en-US" dirty="0"/>
              <a:t>Set Up Development Computers</a:t>
            </a:r>
          </a:p>
          <a:p>
            <a:pPr lvl="1"/>
            <a:r>
              <a:rPr lang="en-US" dirty="0"/>
              <a:t>Create Tasking</a:t>
            </a:r>
          </a:p>
          <a:p>
            <a:pPr lvl="1"/>
            <a:r>
              <a:rPr lang="en-US" dirty="0"/>
              <a:t>System Architecture for APP</a:t>
            </a:r>
          </a:p>
          <a:p>
            <a:pPr lvl="1"/>
            <a:r>
              <a:rPr lang="en-US"/>
              <a:t>Schedulin</a:t>
            </a:r>
            <a:r>
              <a:rPr lang="en-US"/>
              <a:t>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17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242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App Ideas</vt:lpstr>
      <vt:lpstr>English Language Learning</vt:lpstr>
      <vt:lpstr>Tutorials</vt:lpstr>
      <vt:lpstr>Useful Things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Ideas</dc:title>
  <dc:creator>Tri Le</dc:creator>
  <cp:lastModifiedBy>Tri Le</cp:lastModifiedBy>
  <cp:revision>10</cp:revision>
  <dcterms:created xsi:type="dcterms:W3CDTF">2016-07-17T13:36:18Z</dcterms:created>
  <dcterms:modified xsi:type="dcterms:W3CDTF">2017-02-17T01:05:10Z</dcterms:modified>
</cp:coreProperties>
</file>