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61" r:id="rId4"/>
    <p:sldId id="268" r:id="rId5"/>
    <p:sldId id="275" r:id="rId6"/>
    <p:sldId id="258" r:id="rId7"/>
    <p:sldId id="264" r:id="rId8"/>
    <p:sldId id="270" r:id="rId9"/>
    <p:sldId id="262" r:id="rId10"/>
    <p:sldId id="263" r:id="rId11"/>
    <p:sldId id="273" r:id="rId12"/>
    <p:sldId id="25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C4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426" autoAdjust="0"/>
    <p:restoredTop sz="94660"/>
  </p:normalViewPr>
  <p:slideViewPr>
    <p:cSldViewPr snapToGrid="0">
      <p:cViewPr>
        <p:scale>
          <a:sx n="120" d="100"/>
          <a:sy n="120" d="100"/>
        </p:scale>
        <p:origin x="84" y="-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0AF0F36-F9E4-4687-B1E0-07AAA0267E9C}" type="doc">
      <dgm:prSet loTypeId="urn:microsoft.com/office/officeart/2005/8/layout/chevron2" loCatId="process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54B4828B-DD1E-40D9-8E52-FD6CC08D152F}">
      <dgm:prSet phldrT="[Text]"/>
      <dgm:spPr/>
      <dgm:t>
        <a:bodyPr/>
        <a:lstStyle/>
        <a:p>
          <a:r>
            <a:rPr lang="en-US" dirty="0">
              <a:solidFill>
                <a:schemeClr val="accent5"/>
              </a:solidFill>
            </a:rPr>
            <a:t>DB/API</a:t>
          </a:r>
        </a:p>
      </dgm:t>
    </dgm:pt>
    <dgm:pt modelId="{F3BAEE41-2F8B-418E-BA42-CACFA4F8E709}" type="parTrans" cxnId="{1A325250-0620-4FE6-8346-EE57D4D6556B}">
      <dgm:prSet/>
      <dgm:spPr/>
      <dgm:t>
        <a:bodyPr/>
        <a:lstStyle/>
        <a:p>
          <a:endParaRPr lang="en-US"/>
        </a:p>
      </dgm:t>
    </dgm:pt>
    <dgm:pt modelId="{9C4E4FD4-A133-4306-AC0A-FE789246DCE6}" type="sibTrans" cxnId="{1A325250-0620-4FE6-8346-EE57D4D6556B}">
      <dgm:prSet/>
      <dgm:spPr/>
      <dgm:t>
        <a:bodyPr/>
        <a:lstStyle/>
        <a:p>
          <a:endParaRPr lang="en-US"/>
        </a:p>
      </dgm:t>
    </dgm:pt>
    <dgm:pt modelId="{F4D23470-9CED-4FB7-B4F2-363899146332}">
      <dgm:prSet phldrT="[Text]"/>
      <dgm:spPr/>
      <dgm:t>
        <a:bodyPr/>
        <a:lstStyle/>
        <a:p>
          <a:r>
            <a:rPr lang="en-US" dirty="0"/>
            <a:t>Login Information</a:t>
          </a:r>
        </a:p>
      </dgm:t>
    </dgm:pt>
    <dgm:pt modelId="{40D4F8B3-0F6D-4DF8-9020-07045AB5B921}" type="parTrans" cxnId="{292784E4-C659-4B5A-96B7-B6ED663C11B2}">
      <dgm:prSet/>
      <dgm:spPr/>
      <dgm:t>
        <a:bodyPr/>
        <a:lstStyle/>
        <a:p>
          <a:endParaRPr lang="en-US"/>
        </a:p>
      </dgm:t>
    </dgm:pt>
    <dgm:pt modelId="{140C1D1D-772E-45D5-AF56-D5CB6C4F8FBC}" type="sibTrans" cxnId="{292784E4-C659-4B5A-96B7-B6ED663C11B2}">
      <dgm:prSet/>
      <dgm:spPr/>
      <dgm:t>
        <a:bodyPr/>
        <a:lstStyle/>
        <a:p>
          <a:endParaRPr lang="en-US"/>
        </a:p>
      </dgm:t>
    </dgm:pt>
    <dgm:pt modelId="{159E6106-B35B-4DCC-92C2-F7C308F0E2AE}">
      <dgm:prSet phldrT="[Text]"/>
      <dgm:spPr/>
      <dgm:t>
        <a:bodyPr/>
        <a:lstStyle/>
        <a:p>
          <a:r>
            <a:rPr lang="en-US" dirty="0"/>
            <a:t>Lobby selections</a:t>
          </a:r>
        </a:p>
      </dgm:t>
    </dgm:pt>
    <dgm:pt modelId="{A60418A7-9785-48C8-8253-B3B70E32FC4F}" type="parTrans" cxnId="{227CA21D-2FF8-4529-B574-049FA5792460}">
      <dgm:prSet/>
      <dgm:spPr/>
      <dgm:t>
        <a:bodyPr/>
        <a:lstStyle/>
        <a:p>
          <a:endParaRPr lang="en-US"/>
        </a:p>
      </dgm:t>
    </dgm:pt>
    <dgm:pt modelId="{B051348C-4BE3-43DF-A09C-E047CD59125C}" type="sibTrans" cxnId="{227CA21D-2FF8-4529-B574-049FA5792460}">
      <dgm:prSet/>
      <dgm:spPr/>
      <dgm:t>
        <a:bodyPr/>
        <a:lstStyle/>
        <a:p>
          <a:endParaRPr lang="en-US"/>
        </a:p>
      </dgm:t>
    </dgm:pt>
    <dgm:pt modelId="{6FE11491-7226-487F-9AB4-DFDE6F429739}">
      <dgm:prSet phldrT="[Text]"/>
      <dgm:spPr/>
      <dgm:t>
        <a:bodyPr/>
        <a:lstStyle/>
        <a:p>
          <a:r>
            <a:rPr lang="en-US" dirty="0">
              <a:solidFill>
                <a:schemeClr val="accent5"/>
              </a:solidFill>
            </a:rPr>
            <a:t>UI</a:t>
          </a:r>
        </a:p>
      </dgm:t>
    </dgm:pt>
    <dgm:pt modelId="{D574186F-5F7A-4160-BEC9-5EB4CA741026}" type="parTrans" cxnId="{B9A187A5-95E2-4CBD-9867-0938E3C4A659}">
      <dgm:prSet/>
      <dgm:spPr/>
      <dgm:t>
        <a:bodyPr/>
        <a:lstStyle/>
        <a:p>
          <a:endParaRPr lang="en-US"/>
        </a:p>
      </dgm:t>
    </dgm:pt>
    <dgm:pt modelId="{AE2E72AC-C900-40A7-BF75-1EC756BD8268}" type="sibTrans" cxnId="{B9A187A5-95E2-4CBD-9867-0938E3C4A659}">
      <dgm:prSet/>
      <dgm:spPr/>
      <dgm:t>
        <a:bodyPr/>
        <a:lstStyle/>
        <a:p>
          <a:endParaRPr lang="en-US"/>
        </a:p>
      </dgm:t>
    </dgm:pt>
    <dgm:pt modelId="{6A9732EB-50E6-48E5-9BD5-A601A75A009B}">
      <dgm:prSet phldrT="[Text]"/>
      <dgm:spPr/>
      <dgm:t>
        <a:bodyPr/>
        <a:lstStyle/>
        <a:p>
          <a:r>
            <a:rPr lang="en-US" dirty="0"/>
            <a:t>Login</a:t>
          </a:r>
        </a:p>
      </dgm:t>
    </dgm:pt>
    <dgm:pt modelId="{160E5E97-E8CC-4B43-8A0D-3D3DC1459562}" type="parTrans" cxnId="{65D55B39-4873-45F2-A1D0-4243AC876970}">
      <dgm:prSet/>
      <dgm:spPr/>
      <dgm:t>
        <a:bodyPr/>
        <a:lstStyle/>
        <a:p>
          <a:endParaRPr lang="en-US"/>
        </a:p>
      </dgm:t>
    </dgm:pt>
    <dgm:pt modelId="{7F697472-4D3B-48AB-82CA-9ED69F0A34B0}" type="sibTrans" cxnId="{65D55B39-4873-45F2-A1D0-4243AC876970}">
      <dgm:prSet/>
      <dgm:spPr/>
      <dgm:t>
        <a:bodyPr/>
        <a:lstStyle/>
        <a:p>
          <a:endParaRPr lang="en-US"/>
        </a:p>
      </dgm:t>
    </dgm:pt>
    <dgm:pt modelId="{30320827-5182-498E-A392-B05F7C91557A}">
      <dgm:prSet phldrT="[Text]"/>
      <dgm:spPr/>
      <dgm:t>
        <a:bodyPr/>
        <a:lstStyle/>
        <a:p>
          <a:r>
            <a:rPr lang="en-US" dirty="0"/>
            <a:t>Main Menu</a:t>
          </a:r>
        </a:p>
      </dgm:t>
    </dgm:pt>
    <dgm:pt modelId="{68BB6493-F887-454E-B638-EAF2E8543323}" type="parTrans" cxnId="{E984E6AD-DD57-40F4-A16C-EB6BFDFD237A}">
      <dgm:prSet/>
      <dgm:spPr/>
      <dgm:t>
        <a:bodyPr/>
        <a:lstStyle/>
        <a:p>
          <a:endParaRPr lang="en-US"/>
        </a:p>
      </dgm:t>
    </dgm:pt>
    <dgm:pt modelId="{8CCB8984-9F11-4280-A2A9-4E9B0D7373E3}" type="sibTrans" cxnId="{E984E6AD-DD57-40F4-A16C-EB6BFDFD237A}">
      <dgm:prSet/>
      <dgm:spPr/>
      <dgm:t>
        <a:bodyPr/>
        <a:lstStyle/>
        <a:p>
          <a:endParaRPr lang="en-US"/>
        </a:p>
      </dgm:t>
    </dgm:pt>
    <dgm:pt modelId="{33F7434B-B87E-4ECF-B08F-D400A7342C56}">
      <dgm:prSet phldrT="[Text]"/>
      <dgm:spPr/>
      <dgm:t>
        <a:bodyPr/>
        <a:lstStyle/>
        <a:p>
          <a:r>
            <a:rPr lang="en-US" dirty="0">
              <a:solidFill>
                <a:schemeClr val="accent5"/>
              </a:solidFill>
            </a:rPr>
            <a:t>Board</a:t>
          </a:r>
        </a:p>
      </dgm:t>
    </dgm:pt>
    <dgm:pt modelId="{99706072-C772-441A-9388-121F1535BEE0}" type="parTrans" cxnId="{DF8C1224-3A08-4479-9A15-1E3A515A7AB4}">
      <dgm:prSet/>
      <dgm:spPr/>
      <dgm:t>
        <a:bodyPr/>
        <a:lstStyle/>
        <a:p>
          <a:endParaRPr lang="en-US"/>
        </a:p>
      </dgm:t>
    </dgm:pt>
    <dgm:pt modelId="{CA25F4CE-F421-4F16-B71E-C4EF487938D2}" type="sibTrans" cxnId="{DF8C1224-3A08-4479-9A15-1E3A515A7AB4}">
      <dgm:prSet/>
      <dgm:spPr/>
      <dgm:t>
        <a:bodyPr/>
        <a:lstStyle/>
        <a:p>
          <a:endParaRPr lang="en-US"/>
        </a:p>
      </dgm:t>
    </dgm:pt>
    <dgm:pt modelId="{A0F3A24B-4F1F-4923-B6B9-3A0F08FFEEDC}">
      <dgm:prSet phldrT="[Text]"/>
      <dgm:spPr/>
      <dgm:t>
        <a:bodyPr/>
        <a:lstStyle/>
        <a:p>
          <a:r>
            <a:rPr lang="en-US" dirty="0"/>
            <a:t>Created based on host Location</a:t>
          </a:r>
        </a:p>
      </dgm:t>
    </dgm:pt>
    <dgm:pt modelId="{316D747A-87CF-4B28-A68C-B6799FAFFD3C}" type="parTrans" cxnId="{0C3C67CC-E029-41CE-93C2-47EB1C3C4218}">
      <dgm:prSet/>
      <dgm:spPr/>
      <dgm:t>
        <a:bodyPr/>
        <a:lstStyle/>
        <a:p>
          <a:endParaRPr lang="en-US"/>
        </a:p>
      </dgm:t>
    </dgm:pt>
    <dgm:pt modelId="{388A209B-9A65-4654-A5AF-DD504AE8E544}" type="sibTrans" cxnId="{0C3C67CC-E029-41CE-93C2-47EB1C3C4218}">
      <dgm:prSet/>
      <dgm:spPr/>
      <dgm:t>
        <a:bodyPr/>
        <a:lstStyle/>
        <a:p>
          <a:endParaRPr lang="en-US"/>
        </a:p>
      </dgm:t>
    </dgm:pt>
    <dgm:pt modelId="{3CA40075-D34C-49AD-81AF-E38EE0BF232A}">
      <dgm:prSet phldrT="[Text]"/>
      <dgm:spPr/>
      <dgm:t>
        <a:bodyPr/>
        <a:lstStyle/>
        <a:p>
          <a:r>
            <a:rPr lang="en-US" dirty="0"/>
            <a:t>Place ships</a:t>
          </a:r>
        </a:p>
      </dgm:t>
    </dgm:pt>
    <dgm:pt modelId="{A5E2F634-3137-430E-A281-C52469792327}" type="parTrans" cxnId="{7E6BA3B2-C6A8-4D3E-86B8-C898ACDE3473}">
      <dgm:prSet/>
      <dgm:spPr/>
      <dgm:t>
        <a:bodyPr/>
        <a:lstStyle/>
        <a:p>
          <a:endParaRPr lang="en-US"/>
        </a:p>
      </dgm:t>
    </dgm:pt>
    <dgm:pt modelId="{077A4954-4789-48F2-8A2A-7E6C6B1A7833}" type="sibTrans" cxnId="{7E6BA3B2-C6A8-4D3E-86B8-C898ACDE3473}">
      <dgm:prSet/>
      <dgm:spPr/>
      <dgm:t>
        <a:bodyPr/>
        <a:lstStyle/>
        <a:p>
          <a:endParaRPr lang="en-US"/>
        </a:p>
      </dgm:t>
    </dgm:pt>
    <dgm:pt modelId="{73E87115-C3AD-4420-A20F-1F2EE976BC04}">
      <dgm:prSet phldrT="[Text]"/>
      <dgm:spPr/>
      <dgm:t>
        <a:bodyPr/>
        <a:lstStyle/>
        <a:p>
          <a:r>
            <a:rPr lang="en-US" dirty="0"/>
            <a:t>Board locations</a:t>
          </a:r>
        </a:p>
      </dgm:t>
    </dgm:pt>
    <dgm:pt modelId="{9E4ABC53-139F-4C34-9989-B5118CA1CBAF}" type="parTrans" cxnId="{9DD59400-2DA0-4C41-BAF1-1A9F66F224B0}">
      <dgm:prSet/>
      <dgm:spPr/>
      <dgm:t>
        <a:bodyPr/>
        <a:lstStyle/>
        <a:p>
          <a:endParaRPr lang="en-US"/>
        </a:p>
      </dgm:t>
    </dgm:pt>
    <dgm:pt modelId="{EFB247BF-8852-4D5D-B730-BD5E1E4A7B0E}" type="sibTrans" cxnId="{9DD59400-2DA0-4C41-BAF1-1A9F66F224B0}">
      <dgm:prSet/>
      <dgm:spPr/>
      <dgm:t>
        <a:bodyPr/>
        <a:lstStyle/>
        <a:p>
          <a:endParaRPr lang="en-US"/>
        </a:p>
      </dgm:t>
    </dgm:pt>
    <dgm:pt modelId="{7B548DB9-1564-4A1C-8BFE-7302AA3C5ECD}">
      <dgm:prSet phldrT="[Text]"/>
      <dgm:spPr/>
      <dgm:t>
        <a:bodyPr/>
        <a:lstStyle/>
        <a:p>
          <a:r>
            <a:rPr lang="en-US" dirty="0"/>
            <a:t>Lobby</a:t>
          </a:r>
        </a:p>
      </dgm:t>
    </dgm:pt>
    <dgm:pt modelId="{94AB8E75-74BE-4620-80DD-31664EE60C1B}" type="parTrans" cxnId="{A3A10D4B-EAFB-423E-B17C-B19291CC8B1D}">
      <dgm:prSet/>
      <dgm:spPr/>
      <dgm:t>
        <a:bodyPr/>
        <a:lstStyle/>
        <a:p>
          <a:endParaRPr lang="en-US"/>
        </a:p>
      </dgm:t>
    </dgm:pt>
    <dgm:pt modelId="{9F1BAEE5-9648-495C-B712-6EB063285481}" type="sibTrans" cxnId="{A3A10D4B-EAFB-423E-B17C-B19291CC8B1D}">
      <dgm:prSet/>
      <dgm:spPr/>
      <dgm:t>
        <a:bodyPr/>
        <a:lstStyle/>
        <a:p>
          <a:endParaRPr lang="en-US"/>
        </a:p>
      </dgm:t>
    </dgm:pt>
    <dgm:pt modelId="{DFF6A25D-A949-4EBF-884A-0FEE13E25C77}">
      <dgm:prSet phldrT="[Text]"/>
      <dgm:spPr/>
      <dgm:t>
        <a:bodyPr/>
        <a:lstStyle/>
        <a:p>
          <a:r>
            <a:rPr lang="en-US" dirty="0"/>
            <a:t>Attack board locations</a:t>
          </a:r>
        </a:p>
      </dgm:t>
    </dgm:pt>
    <dgm:pt modelId="{772C7CCE-F46D-47BF-B618-498CC0875D97}" type="parTrans" cxnId="{FC3155AE-6E27-4F8D-99BE-A46C8D966875}">
      <dgm:prSet/>
      <dgm:spPr/>
      <dgm:t>
        <a:bodyPr/>
        <a:lstStyle/>
        <a:p>
          <a:endParaRPr lang="en-US"/>
        </a:p>
      </dgm:t>
    </dgm:pt>
    <dgm:pt modelId="{6EE8C967-FAC2-465E-88F8-994C6D3D0BF6}" type="sibTrans" cxnId="{FC3155AE-6E27-4F8D-99BE-A46C8D966875}">
      <dgm:prSet/>
      <dgm:spPr/>
      <dgm:t>
        <a:bodyPr/>
        <a:lstStyle/>
        <a:p>
          <a:endParaRPr lang="en-US"/>
        </a:p>
      </dgm:t>
    </dgm:pt>
    <dgm:pt modelId="{51DE50EB-77CB-485A-9D7A-DA5DD64F39E5}">
      <dgm:prSet phldrT="[Text]"/>
      <dgm:spPr/>
      <dgm:t>
        <a:bodyPr/>
        <a:lstStyle/>
        <a:p>
          <a:r>
            <a:rPr lang="en-US" dirty="0"/>
            <a:t>Unity and C #</a:t>
          </a:r>
        </a:p>
      </dgm:t>
    </dgm:pt>
    <dgm:pt modelId="{58076429-4F1E-407A-96A6-F9846FFCD348}" type="parTrans" cxnId="{FB9ED876-1D9D-4CC2-A204-28815EC4F607}">
      <dgm:prSet/>
      <dgm:spPr/>
      <dgm:t>
        <a:bodyPr/>
        <a:lstStyle/>
        <a:p>
          <a:endParaRPr lang="en-US"/>
        </a:p>
      </dgm:t>
    </dgm:pt>
    <dgm:pt modelId="{F80BC117-B1DA-4BD3-B718-9A983B42E696}" type="sibTrans" cxnId="{FB9ED876-1D9D-4CC2-A204-28815EC4F607}">
      <dgm:prSet/>
      <dgm:spPr/>
      <dgm:t>
        <a:bodyPr/>
        <a:lstStyle/>
        <a:p>
          <a:endParaRPr lang="en-US"/>
        </a:p>
      </dgm:t>
    </dgm:pt>
    <dgm:pt modelId="{E1B11B4F-E9AD-4AE1-8BA1-EF467B3D0AA4}">
      <dgm:prSet phldrT="[Text]"/>
      <dgm:spPr/>
      <dgm:t>
        <a:bodyPr/>
        <a:lstStyle/>
        <a:p>
          <a:r>
            <a:rPr lang="en-US" dirty="0" err="1"/>
            <a:t>MySql</a:t>
          </a:r>
          <a:r>
            <a:rPr lang="en-US" dirty="0"/>
            <a:t> and PHP</a:t>
          </a:r>
        </a:p>
      </dgm:t>
    </dgm:pt>
    <dgm:pt modelId="{08E40D96-E37A-4F88-B7C4-BB131DC6BB35}" type="parTrans" cxnId="{CFC776F3-8574-4BC2-83A8-ABD91C360186}">
      <dgm:prSet/>
      <dgm:spPr/>
      <dgm:t>
        <a:bodyPr/>
        <a:lstStyle/>
        <a:p>
          <a:endParaRPr lang="en-US"/>
        </a:p>
      </dgm:t>
    </dgm:pt>
    <dgm:pt modelId="{67EF4D42-60B6-4ADD-BB21-3B2F825198C1}" type="sibTrans" cxnId="{CFC776F3-8574-4BC2-83A8-ABD91C360186}">
      <dgm:prSet/>
      <dgm:spPr/>
      <dgm:t>
        <a:bodyPr/>
        <a:lstStyle/>
        <a:p>
          <a:endParaRPr lang="en-US"/>
        </a:p>
      </dgm:t>
    </dgm:pt>
    <dgm:pt modelId="{1FD135CF-1FA2-4818-B8F7-B4123E1A7AE6}">
      <dgm:prSet phldrT="[Text]"/>
      <dgm:spPr/>
      <dgm:t>
        <a:bodyPr/>
        <a:lstStyle/>
        <a:p>
          <a:r>
            <a:rPr lang="en-US" dirty="0"/>
            <a:t>Unity and C #</a:t>
          </a:r>
        </a:p>
      </dgm:t>
    </dgm:pt>
    <dgm:pt modelId="{C7E0B437-706C-4F77-9BEC-5BD2C7EEF977}" type="parTrans" cxnId="{B1773197-2F5F-41C8-8389-D5F401F2C0E1}">
      <dgm:prSet/>
      <dgm:spPr/>
      <dgm:t>
        <a:bodyPr/>
        <a:lstStyle/>
        <a:p>
          <a:endParaRPr lang="en-US"/>
        </a:p>
      </dgm:t>
    </dgm:pt>
    <dgm:pt modelId="{68C42F07-184F-4FDE-A304-5EDBC5BE6164}" type="sibTrans" cxnId="{B1773197-2F5F-41C8-8389-D5F401F2C0E1}">
      <dgm:prSet/>
      <dgm:spPr/>
      <dgm:t>
        <a:bodyPr/>
        <a:lstStyle/>
        <a:p>
          <a:endParaRPr lang="en-US"/>
        </a:p>
      </dgm:t>
    </dgm:pt>
    <dgm:pt modelId="{1B464A9B-7BE5-4636-B522-4E0E4CDB646E}" type="pres">
      <dgm:prSet presAssocID="{60AF0F36-F9E4-4687-B1E0-07AAA0267E9C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D8E958E-E25A-41B0-AD4E-8BB2FCC41423}" type="pres">
      <dgm:prSet presAssocID="{54B4828B-DD1E-40D9-8E52-FD6CC08D152F}" presName="composite" presStyleCnt="0"/>
      <dgm:spPr/>
    </dgm:pt>
    <dgm:pt modelId="{BD71A62A-2D87-4AC9-B2CD-33EB8FFB0391}" type="pres">
      <dgm:prSet presAssocID="{54B4828B-DD1E-40D9-8E52-FD6CC08D152F}" presName="parentText" presStyleLbl="alignNode1" presStyleIdx="0" presStyleCnt="3" custLinFactNeighborX="-6953" custLinFactNeighborY="49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28B06E-F818-4FAB-9098-A6053F786315}" type="pres">
      <dgm:prSet presAssocID="{54B4828B-DD1E-40D9-8E52-FD6CC08D152F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DEE630-15D6-492E-919B-96A48C67F6CA}" type="pres">
      <dgm:prSet presAssocID="{9C4E4FD4-A133-4306-AC0A-FE789246DCE6}" presName="sp" presStyleCnt="0"/>
      <dgm:spPr/>
    </dgm:pt>
    <dgm:pt modelId="{B57FE0E7-3EA1-4E5B-98A2-86BDB9AB2043}" type="pres">
      <dgm:prSet presAssocID="{6FE11491-7226-487F-9AB4-DFDE6F429739}" presName="composite" presStyleCnt="0"/>
      <dgm:spPr/>
    </dgm:pt>
    <dgm:pt modelId="{43EFAE5F-1B1F-4ED1-ABCF-2BE07E2A8732}" type="pres">
      <dgm:prSet presAssocID="{6FE11491-7226-487F-9AB4-DFDE6F429739}" presName="parentText" presStyleLbl="alignNode1" presStyleIdx="1" presStyleCnt="3" custLinFactNeighborX="-632" custLinFactNeighborY="88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FEDCEE-B43F-45B8-B3C0-2C70FE25313F}" type="pres">
      <dgm:prSet presAssocID="{6FE11491-7226-487F-9AB4-DFDE6F429739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67E08A-8DF8-4F19-9369-C051F99E99A6}" type="pres">
      <dgm:prSet presAssocID="{AE2E72AC-C900-40A7-BF75-1EC756BD8268}" presName="sp" presStyleCnt="0"/>
      <dgm:spPr/>
    </dgm:pt>
    <dgm:pt modelId="{1CF99A44-6913-427D-9984-81E46131F883}" type="pres">
      <dgm:prSet presAssocID="{33F7434B-B87E-4ECF-B08F-D400A7342C56}" presName="composite" presStyleCnt="0"/>
      <dgm:spPr/>
    </dgm:pt>
    <dgm:pt modelId="{CD6A78A1-A2AF-4326-90DF-0BB66640AAA4}" type="pres">
      <dgm:prSet presAssocID="{33F7434B-B87E-4ECF-B08F-D400A7342C56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0EEB9D-7A87-47AD-B99A-9A79911FA5A5}" type="pres">
      <dgm:prSet presAssocID="{33F7434B-B87E-4ECF-B08F-D400A7342C56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4144834-3FCF-48A4-9D82-533EAD5C920C}" type="presOf" srcId="{E1B11B4F-E9AD-4AE1-8BA1-EF467B3D0AA4}" destId="{EF28B06E-F818-4FAB-9098-A6053F786315}" srcOrd="0" destOrd="0" presId="urn:microsoft.com/office/officeart/2005/8/layout/chevron2"/>
    <dgm:cxn modelId="{B085C7F4-2280-4195-B337-E78733898BE6}" type="presOf" srcId="{30320827-5182-498E-A392-B05F7C91557A}" destId="{18FEDCEE-B43F-45B8-B3C0-2C70FE25313F}" srcOrd="0" destOrd="2" presId="urn:microsoft.com/office/officeart/2005/8/layout/chevron2"/>
    <dgm:cxn modelId="{7E6BA3B2-C6A8-4D3E-86B8-C898ACDE3473}" srcId="{33F7434B-B87E-4ECF-B08F-D400A7342C56}" destId="{3CA40075-D34C-49AD-81AF-E38EE0BF232A}" srcOrd="2" destOrd="0" parTransId="{A5E2F634-3137-430E-A281-C52469792327}" sibTransId="{077A4954-4789-48F2-8A2A-7E6C6B1A7833}"/>
    <dgm:cxn modelId="{65D55B39-4873-45F2-A1D0-4243AC876970}" srcId="{6FE11491-7226-487F-9AB4-DFDE6F429739}" destId="{6A9732EB-50E6-48E5-9BD5-A601A75A009B}" srcOrd="1" destOrd="0" parTransId="{160E5E97-E8CC-4B43-8A0D-3D3DC1459562}" sibTransId="{7F697472-4D3B-48AB-82CA-9ED69F0A34B0}"/>
    <dgm:cxn modelId="{B9A187A5-95E2-4CBD-9867-0938E3C4A659}" srcId="{60AF0F36-F9E4-4687-B1E0-07AAA0267E9C}" destId="{6FE11491-7226-487F-9AB4-DFDE6F429739}" srcOrd="1" destOrd="0" parTransId="{D574186F-5F7A-4160-BEC9-5EB4CA741026}" sibTransId="{AE2E72AC-C900-40A7-BF75-1EC756BD8268}"/>
    <dgm:cxn modelId="{292784E4-C659-4B5A-96B7-B6ED663C11B2}" srcId="{54B4828B-DD1E-40D9-8E52-FD6CC08D152F}" destId="{F4D23470-9CED-4FB7-B4F2-363899146332}" srcOrd="1" destOrd="0" parTransId="{40D4F8B3-0F6D-4DF8-9020-07045AB5B921}" sibTransId="{140C1D1D-772E-45D5-AF56-D5CB6C4F8FBC}"/>
    <dgm:cxn modelId="{CFC776F3-8574-4BC2-83A8-ABD91C360186}" srcId="{54B4828B-DD1E-40D9-8E52-FD6CC08D152F}" destId="{E1B11B4F-E9AD-4AE1-8BA1-EF467B3D0AA4}" srcOrd="0" destOrd="0" parTransId="{08E40D96-E37A-4F88-B7C4-BB131DC6BB35}" sibTransId="{67EF4D42-60B6-4ADD-BB21-3B2F825198C1}"/>
    <dgm:cxn modelId="{7132171B-4D54-4910-9311-CA56D399CC27}" type="presOf" srcId="{7B548DB9-1564-4A1C-8BFE-7302AA3C5ECD}" destId="{18FEDCEE-B43F-45B8-B3C0-2C70FE25313F}" srcOrd="0" destOrd="3" presId="urn:microsoft.com/office/officeart/2005/8/layout/chevron2"/>
    <dgm:cxn modelId="{32539E87-D5A5-493E-9D2C-8697B6B8D220}" type="presOf" srcId="{A0F3A24B-4F1F-4923-B6B9-3A0F08FFEEDC}" destId="{420EEB9D-7A87-47AD-B99A-9A79911FA5A5}" srcOrd="0" destOrd="1" presId="urn:microsoft.com/office/officeart/2005/8/layout/chevron2"/>
    <dgm:cxn modelId="{E984E6AD-DD57-40F4-A16C-EB6BFDFD237A}" srcId="{6FE11491-7226-487F-9AB4-DFDE6F429739}" destId="{30320827-5182-498E-A392-B05F7C91557A}" srcOrd="2" destOrd="0" parTransId="{68BB6493-F887-454E-B638-EAF2E8543323}" sibTransId="{8CCB8984-9F11-4280-A2A9-4E9B0D7373E3}"/>
    <dgm:cxn modelId="{0C3C67CC-E029-41CE-93C2-47EB1C3C4218}" srcId="{33F7434B-B87E-4ECF-B08F-D400A7342C56}" destId="{A0F3A24B-4F1F-4923-B6B9-3A0F08FFEEDC}" srcOrd="1" destOrd="0" parTransId="{316D747A-87CF-4B28-A68C-B6799FAFFD3C}" sibTransId="{388A209B-9A65-4654-A5AF-DD504AE8E544}"/>
    <dgm:cxn modelId="{227CA21D-2FF8-4529-B574-049FA5792460}" srcId="{54B4828B-DD1E-40D9-8E52-FD6CC08D152F}" destId="{159E6106-B35B-4DCC-92C2-F7C308F0E2AE}" srcOrd="2" destOrd="0" parTransId="{A60418A7-9785-48C8-8253-B3B70E32FC4F}" sibTransId="{B051348C-4BE3-43DF-A09C-E047CD59125C}"/>
    <dgm:cxn modelId="{B1773197-2F5F-41C8-8389-D5F401F2C0E1}" srcId="{33F7434B-B87E-4ECF-B08F-D400A7342C56}" destId="{1FD135CF-1FA2-4818-B8F7-B4123E1A7AE6}" srcOrd="0" destOrd="0" parTransId="{C7E0B437-706C-4F77-9BEC-5BD2C7EEF977}" sibTransId="{68C42F07-184F-4FDE-A304-5EDBC5BE6164}"/>
    <dgm:cxn modelId="{DF8C1224-3A08-4479-9A15-1E3A515A7AB4}" srcId="{60AF0F36-F9E4-4687-B1E0-07AAA0267E9C}" destId="{33F7434B-B87E-4ECF-B08F-D400A7342C56}" srcOrd="2" destOrd="0" parTransId="{99706072-C772-441A-9388-121F1535BEE0}" sibTransId="{CA25F4CE-F421-4F16-B71E-C4EF487938D2}"/>
    <dgm:cxn modelId="{891E5CEE-05FB-4B3B-A6B7-73E9607D8F47}" type="presOf" srcId="{6FE11491-7226-487F-9AB4-DFDE6F429739}" destId="{43EFAE5F-1B1F-4ED1-ABCF-2BE07E2A8732}" srcOrd="0" destOrd="0" presId="urn:microsoft.com/office/officeart/2005/8/layout/chevron2"/>
    <dgm:cxn modelId="{3B033F8A-5B9C-43F7-8909-0967C85C3FB8}" type="presOf" srcId="{F4D23470-9CED-4FB7-B4F2-363899146332}" destId="{EF28B06E-F818-4FAB-9098-A6053F786315}" srcOrd="0" destOrd="1" presId="urn:microsoft.com/office/officeart/2005/8/layout/chevron2"/>
    <dgm:cxn modelId="{FFB0C34C-61F3-49C6-BAAF-A2F82E790185}" type="presOf" srcId="{33F7434B-B87E-4ECF-B08F-D400A7342C56}" destId="{CD6A78A1-A2AF-4326-90DF-0BB66640AAA4}" srcOrd="0" destOrd="0" presId="urn:microsoft.com/office/officeart/2005/8/layout/chevron2"/>
    <dgm:cxn modelId="{8269D3D2-274B-483A-97D9-F8B30BD41E12}" type="presOf" srcId="{1FD135CF-1FA2-4818-B8F7-B4123E1A7AE6}" destId="{420EEB9D-7A87-47AD-B99A-9A79911FA5A5}" srcOrd="0" destOrd="0" presId="urn:microsoft.com/office/officeart/2005/8/layout/chevron2"/>
    <dgm:cxn modelId="{8B6F5660-0CC0-4A1F-B532-9BFB113F551A}" type="presOf" srcId="{6A9732EB-50E6-48E5-9BD5-A601A75A009B}" destId="{18FEDCEE-B43F-45B8-B3C0-2C70FE25313F}" srcOrd="0" destOrd="1" presId="urn:microsoft.com/office/officeart/2005/8/layout/chevron2"/>
    <dgm:cxn modelId="{FB9ED876-1D9D-4CC2-A204-28815EC4F607}" srcId="{6FE11491-7226-487F-9AB4-DFDE6F429739}" destId="{51DE50EB-77CB-485A-9D7A-DA5DD64F39E5}" srcOrd="0" destOrd="0" parTransId="{58076429-4F1E-407A-96A6-F9846FFCD348}" sibTransId="{F80BC117-B1DA-4BD3-B718-9A983B42E696}"/>
    <dgm:cxn modelId="{9DD59400-2DA0-4C41-BAF1-1A9F66F224B0}" srcId="{54B4828B-DD1E-40D9-8E52-FD6CC08D152F}" destId="{73E87115-C3AD-4420-A20F-1F2EE976BC04}" srcOrd="3" destOrd="0" parTransId="{9E4ABC53-139F-4C34-9989-B5118CA1CBAF}" sibTransId="{EFB247BF-8852-4D5D-B730-BD5E1E4A7B0E}"/>
    <dgm:cxn modelId="{A6B13F2F-AC1D-4851-AE09-FF5FB2D2F458}" type="presOf" srcId="{DFF6A25D-A949-4EBF-884A-0FEE13E25C77}" destId="{420EEB9D-7A87-47AD-B99A-9A79911FA5A5}" srcOrd="0" destOrd="3" presId="urn:microsoft.com/office/officeart/2005/8/layout/chevron2"/>
    <dgm:cxn modelId="{32AA960A-F5BB-4874-A0CA-09C64501D0B2}" type="presOf" srcId="{159E6106-B35B-4DCC-92C2-F7C308F0E2AE}" destId="{EF28B06E-F818-4FAB-9098-A6053F786315}" srcOrd="0" destOrd="2" presId="urn:microsoft.com/office/officeart/2005/8/layout/chevron2"/>
    <dgm:cxn modelId="{399A16AF-5DE0-42F3-B834-BA7EEF98DDE0}" type="presOf" srcId="{51DE50EB-77CB-485A-9D7A-DA5DD64F39E5}" destId="{18FEDCEE-B43F-45B8-B3C0-2C70FE25313F}" srcOrd="0" destOrd="0" presId="urn:microsoft.com/office/officeart/2005/8/layout/chevron2"/>
    <dgm:cxn modelId="{FC3155AE-6E27-4F8D-99BE-A46C8D966875}" srcId="{33F7434B-B87E-4ECF-B08F-D400A7342C56}" destId="{DFF6A25D-A949-4EBF-884A-0FEE13E25C77}" srcOrd="3" destOrd="0" parTransId="{772C7CCE-F46D-47BF-B618-498CC0875D97}" sibTransId="{6EE8C967-FAC2-465E-88F8-994C6D3D0BF6}"/>
    <dgm:cxn modelId="{A3A10D4B-EAFB-423E-B17C-B19291CC8B1D}" srcId="{6FE11491-7226-487F-9AB4-DFDE6F429739}" destId="{7B548DB9-1564-4A1C-8BFE-7302AA3C5ECD}" srcOrd="3" destOrd="0" parTransId="{94AB8E75-74BE-4620-80DD-31664EE60C1B}" sibTransId="{9F1BAEE5-9648-495C-B712-6EB063285481}"/>
    <dgm:cxn modelId="{E7E7C594-AB3A-4C45-B6C8-1D73F7B91681}" type="presOf" srcId="{3CA40075-D34C-49AD-81AF-E38EE0BF232A}" destId="{420EEB9D-7A87-47AD-B99A-9A79911FA5A5}" srcOrd="0" destOrd="2" presId="urn:microsoft.com/office/officeart/2005/8/layout/chevron2"/>
    <dgm:cxn modelId="{0CB7E64A-29DC-4EAE-B8CB-C4CB1E54C1BC}" type="presOf" srcId="{73E87115-C3AD-4420-A20F-1F2EE976BC04}" destId="{EF28B06E-F818-4FAB-9098-A6053F786315}" srcOrd="0" destOrd="3" presId="urn:microsoft.com/office/officeart/2005/8/layout/chevron2"/>
    <dgm:cxn modelId="{1A325250-0620-4FE6-8346-EE57D4D6556B}" srcId="{60AF0F36-F9E4-4687-B1E0-07AAA0267E9C}" destId="{54B4828B-DD1E-40D9-8E52-FD6CC08D152F}" srcOrd="0" destOrd="0" parTransId="{F3BAEE41-2F8B-418E-BA42-CACFA4F8E709}" sibTransId="{9C4E4FD4-A133-4306-AC0A-FE789246DCE6}"/>
    <dgm:cxn modelId="{9503AE6A-531B-4ABC-92A9-796195777C2E}" type="presOf" srcId="{54B4828B-DD1E-40D9-8E52-FD6CC08D152F}" destId="{BD71A62A-2D87-4AC9-B2CD-33EB8FFB0391}" srcOrd="0" destOrd="0" presId="urn:microsoft.com/office/officeart/2005/8/layout/chevron2"/>
    <dgm:cxn modelId="{5BA9D0A4-CDD4-4564-8D24-9893522D6BBD}" type="presOf" srcId="{60AF0F36-F9E4-4687-B1E0-07AAA0267E9C}" destId="{1B464A9B-7BE5-4636-B522-4E0E4CDB646E}" srcOrd="0" destOrd="0" presId="urn:microsoft.com/office/officeart/2005/8/layout/chevron2"/>
    <dgm:cxn modelId="{D89D7AF5-D7BE-4C8D-84E5-DEE9D4494CF9}" type="presParOf" srcId="{1B464A9B-7BE5-4636-B522-4E0E4CDB646E}" destId="{9D8E958E-E25A-41B0-AD4E-8BB2FCC41423}" srcOrd="0" destOrd="0" presId="urn:microsoft.com/office/officeart/2005/8/layout/chevron2"/>
    <dgm:cxn modelId="{D3C221B3-A63D-4D88-B443-909EB277797F}" type="presParOf" srcId="{9D8E958E-E25A-41B0-AD4E-8BB2FCC41423}" destId="{BD71A62A-2D87-4AC9-B2CD-33EB8FFB0391}" srcOrd="0" destOrd="0" presId="urn:microsoft.com/office/officeart/2005/8/layout/chevron2"/>
    <dgm:cxn modelId="{A332EF13-760D-400D-B9D2-866C4EA79778}" type="presParOf" srcId="{9D8E958E-E25A-41B0-AD4E-8BB2FCC41423}" destId="{EF28B06E-F818-4FAB-9098-A6053F786315}" srcOrd="1" destOrd="0" presId="urn:microsoft.com/office/officeart/2005/8/layout/chevron2"/>
    <dgm:cxn modelId="{90223728-57C6-4D9D-A72F-738DF22CD09A}" type="presParOf" srcId="{1B464A9B-7BE5-4636-B522-4E0E4CDB646E}" destId="{B9DEE630-15D6-492E-919B-96A48C67F6CA}" srcOrd="1" destOrd="0" presId="urn:microsoft.com/office/officeart/2005/8/layout/chevron2"/>
    <dgm:cxn modelId="{66F4C3F1-6514-4A78-A3E5-54C49C0FEBA2}" type="presParOf" srcId="{1B464A9B-7BE5-4636-B522-4E0E4CDB646E}" destId="{B57FE0E7-3EA1-4E5B-98A2-86BDB9AB2043}" srcOrd="2" destOrd="0" presId="urn:microsoft.com/office/officeart/2005/8/layout/chevron2"/>
    <dgm:cxn modelId="{D0AE5256-1F2D-4BDC-ACD4-176DEE2FE72C}" type="presParOf" srcId="{B57FE0E7-3EA1-4E5B-98A2-86BDB9AB2043}" destId="{43EFAE5F-1B1F-4ED1-ABCF-2BE07E2A8732}" srcOrd="0" destOrd="0" presId="urn:microsoft.com/office/officeart/2005/8/layout/chevron2"/>
    <dgm:cxn modelId="{E6A0057D-8FEA-488C-9E97-9E391FAE401B}" type="presParOf" srcId="{B57FE0E7-3EA1-4E5B-98A2-86BDB9AB2043}" destId="{18FEDCEE-B43F-45B8-B3C0-2C70FE25313F}" srcOrd="1" destOrd="0" presId="urn:microsoft.com/office/officeart/2005/8/layout/chevron2"/>
    <dgm:cxn modelId="{D451BA6E-280F-4262-A2F1-F5E860969088}" type="presParOf" srcId="{1B464A9B-7BE5-4636-B522-4E0E4CDB646E}" destId="{6C67E08A-8DF8-4F19-9369-C051F99E99A6}" srcOrd="3" destOrd="0" presId="urn:microsoft.com/office/officeart/2005/8/layout/chevron2"/>
    <dgm:cxn modelId="{4A4870AF-B180-409D-A653-F51A9A4D516A}" type="presParOf" srcId="{1B464A9B-7BE5-4636-B522-4E0E4CDB646E}" destId="{1CF99A44-6913-427D-9984-81E46131F883}" srcOrd="4" destOrd="0" presId="urn:microsoft.com/office/officeart/2005/8/layout/chevron2"/>
    <dgm:cxn modelId="{7CE9C845-A155-4EAC-B335-0101E9DD575B}" type="presParOf" srcId="{1CF99A44-6913-427D-9984-81E46131F883}" destId="{CD6A78A1-A2AF-4326-90DF-0BB66640AAA4}" srcOrd="0" destOrd="0" presId="urn:microsoft.com/office/officeart/2005/8/layout/chevron2"/>
    <dgm:cxn modelId="{50587203-780F-4BF5-BF6B-F80E8B385D4A}" type="presParOf" srcId="{1CF99A44-6913-427D-9984-81E46131F883}" destId="{420EEB9D-7A87-47AD-B99A-9A79911FA5A5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71A62A-2D87-4AC9-B2CD-33EB8FFB0391}">
      <dsp:nvSpPr>
        <dsp:cNvPr id="0" name=""/>
        <dsp:cNvSpPr/>
      </dsp:nvSpPr>
      <dsp:spPr>
        <a:xfrm rot="5400000">
          <a:off x="-289718" y="302307"/>
          <a:ext cx="1931458" cy="1352020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>
              <a:solidFill>
                <a:schemeClr val="accent5"/>
              </a:solidFill>
            </a:rPr>
            <a:t>DB/API</a:t>
          </a:r>
        </a:p>
      </dsp:txBody>
      <dsp:txXfrm rot="-5400000">
        <a:off x="1" y="688598"/>
        <a:ext cx="1352020" cy="579438"/>
      </dsp:txXfrm>
    </dsp:sp>
    <dsp:sp modelId="{EF28B06E-F818-4FAB-9098-A6053F786315}">
      <dsp:nvSpPr>
        <dsp:cNvPr id="0" name=""/>
        <dsp:cNvSpPr/>
      </dsp:nvSpPr>
      <dsp:spPr>
        <a:xfrm rot="5400000">
          <a:off x="4112286" y="-2757179"/>
          <a:ext cx="1255447" cy="6775979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err="1"/>
            <a:t>MySql</a:t>
          </a:r>
          <a:r>
            <a:rPr lang="en-US" sz="1700" kern="1200" dirty="0"/>
            <a:t> and PHP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/>
            <a:t>Login Information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/>
            <a:t>Lobby selections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/>
            <a:t>Board locations</a:t>
          </a:r>
        </a:p>
      </dsp:txBody>
      <dsp:txXfrm rot="-5400000">
        <a:off x="1352020" y="64373"/>
        <a:ext cx="6714693" cy="1132875"/>
      </dsp:txXfrm>
    </dsp:sp>
    <dsp:sp modelId="{43EFAE5F-1B1F-4ED1-ABCF-2BE07E2A8732}">
      <dsp:nvSpPr>
        <dsp:cNvPr id="0" name=""/>
        <dsp:cNvSpPr/>
      </dsp:nvSpPr>
      <dsp:spPr>
        <a:xfrm rot="5400000">
          <a:off x="-289718" y="2050416"/>
          <a:ext cx="1931458" cy="1352020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>
              <a:solidFill>
                <a:schemeClr val="accent5"/>
              </a:solidFill>
            </a:rPr>
            <a:t>UI</a:t>
          </a:r>
        </a:p>
      </dsp:txBody>
      <dsp:txXfrm rot="-5400000">
        <a:off x="1" y="2436707"/>
        <a:ext cx="1352020" cy="579438"/>
      </dsp:txXfrm>
    </dsp:sp>
    <dsp:sp modelId="{18FEDCEE-B43F-45B8-B3C0-2C70FE25313F}">
      <dsp:nvSpPr>
        <dsp:cNvPr id="0" name=""/>
        <dsp:cNvSpPr/>
      </dsp:nvSpPr>
      <dsp:spPr>
        <a:xfrm rot="5400000">
          <a:off x="4112286" y="-1016661"/>
          <a:ext cx="1255447" cy="6775979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/>
            <a:t>Unity and C #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/>
            <a:t>Login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/>
            <a:t>Main Menu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/>
            <a:t>Lobby</a:t>
          </a:r>
        </a:p>
      </dsp:txBody>
      <dsp:txXfrm rot="-5400000">
        <a:off x="1352020" y="1804891"/>
        <a:ext cx="6714693" cy="1132875"/>
      </dsp:txXfrm>
    </dsp:sp>
    <dsp:sp modelId="{CD6A78A1-A2AF-4326-90DF-0BB66640AAA4}">
      <dsp:nvSpPr>
        <dsp:cNvPr id="0" name=""/>
        <dsp:cNvSpPr/>
      </dsp:nvSpPr>
      <dsp:spPr>
        <a:xfrm rot="5400000">
          <a:off x="-289718" y="3773840"/>
          <a:ext cx="1931458" cy="1352020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>
              <a:solidFill>
                <a:schemeClr val="accent5"/>
              </a:solidFill>
            </a:rPr>
            <a:t>Board</a:t>
          </a:r>
        </a:p>
      </dsp:txBody>
      <dsp:txXfrm rot="-5400000">
        <a:off x="1" y="4160131"/>
        <a:ext cx="1352020" cy="579438"/>
      </dsp:txXfrm>
    </dsp:sp>
    <dsp:sp modelId="{420EEB9D-7A87-47AD-B99A-9A79911FA5A5}">
      <dsp:nvSpPr>
        <dsp:cNvPr id="0" name=""/>
        <dsp:cNvSpPr/>
      </dsp:nvSpPr>
      <dsp:spPr>
        <a:xfrm rot="5400000">
          <a:off x="4112286" y="723856"/>
          <a:ext cx="1255447" cy="6775979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/>
            <a:t>Unity and C #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/>
            <a:t>Created based on host Location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/>
            <a:t>Place ships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/>
            <a:t>Attack board locations</a:t>
          </a:r>
        </a:p>
      </dsp:txBody>
      <dsp:txXfrm rot="-5400000">
        <a:off x="1352020" y="3545408"/>
        <a:ext cx="6714693" cy="11328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F50D8-88F9-4068-B26C-446440C62F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Georgia" panose="02040502050405020303" pitchFamily="18" charset="0"/>
              </a:rPr>
              <a:t>KnightShips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CA1C2B-9E25-4E78-9A15-AA80D9D13A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Group 3 Large Project</a:t>
            </a:r>
          </a:p>
        </p:txBody>
      </p:sp>
    </p:spTree>
    <p:extLst>
      <p:ext uri="{BB962C8B-B14F-4D97-AF65-F5344CB8AC3E}">
        <p14:creationId xmlns:p14="http://schemas.microsoft.com/office/powerpoint/2010/main" val="243682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28B7A-3FFD-448C-B3AE-BE8C5E126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4123"/>
            <a:ext cx="12192000" cy="1456267"/>
          </a:xfrm>
        </p:spPr>
        <p:txBody>
          <a:bodyPr>
            <a:noAutofit/>
          </a:bodyPr>
          <a:lstStyle/>
          <a:p>
            <a:pPr algn="ctr"/>
            <a:r>
              <a:rPr lang="en-US" sz="5000" dirty="0">
                <a:solidFill>
                  <a:schemeClr val="accent5">
                    <a:lumMod val="75000"/>
                  </a:schemeClr>
                </a:solidFill>
                <a:latin typeface="Georgia" panose="02040502050405020303" pitchFamily="18" charset="0"/>
              </a:rPr>
              <a:t>Anticipated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C5FA5-3258-41A3-9C4E-CE0A51FD8F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400" dirty="0">
                <a:latin typeface="Georgia" panose="02040502050405020303" pitchFamily="18" charset="0"/>
              </a:rPr>
              <a:t>GPS inaccuracies</a:t>
            </a:r>
          </a:p>
          <a:p>
            <a:r>
              <a:rPr lang="en-US" sz="2400" dirty="0">
                <a:latin typeface="Georgia" panose="02040502050405020303" pitchFamily="18" charset="0"/>
              </a:rPr>
              <a:t>Board orientation</a:t>
            </a:r>
          </a:p>
          <a:p>
            <a:r>
              <a:rPr lang="en-US" sz="2400" dirty="0">
                <a:latin typeface="Georgia" panose="02040502050405020303" pitchFamily="18" charset="0"/>
              </a:rPr>
              <a:t>Integration bugs</a:t>
            </a:r>
          </a:p>
          <a:p>
            <a:r>
              <a:rPr lang="en-US" sz="2400" dirty="0">
                <a:latin typeface="Georgia" panose="02040502050405020303" pitchFamily="18" charset="0"/>
              </a:rPr>
              <a:t>Coordinating multiplayer data with the DB</a:t>
            </a:r>
          </a:p>
          <a:p>
            <a:endParaRPr lang="en-US" sz="2400" dirty="0">
              <a:latin typeface="Georgia" panose="02040502050405020303" pitchFamily="18" charset="0"/>
            </a:endParaRPr>
          </a:p>
          <a:p>
            <a:endParaRPr lang="en-US" sz="2400" dirty="0">
              <a:latin typeface="Georgia" panose="02040502050405020303" pitchFamily="18" charset="0"/>
            </a:endParaRPr>
          </a:p>
          <a:p>
            <a:endParaRPr lang="en-US" sz="24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5494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28B7A-3FFD-448C-B3AE-BE8C5E126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4123"/>
            <a:ext cx="12192000" cy="1456267"/>
          </a:xfrm>
        </p:spPr>
        <p:txBody>
          <a:bodyPr>
            <a:noAutofit/>
          </a:bodyPr>
          <a:lstStyle/>
          <a:p>
            <a:pPr algn="ctr"/>
            <a:r>
              <a:rPr lang="en-US" sz="5000">
                <a:solidFill>
                  <a:schemeClr val="accent5">
                    <a:lumMod val="75000"/>
                  </a:schemeClr>
                </a:solidFill>
                <a:latin typeface="Georgia" panose="02040502050405020303" pitchFamily="18" charset="0"/>
              </a:rPr>
              <a:t>Why Choose us?</a:t>
            </a:r>
            <a:endParaRPr lang="en-US" sz="5000" dirty="0">
              <a:solidFill>
                <a:schemeClr val="accent5">
                  <a:lumMod val="7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C5FA5-3258-41A3-9C4E-CE0A51FD8F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557495"/>
            <a:ext cx="10131425" cy="423370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US" sz="2400" dirty="0">
              <a:latin typeface="Georgia" panose="02040502050405020303" pitchFamily="18" charset="0"/>
            </a:endParaRPr>
          </a:p>
          <a:p>
            <a:r>
              <a:rPr lang="en-US" sz="2400" dirty="0">
                <a:latin typeface="Georgia" panose="02040502050405020303" pitchFamily="18" charset="0"/>
              </a:rPr>
              <a:t>Utilizing a popular multiplayer gaming technology</a:t>
            </a:r>
          </a:p>
          <a:p>
            <a:r>
              <a:rPr lang="en-US" sz="2400" dirty="0">
                <a:latin typeface="Georgia" panose="02040502050405020303" pitchFamily="18" charset="0"/>
              </a:rPr>
              <a:t>Making </a:t>
            </a:r>
            <a:r>
              <a:rPr lang="en-US" sz="2400" dirty="0" smtClean="0">
                <a:latin typeface="Georgia" panose="02040502050405020303" pitchFamily="18" charset="0"/>
              </a:rPr>
              <a:t>a game that is competitive and accessible </a:t>
            </a:r>
          </a:p>
          <a:p>
            <a:r>
              <a:rPr lang="en-US" sz="2400" dirty="0" smtClean="0">
                <a:latin typeface="Georgia" panose="02040502050405020303" pitchFamily="18" charset="0"/>
              </a:rPr>
              <a:t>Our application promotes good physical health</a:t>
            </a:r>
            <a:endParaRPr lang="en-US" sz="2400" dirty="0">
              <a:latin typeface="Georgia" panose="02040502050405020303" pitchFamily="18" charset="0"/>
            </a:endParaRPr>
          </a:p>
          <a:p>
            <a:r>
              <a:rPr lang="en-US" sz="2400" dirty="0">
                <a:latin typeface="Georgia" panose="02040502050405020303" pitchFamily="18" charset="0"/>
              </a:rPr>
              <a:t>Have an organized approach</a:t>
            </a:r>
          </a:p>
          <a:p>
            <a:r>
              <a:rPr lang="en-US" sz="2400" dirty="0">
                <a:latin typeface="Georgia" panose="02040502050405020303" pitchFamily="18" charset="0"/>
              </a:rPr>
              <a:t>We are working within our skill limits</a:t>
            </a:r>
          </a:p>
          <a:p>
            <a:endParaRPr lang="en-US" sz="2400" dirty="0">
              <a:latin typeface="Georgia" panose="02040502050405020303" pitchFamily="18" charset="0"/>
            </a:endParaRPr>
          </a:p>
          <a:p>
            <a:endParaRPr lang="en-US" sz="2400" dirty="0">
              <a:latin typeface="Georgia" panose="02040502050405020303" pitchFamily="18" charset="0"/>
            </a:endParaRPr>
          </a:p>
          <a:p>
            <a:endParaRPr lang="en-US" sz="2400" dirty="0">
              <a:latin typeface="Georgia" panose="02040502050405020303" pitchFamily="18" charset="0"/>
            </a:endParaRPr>
          </a:p>
          <a:p>
            <a:endParaRPr lang="en-US" sz="2400" dirty="0">
              <a:latin typeface="Georgia" panose="02040502050405020303" pitchFamily="18" charset="0"/>
            </a:endParaRPr>
          </a:p>
          <a:p>
            <a:endParaRPr lang="en-US" sz="24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5053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82DDC-19E9-42D3-A8D4-1C4909FCF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2700866"/>
            <a:ext cx="10131425" cy="1456267"/>
          </a:xfrm>
        </p:spPr>
        <p:txBody>
          <a:bodyPr>
            <a:noAutofit/>
          </a:bodyPr>
          <a:lstStyle/>
          <a:p>
            <a:r>
              <a:rPr lang="en-US" sz="12000" dirty="0">
                <a:solidFill>
                  <a:schemeClr val="accent5">
                    <a:lumMod val="75000"/>
                  </a:schemeClr>
                </a:solidFill>
                <a:latin typeface="Georgia" panose="02040502050405020303" pitchFamily="18" charset="0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722320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28B7A-3FFD-448C-B3AE-BE8C5E126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4123"/>
            <a:ext cx="12192000" cy="1456267"/>
          </a:xfrm>
        </p:spPr>
        <p:txBody>
          <a:bodyPr>
            <a:noAutofit/>
          </a:bodyPr>
          <a:lstStyle/>
          <a:p>
            <a:pPr algn="ctr"/>
            <a:r>
              <a:rPr lang="en-US" sz="5000" dirty="0">
                <a:solidFill>
                  <a:schemeClr val="accent5">
                    <a:lumMod val="75000"/>
                  </a:schemeClr>
                </a:solidFill>
                <a:latin typeface="Georgia" panose="02040502050405020303" pitchFamily="18" charset="0"/>
              </a:rPr>
              <a:t>What is </a:t>
            </a:r>
            <a:r>
              <a:rPr lang="en-US" sz="5000" dirty="0" err="1">
                <a:solidFill>
                  <a:schemeClr val="accent5">
                    <a:lumMod val="75000"/>
                  </a:schemeClr>
                </a:solidFill>
                <a:latin typeface="Georgia" panose="02040502050405020303" pitchFamily="18" charset="0"/>
              </a:rPr>
              <a:t>KnightShips</a:t>
            </a:r>
            <a:r>
              <a:rPr lang="en-US" sz="5000" dirty="0">
                <a:solidFill>
                  <a:schemeClr val="accent5">
                    <a:lumMod val="75000"/>
                  </a:schemeClr>
                </a:solidFill>
                <a:latin typeface="Georgia" panose="02040502050405020303" pitchFamily="18" charset="0"/>
              </a:rPr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C5FA5-3258-41A3-9C4E-CE0A51FD8F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400" dirty="0">
                <a:latin typeface="Georgia" panose="02040502050405020303" pitchFamily="18" charset="0"/>
              </a:rPr>
              <a:t>A new take on the classic board game Battleship</a:t>
            </a:r>
          </a:p>
          <a:p>
            <a:pPr lvl="1"/>
            <a:r>
              <a:rPr lang="en-US" sz="2200" dirty="0">
                <a:latin typeface="Georgia" panose="02040502050405020303" pitchFamily="18" charset="0"/>
              </a:rPr>
              <a:t>GPS based mobile board game </a:t>
            </a:r>
          </a:p>
          <a:p>
            <a:pPr lvl="1"/>
            <a:r>
              <a:rPr lang="en-US" sz="2200" dirty="0">
                <a:latin typeface="Georgia" panose="02040502050405020303" pitchFamily="18" charset="0"/>
              </a:rPr>
              <a:t>Hide ships in real locations</a:t>
            </a:r>
          </a:p>
          <a:p>
            <a:pPr lvl="2"/>
            <a:r>
              <a:rPr lang="en-US" sz="2000" dirty="0">
                <a:latin typeface="Georgia" panose="02040502050405020303" pitchFamily="18" charset="0"/>
              </a:rPr>
              <a:t>Outwit your friends by hiding your ships in hard to reach locations</a:t>
            </a:r>
          </a:p>
          <a:p>
            <a:pPr lvl="1"/>
            <a:r>
              <a:rPr lang="en-US" sz="2200" dirty="0">
                <a:latin typeface="Georgia" panose="02040502050405020303" pitchFamily="18" charset="0"/>
              </a:rPr>
              <a:t>Search and destroy</a:t>
            </a:r>
          </a:p>
          <a:p>
            <a:pPr lvl="2"/>
            <a:r>
              <a:rPr lang="en-US" sz="2000" dirty="0">
                <a:latin typeface="Georgia" panose="02040502050405020303" pitchFamily="18" charset="0"/>
              </a:rPr>
              <a:t>Play as a fighter jet searching for ships</a:t>
            </a:r>
          </a:p>
          <a:p>
            <a:pPr lvl="2"/>
            <a:r>
              <a:rPr lang="en-US" sz="2000" dirty="0">
                <a:latin typeface="Georgia" panose="02040502050405020303" pitchFamily="18" charset="0"/>
              </a:rPr>
              <a:t>Use your current location to deploy devastating attacks around you</a:t>
            </a:r>
          </a:p>
          <a:p>
            <a:pPr marL="914400" lvl="2" indent="0">
              <a:buNone/>
            </a:pPr>
            <a:endParaRPr lang="en-US" sz="2000" dirty="0">
              <a:latin typeface="Georgia" panose="02040502050405020303" pitchFamily="18" charset="0"/>
            </a:endParaRPr>
          </a:p>
          <a:p>
            <a:endParaRPr lang="en-US" sz="2400" dirty="0">
              <a:latin typeface="Georgia" panose="02040502050405020303" pitchFamily="18" charset="0"/>
            </a:endParaRPr>
          </a:p>
          <a:p>
            <a:endParaRPr lang="en-US" sz="2400" dirty="0">
              <a:latin typeface="Georgia" panose="02040502050405020303" pitchFamily="18" charset="0"/>
            </a:endParaRPr>
          </a:p>
          <a:p>
            <a:endParaRPr lang="en-US" sz="24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7878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28B7A-3FFD-448C-B3AE-BE8C5E126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4123"/>
            <a:ext cx="12192000" cy="1456267"/>
          </a:xfrm>
        </p:spPr>
        <p:txBody>
          <a:bodyPr>
            <a:noAutofit/>
          </a:bodyPr>
          <a:lstStyle/>
          <a:p>
            <a:pPr algn="ctr"/>
            <a:r>
              <a:rPr lang="en-US" sz="5000" dirty="0">
                <a:solidFill>
                  <a:schemeClr val="accent5">
                    <a:lumMod val="75000"/>
                  </a:schemeClr>
                </a:solidFill>
                <a:latin typeface="Georgia" panose="02040502050405020303" pitchFamily="18" charset="0"/>
              </a:rPr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C5FA5-3258-41A3-9C4E-CE0A51FD8F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572426"/>
            <a:ext cx="10131425" cy="4717279"/>
          </a:xfrm>
        </p:spPr>
        <p:txBody>
          <a:bodyPr anchor="t">
            <a:normAutofit/>
          </a:bodyPr>
          <a:lstStyle/>
          <a:p>
            <a:r>
              <a:rPr lang="en-US" sz="2400" dirty="0">
                <a:latin typeface="Georgia" panose="02040502050405020303" pitchFamily="18" charset="0"/>
              </a:rPr>
              <a:t> Multiplayer gameplay</a:t>
            </a:r>
          </a:p>
          <a:p>
            <a:pPr lvl="1"/>
            <a:r>
              <a:rPr lang="en-US" sz="2200" dirty="0">
                <a:latin typeface="Georgia" panose="02040502050405020303" pitchFamily="18" charset="0"/>
              </a:rPr>
              <a:t>Play with  1 to 7 other players </a:t>
            </a:r>
          </a:p>
          <a:p>
            <a:r>
              <a:rPr lang="en-US" sz="2400" dirty="0">
                <a:latin typeface="Georgia" panose="02040502050405020303" pitchFamily="18" charset="0"/>
              </a:rPr>
              <a:t>Real time GPS functionality</a:t>
            </a:r>
          </a:p>
          <a:p>
            <a:pPr lvl="1"/>
            <a:r>
              <a:rPr lang="en-US" sz="2200" dirty="0">
                <a:latin typeface="Georgia" panose="02040502050405020303" pitchFamily="18" charset="0"/>
              </a:rPr>
              <a:t>Place ships on board locations that overlay real world</a:t>
            </a:r>
          </a:p>
          <a:p>
            <a:pPr lvl="1"/>
            <a:r>
              <a:rPr lang="en-US" sz="2200" dirty="0">
                <a:latin typeface="Georgia" panose="02040502050405020303" pitchFamily="18" charset="0"/>
              </a:rPr>
              <a:t>Walk around to move your fighter jet on the game board</a:t>
            </a:r>
          </a:p>
          <a:p>
            <a:pPr lvl="1"/>
            <a:r>
              <a:rPr lang="en-US" sz="2200" dirty="0">
                <a:latin typeface="Georgia" panose="02040502050405020303" pitchFamily="18" charset="0"/>
              </a:rPr>
              <a:t>Your board location changes based on your real GPS position</a:t>
            </a:r>
          </a:p>
          <a:p>
            <a:r>
              <a:rPr lang="en-US" sz="2600" dirty="0">
                <a:latin typeface="Georgia" panose="02040502050405020303" pitchFamily="18" charset="0"/>
              </a:rPr>
              <a:t> Leaderboard </a:t>
            </a:r>
          </a:p>
          <a:p>
            <a:pPr lvl="1"/>
            <a:r>
              <a:rPr lang="en-US" sz="2400" dirty="0">
                <a:latin typeface="Georgia" panose="02040502050405020303" pitchFamily="18" charset="0"/>
              </a:rPr>
              <a:t>Point system based on ships hit/sunk</a:t>
            </a:r>
          </a:p>
          <a:p>
            <a:pPr lvl="1"/>
            <a:r>
              <a:rPr lang="en-US" sz="2400" dirty="0">
                <a:latin typeface="Georgia" panose="02040502050405020303" pitchFamily="18" charset="0"/>
              </a:rPr>
              <a:t>Lose points for losing ships</a:t>
            </a:r>
          </a:p>
          <a:p>
            <a:pPr lvl="1"/>
            <a:endParaRPr lang="en-US" sz="2200" dirty="0">
              <a:latin typeface="Georgia" panose="02040502050405020303" pitchFamily="18" charset="0"/>
            </a:endParaRPr>
          </a:p>
          <a:p>
            <a:pPr lvl="1"/>
            <a:endParaRPr lang="en-US" sz="22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013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28B7A-3FFD-448C-B3AE-BE8C5E126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4123"/>
            <a:ext cx="12192000" cy="1456267"/>
          </a:xfrm>
        </p:spPr>
        <p:txBody>
          <a:bodyPr>
            <a:noAutofit/>
          </a:bodyPr>
          <a:lstStyle/>
          <a:p>
            <a:pPr algn="ctr"/>
            <a:r>
              <a:rPr lang="en-US" sz="5000" dirty="0">
                <a:solidFill>
                  <a:schemeClr val="accent5">
                    <a:lumMod val="75000"/>
                  </a:schemeClr>
                </a:solidFill>
                <a:latin typeface="Georgia" panose="02040502050405020303" pitchFamily="18" charset="0"/>
              </a:rPr>
              <a:t>Gameplay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C5FA5-3258-41A3-9C4E-CE0A51FD8F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572426"/>
            <a:ext cx="10131425" cy="4717279"/>
          </a:xfrm>
        </p:spPr>
        <p:txBody>
          <a:bodyPr anchor="t">
            <a:normAutofit fontScale="92500" lnSpcReduction="10000"/>
          </a:bodyPr>
          <a:lstStyle/>
          <a:p>
            <a:r>
              <a:rPr lang="en-US" sz="2400" dirty="0">
                <a:latin typeface="Georgia" panose="02040502050405020303" pitchFamily="18" charset="0"/>
              </a:rPr>
              <a:t>Find up to 7 other people to play with</a:t>
            </a:r>
          </a:p>
          <a:p>
            <a:r>
              <a:rPr lang="en-US" sz="2400" dirty="0">
                <a:latin typeface="Georgia" panose="02040502050405020303" pitchFamily="18" charset="0"/>
              </a:rPr>
              <a:t>Create a lobby</a:t>
            </a:r>
            <a:endParaRPr lang="en-US" sz="2200" dirty="0">
              <a:latin typeface="Georgia" panose="02040502050405020303" pitchFamily="18" charset="0"/>
            </a:endParaRPr>
          </a:p>
          <a:p>
            <a:pPr lvl="1"/>
            <a:r>
              <a:rPr lang="en-US" sz="2200" dirty="0">
                <a:latin typeface="Georgia" panose="02040502050405020303" pitchFamily="18" charset="0"/>
              </a:rPr>
              <a:t>Choose someone to be the host</a:t>
            </a:r>
            <a:endParaRPr lang="en-US" sz="2000" dirty="0">
              <a:latin typeface="Georgia" panose="02040502050405020303" pitchFamily="18" charset="0"/>
            </a:endParaRPr>
          </a:p>
          <a:p>
            <a:pPr lvl="1"/>
            <a:r>
              <a:rPr lang="en-US" sz="2200" dirty="0">
                <a:latin typeface="Georgia" panose="02040502050405020303" pitchFamily="18" charset="0"/>
              </a:rPr>
              <a:t>Host creates a lobby and receives a lobby id</a:t>
            </a:r>
          </a:p>
          <a:p>
            <a:pPr lvl="1"/>
            <a:r>
              <a:rPr lang="en-US" sz="2200" dirty="0">
                <a:latin typeface="Georgia" panose="02040502050405020303" pitchFamily="18" charset="0"/>
              </a:rPr>
              <a:t>Players join lobby with that id</a:t>
            </a:r>
          </a:p>
          <a:p>
            <a:r>
              <a:rPr lang="en-US" sz="2400" dirty="0">
                <a:latin typeface="Georgia" panose="02040502050405020303" pitchFamily="18" charset="0"/>
              </a:rPr>
              <a:t>Start game</a:t>
            </a:r>
          </a:p>
          <a:p>
            <a:pPr lvl="1"/>
            <a:r>
              <a:rPr lang="en-US" sz="2200" dirty="0">
                <a:latin typeface="Georgia" panose="02040502050405020303" pitchFamily="18" charset="0"/>
              </a:rPr>
              <a:t>Players are given time to deploy ships on a virtual board</a:t>
            </a:r>
          </a:p>
          <a:p>
            <a:r>
              <a:rPr lang="en-US" sz="2400" dirty="0">
                <a:latin typeface="Georgia" panose="02040502050405020303" pitchFamily="18" charset="0"/>
              </a:rPr>
              <a:t>Search Phase</a:t>
            </a:r>
          </a:p>
          <a:p>
            <a:pPr lvl="1"/>
            <a:r>
              <a:rPr lang="en-US" sz="2200" dirty="0">
                <a:latin typeface="Georgia" panose="02040502050405020303" pitchFamily="18" charset="0"/>
              </a:rPr>
              <a:t>Move around to attack locations near your GPS position</a:t>
            </a:r>
          </a:p>
          <a:p>
            <a:pPr lvl="1"/>
            <a:r>
              <a:rPr lang="en-US" sz="2200" dirty="0">
                <a:latin typeface="Georgia" panose="02040502050405020303" pitchFamily="18" charset="0"/>
              </a:rPr>
              <a:t>30 second attack cool down</a:t>
            </a:r>
          </a:p>
          <a:p>
            <a:pPr lvl="1"/>
            <a:r>
              <a:rPr lang="en-US" sz="2200" dirty="0">
                <a:latin typeface="Georgia" panose="02040502050405020303" pitchFamily="18" charset="0"/>
              </a:rPr>
              <a:t>Attack as many ships as possible before yours are destroyed</a:t>
            </a:r>
          </a:p>
          <a:p>
            <a:pPr lvl="1"/>
            <a:endParaRPr lang="en-US" sz="2200" dirty="0">
              <a:latin typeface="Georgia" panose="02040502050405020303" pitchFamily="18" charset="0"/>
            </a:endParaRPr>
          </a:p>
          <a:p>
            <a:pPr marL="457200" lvl="1" indent="0">
              <a:buNone/>
            </a:pPr>
            <a:endParaRPr lang="en-US" sz="2200" dirty="0">
              <a:latin typeface="Georgia" panose="02040502050405020303" pitchFamily="18" charset="0"/>
            </a:endParaRPr>
          </a:p>
          <a:p>
            <a:endParaRPr lang="en-US" sz="2200" dirty="0">
              <a:latin typeface="Georgia" panose="02040502050405020303" pitchFamily="18" charset="0"/>
            </a:endParaRPr>
          </a:p>
          <a:p>
            <a:pPr lvl="1"/>
            <a:endParaRPr lang="en-US" sz="22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2310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28B7A-3FFD-448C-B3AE-BE8C5E126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4123"/>
            <a:ext cx="12192000" cy="1456267"/>
          </a:xfrm>
        </p:spPr>
        <p:txBody>
          <a:bodyPr>
            <a:noAutofit/>
          </a:bodyPr>
          <a:lstStyle/>
          <a:p>
            <a:pPr algn="ctr"/>
            <a:r>
              <a:rPr lang="en-US" sz="5000" dirty="0">
                <a:solidFill>
                  <a:schemeClr val="accent5">
                    <a:lumMod val="75000"/>
                  </a:schemeClr>
                </a:solidFill>
                <a:latin typeface="Georgia" panose="02040502050405020303" pitchFamily="18" charset="0"/>
              </a:rPr>
              <a:t>Using The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C5FA5-3258-41A3-9C4E-CE0A51FD8F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572426"/>
            <a:ext cx="10131425" cy="4717279"/>
          </a:xfrm>
        </p:spPr>
        <p:txBody>
          <a:bodyPr anchor="t">
            <a:normAutofit/>
          </a:bodyPr>
          <a:lstStyle/>
          <a:p>
            <a:pPr lvl="1"/>
            <a:endParaRPr lang="en-US" sz="2200" dirty="0">
              <a:latin typeface="Georgia" panose="02040502050405020303" pitchFamily="18" charset="0"/>
            </a:endParaRPr>
          </a:p>
          <a:p>
            <a:pPr marL="457200" lvl="1" indent="0">
              <a:buNone/>
            </a:pPr>
            <a:endParaRPr lang="en-US" sz="2200" dirty="0">
              <a:latin typeface="Georgia" panose="02040502050405020303" pitchFamily="18" charset="0"/>
            </a:endParaRPr>
          </a:p>
          <a:p>
            <a:endParaRPr lang="en-US" sz="2200" dirty="0">
              <a:latin typeface="Georgia" panose="02040502050405020303" pitchFamily="18" charset="0"/>
            </a:endParaRPr>
          </a:p>
          <a:p>
            <a:pPr lvl="1"/>
            <a:endParaRPr lang="en-US" sz="2200" dirty="0">
              <a:latin typeface="Georgia" panose="02040502050405020303" pitchFamily="18" charset="0"/>
            </a:endParaRPr>
          </a:p>
        </p:txBody>
      </p:sp>
      <p:pic>
        <p:nvPicPr>
          <p:cNvPr id="11" name="Picture 10" descr="A close up of a map&#10;&#10;Description generated with high confidence">
            <a:extLst>
              <a:ext uri="{FF2B5EF4-FFF2-40B4-BE49-F238E27FC236}">
                <a16:creationId xmlns:a16="http://schemas.microsoft.com/office/drawing/2014/main" id="{C4EFD9B8-1EE9-46C7-9795-5981891E0B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3380" y="1216768"/>
            <a:ext cx="7025240" cy="5428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79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28B7A-3FFD-448C-B3AE-BE8C5E126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4123"/>
            <a:ext cx="12192000" cy="1456267"/>
          </a:xfrm>
        </p:spPr>
        <p:txBody>
          <a:bodyPr>
            <a:noAutofit/>
          </a:bodyPr>
          <a:lstStyle/>
          <a:p>
            <a:pPr algn="ctr"/>
            <a:r>
              <a:rPr lang="en-US" sz="5000" dirty="0">
                <a:solidFill>
                  <a:schemeClr val="accent5">
                    <a:lumMod val="75000"/>
                  </a:schemeClr>
                </a:solidFill>
                <a:latin typeface="Georgia" panose="02040502050405020303" pitchFamily="18" charset="0"/>
              </a:rPr>
              <a:t>The Plan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88563223"/>
              </p:ext>
            </p:extLst>
          </p:nvPr>
        </p:nvGraphicFramePr>
        <p:xfrm>
          <a:off x="1687513" y="120677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39249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28B7A-3FFD-448C-B3AE-BE8C5E126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4123"/>
            <a:ext cx="12192000" cy="1456267"/>
          </a:xfrm>
        </p:spPr>
        <p:txBody>
          <a:bodyPr>
            <a:noAutofit/>
          </a:bodyPr>
          <a:lstStyle/>
          <a:p>
            <a:pPr algn="ctr"/>
            <a:r>
              <a:rPr lang="en-US" sz="5000" dirty="0">
                <a:solidFill>
                  <a:schemeClr val="accent5">
                    <a:lumMod val="75000"/>
                  </a:schemeClr>
                </a:solidFill>
                <a:latin typeface="Georgia" panose="02040502050405020303" pitchFamily="18" charset="0"/>
              </a:rPr>
              <a:t>Time Allocation</a:t>
            </a:r>
          </a:p>
        </p:txBody>
      </p:sp>
      <p:graphicFrame>
        <p:nvGraphicFramePr>
          <p:cNvPr id="20" name="Content Placeholder 3">
            <a:extLst>
              <a:ext uri="{FF2B5EF4-FFF2-40B4-BE49-F238E27FC236}">
                <a16:creationId xmlns:a16="http://schemas.microsoft.com/office/drawing/2014/main" id="{CB982E6E-B141-4A0D-A0C5-41A7AC6ED554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6430577"/>
              </p:ext>
            </p:extLst>
          </p:nvPr>
        </p:nvGraphicFramePr>
        <p:xfrm>
          <a:off x="584974" y="1865370"/>
          <a:ext cx="11061066" cy="38762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Worksheet" r:id="rId3" imgW="15221058" imgH="5334102" progId="Excel.Sheet.12">
                  <p:embed/>
                </p:oleObj>
              </mc:Choice>
              <mc:Fallback>
                <p:oleObj name="Worksheet" r:id="rId3" imgW="15221058" imgH="5334102" progId="Excel.Sheet.12">
                  <p:embed/>
                  <p:pic>
                    <p:nvPicPr>
                      <p:cNvPr id="4" name="Content Placeholder 3">
                        <a:extLst>
                          <a:ext uri="{FF2B5EF4-FFF2-40B4-BE49-F238E27FC236}">
                            <a16:creationId xmlns:a16="http://schemas.microsoft.com/office/drawing/2014/main" id="{252586EC-BDFF-47B6-9387-2382C1BDB71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84974" y="1865370"/>
                        <a:ext cx="11061066" cy="38762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66078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28B7A-3FFD-448C-B3AE-BE8C5E126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4123"/>
            <a:ext cx="12192000" cy="1456267"/>
          </a:xfrm>
        </p:spPr>
        <p:txBody>
          <a:bodyPr>
            <a:noAutofit/>
          </a:bodyPr>
          <a:lstStyle/>
          <a:p>
            <a:pPr algn="ctr"/>
            <a:r>
              <a:rPr lang="en-US" sz="5000" dirty="0">
                <a:solidFill>
                  <a:schemeClr val="accent5">
                    <a:lumMod val="75000"/>
                  </a:schemeClr>
                </a:solidFill>
                <a:latin typeface="Georgia" panose="02040502050405020303" pitchFamily="18" charset="0"/>
              </a:rPr>
              <a:t>Data Management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F2927B97-6AE5-40A3-AE9B-448AFCE013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552" y="1184962"/>
            <a:ext cx="9391409" cy="5638026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2536466" y="1884460"/>
            <a:ext cx="143124" cy="1563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720694" y="4430203"/>
            <a:ext cx="143124" cy="1563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720694" y="1884460"/>
            <a:ext cx="143124" cy="1563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833360" y="1884460"/>
            <a:ext cx="143124" cy="1563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8833360" y="5877340"/>
            <a:ext cx="143124" cy="1563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720694" y="5026550"/>
            <a:ext cx="143124" cy="15637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720694" y="4728376"/>
            <a:ext cx="143124" cy="15637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833360" y="2169104"/>
            <a:ext cx="143124" cy="15637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8833360" y="6151382"/>
            <a:ext cx="143124" cy="15637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27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0195" y="1612853"/>
            <a:ext cx="4874711" cy="38450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1528B7A-3FFD-448C-B3AE-BE8C5E126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4123"/>
            <a:ext cx="12192000" cy="1456267"/>
          </a:xfrm>
        </p:spPr>
        <p:txBody>
          <a:bodyPr>
            <a:noAutofit/>
          </a:bodyPr>
          <a:lstStyle/>
          <a:p>
            <a:pPr algn="ctr"/>
            <a:r>
              <a:rPr lang="en-US" sz="5000" dirty="0">
                <a:solidFill>
                  <a:schemeClr val="accent5">
                    <a:lumMod val="75000"/>
                  </a:schemeClr>
                </a:solidFill>
                <a:latin typeface="Georgia" panose="02040502050405020303" pitchFamily="18" charset="0"/>
              </a:rPr>
              <a:t>Current progress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0195" y="1612853"/>
            <a:ext cx="4874711" cy="384505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9F224B3-EF34-4F34-84A8-D3297D1A438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641" r="24811" b="-1165"/>
          <a:stretch/>
        </p:blipFill>
        <p:spPr>
          <a:xfrm>
            <a:off x="3910194" y="1612853"/>
            <a:ext cx="4874711" cy="386732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FAFA17E-2A15-460C-8B35-D0C8D502C6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57405" y="1313102"/>
            <a:ext cx="4980288" cy="4860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037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658</TotalTime>
  <Words>288</Words>
  <Application>Microsoft Office PowerPoint</Application>
  <PresentationFormat>Widescreen</PresentationFormat>
  <Paragraphs>75</Paragraphs>
  <Slides>12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Georgia</vt:lpstr>
      <vt:lpstr>Celestial</vt:lpstr>
      <vt:lpstr>Worksheet</vt:lpstr>
      <vt:lpstr>KnightShips</vt:lpstr>
      <vt:lpstr>What is KnightShips?</vt:lpstr>
      <vt:lpstr>Features</vt:lpstr>
      <vt:lpstr>Gameplay</vt:lpstr>
      <vt:lpstr>Using The Application</vt:lpstr>
      <vt:lpstr>The Plan</vt:lpstr>
      <vt:lpstr>Time Allocation</vt:lpstr>
      <vt:lpstr>Data Management</vt:lpstr>
      <vt:lpstr>Current progress</vt:lpstr>
      <vt:lpstr>Anticipated Challenges</vt:lpstr>
      <vt:lpstr>Why Choose us?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KnightShips</dc:title>
  <dc:creator>Jared Jackson</dc:creator>
  <cp:lastModifiedBy>Jared Jackson</cp:lastModifiedBy>
  <cp:revision>48</cp:revision>
  <dcterms:created xsi:type="dcterms:W3CDTF">2018-07-05T16:58:34Z</dcterms:created>
  <dcterms:modified xsi:type="dcterms:W3CDTF">2018-07-10T15:56:39Z</dcterms:modified>
</cp:coreProperties>
</file>