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37C0E-7CAD-459A-A00C-8FD18EECD625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9CDB3-427D-4871-B83E-4606702CA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01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37C0E-7CAD-459A-A00C-8FD18EECD625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9CDB3-427D-4871-B83E-4606702CA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457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37C0E-7CAD-459A-A00C-8FD18EECD625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9CDB3-427D-4871-B83E-4606702CA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71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37C0E-7CAD-459A-A00C-8FD18EECD625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9CDB3-427D-4871-B83E-4606702CA82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8481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37C0E-7CAD-459A-A00C-8FD18EECD625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9CDB3-427D-4871-B83E-4606702CA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96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37C0E-7CAD-459A-A00C-8FD18EECD625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9CDB3-427D-4871-B83E-4606702CA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26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37C0E-7CAD-459A-A00C-8FD18EECD625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9CDB3-427D-4871-B83E-4606702CA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05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37C0E-7CAD-459A-A00C-8FD18EECD625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9CDB3-427D-4871-B83E-4606702CA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08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37C0E-7CAD-459A-A00C-8FD18EECD625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9CDB3-427D-4871-B83E-4606702CA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6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37C0E-7CAD-459A-A00C-8FD18EECD625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9CDB3-427D-4871-B83E-4606702CA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78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37C0E-7CAD-459A-A00C-8FD18EECD625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9CDB3-427D-4871-B83E-4606702CA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5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37C0E-7CAD-459A-A00C-8FD18EECD625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9CDB3-427D-4871-B83E-4606702CA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25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37C0E-7CAD-459A-A00C-8FD18EECD625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9CDB3-427D-4871-B83E-4606702CA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7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37C0E-7CAD-459A-A00C-8FD18EECD625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9CDB3-427D-4871-B83E-4606702CA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36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37C0E-7CAD-459A-A00C-8FD18EECD625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9CDB3-427D-4871-B83E-4606702CA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08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37C0E-7CAD-459A-A00C-8FD18EECD625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9CDB3-427D-4871-B83E-4606702CA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6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37C0E-7CAD-459A-A00C-8FD18EECD625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9CDB3-427D-4871-B83E-4606702CA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64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4137C0E-7CAD-459A-A00C-8FD18EECD625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9CDB3-427D-4871-B83E-4606702CA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802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Rangkuman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92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merge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menggabungkan</a:t>
            </a:r>
            <a:r>
              <a:rPr lang="en-US" dirty="0"/>
              <a:t> source code yang </a:t>
            </a:r>
            <a:r>
              <a:rPr lang="en-US" dirty="0" err="1"/>
              <a:t>berada</a:t>
            </a:r>
            <a:r>
              <a:rPr lang="en-US" dirty="0"/>
              <a:t> di server </a:t>
            </a:r>
            <a:r>
              <a:rPr lang="en-US" dirty="0" err="1"/>
              <a:t>dan</a:t>
            </a:r>
            <a:r>
              <a:rPr lang="en-US" dirty="0"/>
              <a:t> source code yang </a:t>
            </a:r>
            <a:r>
              <a:rPr lang="en-US" dirty="0" err="1"/>
              <a:t>ada</a:t>
            </a:r>
            <a:r>
              <a:rPr lang="en-US" dirty="0"/>
              <a:t> di local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merge: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79443" y="3180522"/>
            <a:ext cx="9833113" cy="56984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dirty="0" err="1" smtClean="0">
                <a:solidFill>
                  <a:schemeClr val="tx1"/>
                </a:solidFill>
              </a:rPr>
              <a:t>git</a:t>
            </a:r>
            <a:r>
              <a:rPr lang="en-US" dirty="0" smtClean="0">
                <a:solidFill>
                  <a:schemeClr val="tx1"/>
                </a:solidFill>
              </a:rPr>
              <a:t> merge testing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05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revert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 commit </a:t>
            </a:r>
            <a:r>
              <a:rPr lang="en-US" dirty="0" err="1"/>
              <a:t>ke</a:t>
            </a:r>
            <a:r>
              <a:rPr lang="en-US" dirty="0"/>
              <a:t> status </a:t>
            </a:r>
            <a:r>
              <a:rPr lang="en-US" dirty="0" err="1"/>
              <a:t>sebelumnya</a:t>
            </a:r>
            <a:r>
              <a:rPr lang="en-US" dirty="0"/>
              <a:t>.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file </a:t>
            </a:r>
            <a:r>
              <a:rPr lang="en-US" dirty="0" err="1"/>
              <a:t>bernama</a:t>
            </a:r>
            <a:r>
              <a:rPr lang="en-US" dirty="0"/>
              <a:t> ‘index.html’.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mengembalikannya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status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revert: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73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Revert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/>
              <a:t>Dimana</a:t>
            </a:r>
            <a:r>
              <a:rPr lang="en-US" dirty="0"/>
              <a:t> &lt;commit&gt; </a:t>
            </a:r>
            <a:r>
              <a:rPr lang="en-US" dirty="0" err="1"/>
              <a:t>adalah</a:t>
            </a:r>
            <a:r>
              <a:rPr lang="en-US" dirty="0"/>
              <a:t> index </a:t>
            </a:r>
            <a:r>
              <a:rPr lang="en-US" dirty="0" err="1"/>
              <a:t>dari</a:t>
            </a:r>
            <a:r>
              <a:rPr lang="en-US" dirty="0"/>
              <a:t> commit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revert.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revert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commit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yang paling </a:t>
            </a:r>
            <a:r>
              <a:rPr lang="en-US" dirty="0" err="1"/>
              <a:t>aman</a:t>
            </a:r>
            <a:r>
              <a:rPr lang="en-US" dirty="0"/>
              <a:t>. </a:t>
            </a:r>
            <a:r>
              <a:rPr lang="en-US" dirty="0" err="1"/>
              <a:t>Selain</a:t>
            </a:r>
            <a:r>
              <a:rPr lang="en-US" dirty="0"/>
              <a:t> revert,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reset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beresiko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/ file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hilang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repository.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79443" y="1540703"/>
            <a:ext cx="9833113" cy="56984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dirty="0" err="1" smtClean="0">
                <a:solidFill>
                  <a:schemeClr val="tx1"/>
                </a:solidFill>
              </a:rPr>
              <a:t>git</a:t>
            </a:r>
            <a:r>
              <a:rPr lang="en-US" smtClean="0">
                <a:solidFill>
                  <a:schemeClr val="tx1"/>
                </a:solidFill>
              </a:rPr>
              <a:t>  revert &lt;commit&gt;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1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version control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berkolaborasi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programmer / developer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 source code 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/program</a:t>
            </a:r>
          </a:p>
        </p:txBody>
      </p:sp>
    </p:spTree>
    <p:extLst>
      <p:ext uri="{BB962C8B-B14F-4D97-AF65-F5344CB8AC3E}">
        <p14:creationId xmlns:p14="http://schemas.microsoft.com/office/powerpoint/2010/main" val="84921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Sejarah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Linus Torvalds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komunitas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linux</a:t>
            </a:r>
            <a:r>
              <a:rPr lang="en-US" dirty="0"/>
              <a:t>,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version control yang lain </a:t>
            </a:r>
            <a:r>
              <a:rPr lang="en-US" dirty="0" err="1"/>
              <a:t>seperti</a:t>
            </a:r>
            <a:r>
              <a:rPr lang="en-US" dirty="0"/>
              <a:t> subversion,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distributed version control. </a:t>
            </a:r>
            <a:r>
              <a:rPr lang="en-US" dirty="0" err="1"/>
              <a:t>Artinya</a:t>
            </a:r>
            <a:r>
              <a:rPr lang="en-US" dirty="0"/>
              <a:t>, repository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terpencar-pencar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user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commit </a:t>
            </a:r>
            <a:r>
              <a:rPr lang="en-US" dirty="0" err="1"/>
              <a:t>dan</a:t>
            </a:r>
            <a:r>
              <a:rPr lang="en-US" dirty="0"/>
              <a:t> rollback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repository </a:t>
            </a:r>
            <a:r>
              <a:rPr lang="en-US" dirty="0" err="1"/>
              <a:t>lokal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commit/rollback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dipush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repository server agar developer/programmer lain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mengaksesnya</a:t>
            </a:r>
            <a:r>
              <a:rPr lang="en-US" dirty="0"/>
              <a:t> (checkout).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50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err="1"/>
              <a:t>Membuat</a:t>
            </a:r>
            <a:r>
              <a:rPr lang="en-US" b="1" dirty="0"/>
              <a:t> </a:t>
            </a:r>
            <a:r>
              <a:rPr lang="en-US" b="1" dirty="0" err="1"/>
              <a:t>Sebuah</a:t>
            </a:r>
            <a:r>
              <a:rPr lang="en-US" b="1" dirty="0"/>
              <a:t> </a:t>
            </a:r>
            <a:r>
              <a:rPr lang="en-US" b="1" dirty="0" smtClean="0"/>
              <a:t>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repository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caranya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. </a:t>
            </a:r>
            <a:r>
              <a:rPr lang="en-US" dirty="0" err="1"/>
              <a:t>Pada</a:t>
            </a:r>
            <a:r>
              <a:rPr lang="en-US" dirty="0"/>
              <a:t> Windows,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folder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dijadikan</a:t>
            </a:r>
            <a:r>
              <a:rPr lang="en-US" dirty="0"/>
              <a:t> repository,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 ‘</a:t>
            </a:r>
            <a:r>
              <a:rPr lang="en-US" dirty="0" err="1"/>
              <a:t>Git</a:t>
            </a:r>
            <a:r>
              <a:rPr lang="en-US" dirty="0"/>
              <a:t> GUI Here’ </a:t>
            </a:r>
            <a:r>
              <a:rPr lang="en-US" dirty="0" err="1"/>
              <a:t>atau</a:t>
            </a:r>
            <a:r>
              <a:rPr lang="en-US" dirty="0"/>
              <a:t> ‘</a:t>
            </a:r>
            <a:r>
              <a:rPr lang="en-US" dirty="0" err="1"/>
              <a:t>Git</a:t>
            </a:r>
            <a:r>
              <a:rPr lang="en-US" dirty="0"/>
              <a:t> Bash Here’.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repository, </a:t>
            </a:r>
            <a:r>
              <a:rPr lang="en-US" dirty="0" err="1"/>
              <a:t>buat</a:t>
            </a:r>
            <a:r>
              <a:rPr lang="en-US" dirty="0"/>
              <a:t> clone </a:t>
            </a:r>
            <a:r>
              <a:rPr lang="en-US" dirty="0" err="1"/>
              <a:t>dari</a:t>
            </a:r>
            <a:r>
              <a:rPr lang="en-US" dirty="0"/>
              <a:t> repository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. Clone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meng</a:t>
            </a:r>
            <a:r>
              <a:rPr lang="en-US" dirty="0"/>
              <a:t>-copy </a:t>
            </a:r>
            <a:r>
              <a:rPr lang="en-US" dirty="0" err="1"/>
              <a:t>semua</a:t>
            </a:r>
            <a:r>
              <a:rPr lang="en-US" dirty="0"/>
              <a:t> file yang </a:t>
            </a:r>
            <a:r>
              <a:rPr lang="en-US" dirty="0" err="1"/>
              <a:t>ada</a:t>
            </a:r>
            <a:r>
              <a:rPr lang="en-US" dirty="0"/>
              <a:t> di repository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menjadikannya</a:t>
            </a:r>
            <a:r>
              <a:rPr lang="en-US" dirty="0"/>
              <a:t> repository </a:t>
            </a:r>
            <a:r>
              <a:rPr lang="en-US" dirty="0" err="1"/>
              <a:t>lokal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. </a:t>
            </a:r>
            <a:r>
              <a:rPr lang="en-US" dirty="0" err="1"/>
              <a:t>Kemudian</a:t>
            </a:r>
            <a:r>
              <a:rPr lang="en-US" dirty="0"/>
              <a:t>, </a:t>
            </a:r>
            <a:r>
              <a:rPr lang="en-US" dirty="0" err="1"/>
              <a:t>lakukan</a:t>
            </a:r>
            <a:r>
              <a:rPr lang="en-US" dirty="0"/>
              <a:t> commit 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repository </a:t>
            </a:r>
            <a:r>
              <a:rPr lang="en-US" dirty="0" err="1"/>
              <a:t>lokal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 push </a:t>
            </a:r>
            <a:r>
              <a:rPr lang="en-US" dirty="0" err="1"/>
              <a:t>ke</a:t>
            </a:r>
            <a:r>
              <a:rPr lang="en-US" dirty="0"/>
              <a:t> server.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20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Membuat</a:t>
            </a:r>
            <a:r>
              <a:rPr lang="en-US" b="1" dirty="0" smtClean="0"/>
              <a:t> </a:t>
            </a:r>
            <a:r>
              <a:rPr lang="en-US" b="1" dirty="0" err="1" smtClean="0"/>
              <a:t>Sebuah</a:t>
            </a:r>
            <a:r>
              <a:rPr lang="en-US" b="1" dirty="0" smtClean="0"/>
              <a:t> Repository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 clone 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meng</a:t>
            </a:r>
            <a:r>
              <a:rPr lang="en-US" dirty="0"/>
              <a:t>-clone </a:t>
            </a:r>
            <a:r>
              <a:rPr lang="en-US" dirty="0" err="1"/>
              <a:t>sebuah</a:t>
            </a:r>
            <a:r>
              <a:rPr lang="en-US" dirty="0"/>
              <a:t> repository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 </a:t>
            </a:r>
            <a:r>
              <a:rPr lang="en-US" dirty="0" err="1"/>
              <a:t>git</a:t>
            </a:r>
            <a:r>
              <a:rPr lang="en-US" dirty="0"/>
              <a:t> clone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diikuti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URL </a:t>
            </a:r>
            <a:r>
              <a:rPr lang="en-US" dirty="0" err="1"/>
              <a:t>dari</a:t>
            </a:r>
            <a:r>
              <a:rPr lang="en-US" dirty="0"/>
              <a:t> repository yang </a:t>
            </a:r>
            <a:r>
              <a:rPr lang="en-US" dirty="0" err="1"/>
              <a:t>diinginkan</a:t>
            </a:r>
            <a:r>
              <a:rPr lang="en-US" dirty="0"/>
              <a:t>.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tunggu</a:t>
            </a:r>
            <a:r>
              <a:rPr lang="en-US" dirty="0"/>
              <a:t> proses cloning 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,. </a:t>
            </a:r>
            <a:r>
              <a:rPr lang="en-US" dirty="0" err="1"/>
              <a:t>Sesudah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masukkan</a:t>
            </a:r>
            <a:r>
              <a:rPr lang="en-US" dirty="0"/>
              <a:t> credential(username/password) </a:t>
            </a:r>
            <a:r>
              <a:rPr lang="en-US" dirty="0" err="1"/>
              <a:t>dari</a:t>
            </a:r>
            <a:r>
              <a:rPr lang="en-US" dirty="0"/>
              <a:t> repository yang </a:t>
            </a:r>
            <a:r>
              <a:rPr lang="en-US" dirty="0" err="1"/>
              <a:t>barusan</a:t>
            </a:r>
            <a:r>
              <a:rPr lang="en-US" dirty="0"/>
              <a:t> di clone.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8713" y="2570921"/>
            <a:ext cx="9833113" cy="56984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dirty="0" err="1">
                <a:solidFill>
                  <a:schemeClr val="tx1"/>
                </a:solidFill>
              </a:rPr>
              <a:t>git</a:t>
            </a:r>
            <a:r>
              <a:rPr lang="en-US" dirty="0">
                <a:solidFill>
                  <a:schemeClr val="tx1"/>
                </a:solidFill>
              </a:rPr>
              <a:t> clone https://</a:t>
            </a:r>
            <a:r>
              <a:rPr lang="en-US" dirty="0" smtClean="0">
                <a:solidFill>
                  <a:schemeClr val="tx1"/>
                </a:solidFill>
              </a:rPr>
              <a:t>username_anda@bitbucket.org/username_anda/repository_anda.git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46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Stagging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commit,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 staging </a:t>
            </a:r>
            <a:r>
              <a:rPr lang="en-US" dirty="0" err="1"/>
              <a:t>terhadap</a:t>
            </a:r>
            <a:r>
              <a:rPr lang="en-US" dirty="0"/>
              <a:t> file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dicommit</a:t>
            </a:r>
            <a:r>
              <a:rPr lang="en-US" dirty="0"/>
              <a:t> </a:t>
            </a:r>
            <a:r>
              <a:rPr lang="en-US" dirty="0" err="1"/>
              <a:t>tersebut</a:t>
            </a:r>
            <a:r>
              <a:rPr lang="en-US" dirty="0"/>
              <a:t>.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 </a:t>
            </a:r>
            <a:r>
              <a:rPr lang="en-US" dirty="0" err="1"/>
              <a:t>stagging</a:t>
            </a:r>
            <a:r>
              <a:rPr lang="en-US" dirty="0"/>
              <a:t> 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satunya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memisahkan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file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dicommit</a:t>
            </a:r>
            <a:r>
              <a:rPr lang="en-US" dirty="0"/>
              <a:t> 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dicommit</a:t>
            </a:r>
            <a:r>
              <a:rPr lang="en-US" dirty="0"/>
              <a:t> 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file </a:t>
            </a:r>
            <a:r>
              <a:rPr lang="en-US" dirty="0" err="1"/>
              <a:t>sudah</a:t>
            </a:r>
            <a:r>
              <a:rPr lang="en-US" dirty="0"/>
              <a:t> di stages </a:t>
            </a:r>
            <a:r>
              <a:rPr lang="en-US" dirty="0" err="1"/>
              <a:t>lah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di-commit. 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 </a:t>
            </a:r>
            <a:r>
              <a:rPr lang="en-US" dirty="0" err="1"/>
              <a:t>stagging</a:t>
            </a:r>
            <a:r>
              <a:rPr lang="en-US" dirty="0"/>
              <a:t> </a:t>
            </a: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79443" y="4426226"/>
            <a:ext cx="9833113" cy="56984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dirty="0">
                <a:solidFill>
                  <a:schemeClr val="tx1"/>
                </a:solidFill>
              </a:rPr>
              <a:t>$ </a:t>
            </a:r>
            <a:r>
              <a:rPr lang="en-US" dirty="0" err="1">
                <a:solidFill>
                  <a:schemeClr val="tx1"/>
                </a:solidFill>
              </a:rPr>
              <a:t>git</a:t>
            </a:r>
            <a:r>
              <a:rPr lang="en-US" dirty="0">
                <a:solidFill>
                  <a:schemeClr val="tx1"/>
                </a:solidFill>
              </a:rPr>
              <a:t> add index.html</a:t>
            </a:r>
          </a:p>
        </p:txBody>
      </p:sp>
    </p:spTree>
    <p:extLst>
      <p:ext uri="{BB962C8B-B14F-4D97-AF65-F5344CB8AC3E}">
        <p14:creationId xmlns:p14="http://schemas.microsoft.com/office/powerpoint/2010/main" val="52908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commit </a:t>
            </a:r>
            <a:r>
              <a:rPr lang="en-US" dirty="0" err="1"/>
              <a:t>caranya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,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file yang </a:t>
            </a:r>
            <a:r>
              <a:rPr lang="en-US" dirty="0" err="1"/>
              <a:t>berada</a:t>
            </a:r>
            <a:r>
              <a:rPr lang="en-US" dirty="0"/>
              <a:t> di </a:t>
            </a:r>
            <a:r>
              <a:rPr lang="en-US" dirty="0" err="1"/>
              <a:t>stagging</a:t>
            </a:r>
            <a:r>
              <a:rPr lang="en-US" dirty="0"/>
              <a:t> area ( file yang </a:t>
            </a:r>
            <a:r>
              <a:rPr lang="en-US" dirty="0" err="1"/>
              <a:t>sudah</a:t>
            </a:r>
            <a:r>
              <a:rPr lang="en-US" dirty="0"/>
              <a:t> di-stages ) </a:t>
            </a:r>
            <a:r>
              <a:rPr lang="en-US" dirty="0" err="1"/>
              <a:t>akan</a:t>
            </a:r>
            <a:r>
              <a:rPr lang="en-US" dirty="0"/>
              <a:t> di-commit  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repository, </a:t>
            </a:r>
            <a:r>
              <a:rPr lang="en-US" dirty="0" err="1"/>
              <a:t>dimana</a:t>
            </a:r>
            <a:r>
              <a:rPr lang="en-US" dirty="0"/>
              <a:t> ‘</a:t>
            </a:r>
            <a:r>
              <a:rPr lang="en-US" dirty="0" err="1"/>
              <a:t>pesan</a:t>
            </a:r>
            <a:r>
              <a:rPr lang="en-US" dirty="0"/>
              <a:t> commit’ </a:t>
            </a:r>
            <a:r>
              <a:rPr lang="en-US" dirty="0" err="1"/>
              <a:t>wajib</a:t>
            </a:r>
            <a:r>
              <a:rPr lang="en-US" dirty="0"/>
              <a:t> </a:t>
            </a:r>
            <a:r>
              <a:rPr lang="en-US" dirty="0" err="1"/>
              <a:t>diisi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mendeskripsikan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yang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lakukan</a:t>
            </a:r>
            <a:r>
              <a:rPr lang="en-US" dirty="0"/>
              <a:t>. </a:t>
            </a:r>
          </a:p>
        </p:txBody>
      </p:sp>
      <p:sp>
        <p:nvSpPr>
          <p:cNvPr id="4" name="Rectangle 3"/>
          <p:cNvSpPr/>
          <p:nvPr/>
        </p:nvSpPr>
        <p:spPr>
          <a:xfrm>
            <a:off x="1179443" y="2676939"/>
            <a:ext cx="9833113" cy="56984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dirty="0" smtClean="0">
                <a:solidFill>
                  <a:schemeClr val="tx1"/>
                </a:solidFill>
              </a:rPr>
              <a:t>$ </a:t>
            </a:r>
            <a:r>
              <a:rPr lang="en-US" dirty="0" err="1" smtClean="0">
                <a:solidFill>
                  <a:schemeClr val="tx1"/>
                </a:solidFill>
              </a:rPr>
              <a:t>git</a:t>
            </a:r>
            <a:r>
              <a:rPr lang="en-US" dirty="0" smtClean="0">
                <a:solidFill>
                  <a:schemeClr val="tx1"/>
                </a:solidFill>
              </a:rPr>
              <a:t> commit –m “</a:t>
            </a:r>
            <a:r>
              <a:rPr lang="en-US" dirty="0" err="1" smtClean="0">
                <a:solidFill>
                  <a:schemeClr val="tx1"/>
                </a:solidFill>
              </a:rPr>
              <a:t>pesan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coomit</a:t>
            </a:r>
            <a:r>
              <a:rPr lang="en-US" dirty="0" smtClean="0">
                <a:solidFill>
                  <a:schemeClr val="tx1"/>
                </a:solidFill>
              </a:rPr>
              <a:t>”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5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push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mengirim</a:t>
            </a:r>
            <a:r>
              <a:rPr lang="en-US" dirty="0"/>
              <a:t> data </a:t>
            </a:r>
            <a:r>
              <a:rPr lang="en-US" dirty="0" err="1"/>
              <a:t>ke</a:t>
            </a:r>
            <a:r>
              <a:rPr lang="en-US" dirty="0"/>
              <a:t> repository lain.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source code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dirubah</a:t>
            </a:r>
            <a:r>
              <a:rPr lang="en-US" dirty="0"/>
              <a:t> , user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push:.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79443" y="3034748"/>
            <a:ext cx="9833113" cy="56984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dirty="0" err="1" smtClean="0">
                <a:solidFill>
                  <a:schemeClr val="tx1"/>
                </a:solidFill>
              </a:rPr>
              <a:t>git</a:t>
            </a:r>
            <a:r>
              <a:rPr lang="en-US" dirty="0" smtClean="0">
                <a:solidFill>
                  <a:schemeClr val="tx1"/>
                </a:solidFill>
              </a:rPr>
              <a:t> push ../remote-</a:t>
            </a:r>
            <a:r>
              <a:rPr lang="en-US" dirty="0" err="1" smtClean="0">
                <a:solidFill>
                  <a:schemeClr val="tx1"/>
                </a:solidFill>
              </a:rPr>
              <a:t>repository.git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80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pull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 update </a:t>
            </a:r>
            <a:r>
              <a:rPr lang="en-US" dirty="0" err="1"/>
              <a:t>terbaru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repository lain.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repository B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data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souce</a:t>
            </a:r>
            <a:r>
              <a:rPr lang="en-US" dirty="0"/>
              <a:t> code </a:t>
            </a:r>
            <a:r>
              <a:rPr lang="en-US" dirty="0" err="1"/>
              <a:t>maka</a:t>
            </a:r>
            <a:r>
              <a:rPr lang="en-US" dirty="0"/>
              <a:t> user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data </a:t>
            </a:r>
            <a:r>
              <a:rPr lang="en-US" dirty="0" err="1"/>
              <a:t>terbaru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pull 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79443" y="3578087"/>
            <a:ext cx="9833113" cy="56984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dirty="0" err="1" smtClean="0">
                <a:solidFill>
                  <a:schemeClr val="tx1"/>
                </a:solidFill>
              </a:rPr>
              <a:t>git</a:t>
            </a:r>
            <a:r>
              <a:rPr lang="en-US" dirty="0" smtClean="0">
                <a:solidFill>
                  <a:schemeClr val="tx1"/>
                </a:solidFill>
              </a:rPr>
              <a:t> pull ../remote-</a:t>
            </a:r>
            <a:r>
              <a:rPr lang="en-US" dirty="0" err="1" smtClean="0">
                <a:solidFill>
                  <a:schemeClr val="tx1"/>
                </a:solidFill>
              </a:rPr>
              <a:t>repository.git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54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97</TotalTime>
  <Words>309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GitHub</vt:lpstr>
      <vt:lpstr>Tentang Git</vt:lpstr>
      <vt:lpstr>Sejarah Git</vt:lpstr>
      <vt:lpstr>Membuat Sebuah Repository</vt:lpstr>
      <vt:lpstr>Membuat Sebuah Repository Cont.</vt:lpstr>
      <vt:lpstr>Stagging</vt:lpstr>
      <vt:lpstr>Commit</vt:lpstr>
      <vt:lpstr>Push</vt:lpstr>
      <vt:lpstr>Pull</vt:lpstr>
      <vt:lpstr>Merge</vt:lpstr>
      <vt:lpstr>Revert</vt:lpstr>
      <vt:lpstr>Revert Cont.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rekadia</dc:creator>
  <cp:lastModifiedBy>rekadia</cp:lastModifiedBy>
  <cp:revision>12</cp:revision>
  <dcterms:created xsi:type="dcterms:W3CDTF">2016-04-25T02:22:35Z</dcterms:created>
  <dcterms:modified xsi:type="dcterms:W3CDTF">2016-04-25T04:11:00Z</dcterms:modified>
</cp:coreProperties>
</file>