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9575" name="Picture 7" descr="pma_b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76200"/>
            <a:ext cx="731838" cy="676275"/>
          </a:xfrm>
          <a:prstGeom prst="rect">
            <a:avLst/>
          </a:prstGeom>
          <a:noFill/>
        </p:spPr>
      </p:pic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1128713" y="742950"/>
            <a:ext cx="7543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9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109580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1820" y="0"/>
            <a:ext cx="2202180" cy="6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2209800" cy="67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9638"/>
            <a:ext cx="403860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9638"/>
            <a:ext cx="403860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796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477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77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6567" name="Picture 7" descr="pma_bu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250" y="76200"/>
            <a:ext cx="731838" cy="676275"/>
          </a:xfrm>
          <a:prstGeom prst="rect">
            <a:avLst/>
          </a:prstGeom>
          <a:noFill/>
        </p:spPr>
      </p:pic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28713" y="742950"/>
            <a:ext cx="75438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7357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huang@pmaconsultant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HuangPMA/iTextTutorial.git" TargetMode="External"/><Relationship Id="rId2" Type="http://schemas.openxmlformats.org/officeDocument/2006/relationships/hyperlink" Target="http://itextpdf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iText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12/27/2013</a:t>
            </a:r>
          </a:p>
          <a:p>
            <a:r>
              <a:rPr lang="en-US" dirty="0" smtClean="0"/>
              <a:t>Ryan Huang</a:t>
            </a:r>
          </a:p>
          <a:p>
            <a:r>
              <a:rPr lang="en-US" dirty="0" smtClean="0"/>
              <a:t>PMA Consultants LLC</a:t>
            </a:r>
          </a:p>
          <a:p>
            <a:r>
              <a:rPr lang="en-US" dirty="0" smtClean="0">
                <a:hlinkClick r:id="rId2"/>
              </a:rPr>
              <a:t>rhuang@pmaconsultants.com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57600"/>
            <a:ext cx="8001000" cy="2697162"/>
          </a:xfrm>
        </p:spPr>
        <p:txBody>
          <a:bodyPr/>
          <a:lstStyle/>
          <a:p>
            <a:r>
              <a:rPr lang="en-US" dirty="0" smtClean="0"/>
              <a:t>Allow you to write text in any position</a:t>
            </a:r>
          </a:p>
          <a:p>
            <a:r>
              <a:rPr lang="en-US" dirty="0"/>
              <a:t>Work with </a:t>
            </a:r>
            <a:r>
              <a:rPr lang="en-US" b="1" dirty="0" err="1" smtClean="0"/>
              <a:t>PdfContentByte</a:t>
            </a:r>
            <a:endParaRPr lang="en-US" b="1" dirty="0" smtClean="0"/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writer.getDirectContent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()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writer.getDirectContentUnder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u="sng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T11_ColumnText.java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4876801" cy="228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PdfImportedPage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page as image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T12_ImportPages.java</a:t>
            </a:r>
          </a:p>
          <a:p>
            <a:r>
              <a:rPr lang="en-US" dirty="0" smtClean="0"/>
              <a:t>Import page as template in page event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T13_ImportStationery.java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 (TOC)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two passes to generate final PDF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b="1" dirty="0" err="1" smtClean="0"/>
              <a:t>SimpleBookmark</a:t>
            </a:r>
            <a:r>
              <a:rPr lang="en-US" dirty="0" smtClean="0"/>
              <a:t> to retrieve outline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outline into </a:t>
            </a:r>
            <a:r>
              <a:rPr lang="en-US" dirty="0" err="1" smtClean="0"/>
              <a:t>ColumnText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Generate TOC from </a:t>
            </a:r>
            <a:r>
              <a:rPr lang="en-US" dirty="0" err="1" smtClean="0"/>
              <a:t>ColumnText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page labels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Generate final PDF</a:t>
            </a:r>
            <a:endParaRPr lang="en-US" dirty="0"/>
          </a:p>
          <a:p>
            <a:pPr marL="571500" indent="-51435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T14_TOC.java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http://itextpdf.com/</a:t>
            </a:r>
            <a:endParaRPr lang="en-US" dirty="0" smtClean="0"/>
          </a:p>
          <a:p>
            <a:r>
              <a:rPr lang="en-US" dirty="0" smtClean="0"/>
              <a:t>A programmable PDF Software</a:t>
            </a:r>
          </a:p>
          <a:p>
            <a:pPr lvl="1"/>
            <a:r>
              <a:rPr lang="en-US" dirty="0" smtClean="0"/>
              <a:t>Java, C#, Android</a:t>
            </a:r>
          </a:p>
          <a:p>
            <a:r>
              <a:rPr lang="en-US" dirty="0" smtClean="0"/>
              <a:t>Created by Bruno </a:t>
            </a:r>
            <a:r>
              <a:rPr lang="en-US" dirty="0" err="1" smtClean="0"/>
              <a:t>Lowagie</a:t>
            </a:r>
            <a:endParaRPr lang="en-US" dirty="0" smtClean="0"/>
          </a:p>
          <a:p>
            <a:r>
              <a:rPr lang="en-US" dirty="0" smtClean="0"/>
              <a:t>Book: </a:t>
            </a:r>
            <a:r>
              <a:rPr lang="en-US" b="1" dirty="0" err="1" smtClean="0"/>
              <a:t>iText</a:t>
            </a:r>
            <a:r>
              <a:rPr lang="en-US" b="1" dirty="0" smtClean="0"/>
              <a:t> in Action</a:t>
            </a:r>
          </a:p>
          <a:p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Commercial, AGPL</a:t>
            </a:r>
          </a:p>
          <a:p>
            <a:r>
              <a:rPr lang="en-US" dirty="0"/>
              <a:t>S</a:t>
            </a:r>
            <a:r>
              <a:rPr lang="en-US" dirty="0" smtClean="0"/>
              <a:t>ource codes of this </a:t>
            </a:r>
            <a:r>
              <a:rPr lang="en-US" dirty="0" smtClean="0"/>
              <a:t>tutorial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github.com/RyanHuangPMA/iTextTutorial.git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first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steps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T01_HelloWord.java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Chunk, Phrase,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Paragraph</a:t>
            </a:r>
            <a:r>
              <a:rPr lang="en-US" dirty="0" smtClean="0"/>
              <a:t>: a Phrase with extra properties and a newline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T02_Paragraph.java</a:t>
            </a:r>
          </a:p>
          <a:p>
            <a:r>
              <a:rPr lang="en-US" b="1" dirty="0" smtClean="0"/>
              <a:t>Phrase</a:t>
            </a:r>
            <a:r>
              <a:rPr lang="en-US" dirty="0" smtClean="0"/>
              <a:t>: a list of Chunks with leading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T03_Phrase.java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/>
              <a:t>Chunk</a:t>
            </a:r>
            <a:r>
              <a:rPr lang="en-US" dirty="0" smtClean="0"/>
              <a:t>: a String, a Font, and some attributes</a:t>
            </a:r>
          </a:p>
          <a:p>
            <a:pPr lvl="1"/>
            <a:r>
              <a:rPr lang="en-US" dirty="0" smtClean="0"/>
              <a:t>is the smallest significant piece of text that can be added to a Document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T04_Chunk.java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Image into Document directly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T05_Image.java</a:t>
            </a:r>
          </a:p>
          <a:p>
            <a:r>
              <a:rPr lang="en-US" dirty="0" smtClean="0"/>
              <a:t>Add Image into Chunk first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T06_Image.java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PdfPTable</a:t>
            </a:r>
            <a:r>
              <a:rPr lang="en-US" dirty="0" smtClean="0"/>
              <a:t> and </a:t>
            </a:r>
            <a:r>
              <a:rPr lang="en-US" b="1" dirty="0" err="1" smtClean="0"/>
              <a:t>PdfPCell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T07_Table.java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&amp;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bookmarks automatically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T08_Chapter.java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PDF from a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/>
              <a:t>ByteArrayOutputStream</a:t>
            </a:r>
            <a:r>
              <a:rPr lang="en-US" dirty="0" smtClean="0"/>
              <a:t> first</a:t>
            </a:r>
          </a:p>
          <a:p>
            <a:r>
              <a:rPr lang="en-US" dirty="0" smtClean="0"/>
              <a:t>set Content Length</a:t>
            </a:r>
          </a:p>
          <a:p>
            <a:r>
              <a:rPr lang="en-US" dirty="0" smtClean="0"/>
              <a:t>write </a:t>
            </a:r>
            <a:r>
              <a:rPr lang="en-US" b="1" dirty="0" err="1" smtClean="0"/>
              <a:t>ByteArrayOutputStream</a:t>
            </a:r>
            <a:r>
              <a:rPr lang="en-US" dirty="0" smtClean="0"/>
              <a:t> to the </a:t>
            </a:r>
            <a:r>
              <a:rPr lang="en-US" b="1" dirty="0" err="1" smtClean="0"/>
              <a:t>ServletOutputStream</a:t>
            </a:r>
            <a:endParaRPr lang="en-US" b="1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T09_HelloServlet.java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 existing PDF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T10_AccessPDF.java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pma_template_generic</Template>
  <TotalTime>416</TotalTime>
  <Words>213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 Design</vt:lpstr>
      <vt:lpstr>iText Tutorial</vt:lpstr>
      <vt:lpstr>Overview</vt:lpstr>
      <vt:lpstr>Create first PDF</vt:lpstr>
      <vt:lpstr>Chunk, Phrase, Paragraph</vt:lpstr>
      <vt:lpstr>Image</vt:lpstr>
      <vt:lpstr>Table</vt:lpstr>
      <vt:lpstr>Chapter &amp; Section</vt:lpstr>
      <vt:lpstr>Generate PDF from a servlet</vt:lpstr>
      <vt:lpstr>PDFReader</vt:lpstr>
      <vt:lpstr>ColumnText</vt:lpstr>
      <vt:lpstr>PdfImportedPage</vt:lpstr>
      <vt:lpstr>Table Of Content (TOC)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iText Quick Guide</dc:title>
  <dc:creator>Ryan Huang</dc:creator>
  <cp:lastModifiedBy>rhuang</cp:lastModifiedBy>
  <cp:revision>63</cp:revision>
  <dcterms:created xsi:type="dcterms:W3CDTF">2006-08-16T00:00:00Z</dcterms:created>
  <dcterms:modified xsi:type="dcterms:W3CDTF">2013-12-25T07:22:40Z</dcterms:modified>
</cp:coreProperties>
</file>