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7" r:id="rId3"/>
    <p:sldId id="258" r:id="rId4"/>
    <p:sldId id="259" r:id="rId5"/>
    <p:sldId id="274" r:id="rId6"/>
    <p:sldId id="272" r:id="rId7"/>
    <p:sldId id="273" r:id="rId8"/>
    <p:sldId id="261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E0DC3-B64A-4A1D-8E47-4DB419266916}" v="22" dt="2023-11-17T03:05:3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s Zhu" userId="0479ccc8-09eb-4b47-82f1-2d00d6534b7f" providerId="ADAL" clId="{2E0E0DC3-B64A-4A1D-8E47-4DB419266916}"/>
    <pc:docChg chg="undo custSel addSld delSld modSld sldOrd">
      <pc:chgData name="Miles Zhu" userId="0479ccc8-09eb-4b47-82f1-2d00d6534b7f" providerId="ADAL" clId="{2E0E0DC3-B64A-4A1D-8E47-4DB419266916}" dt="2023-11-20T02:21:42.296" v="1002" actId="20577"/>
      <pc:docMkLst>
        <pc:docMk/>
      </pc:docMkLst>
      <pc:sldChg chg="modSp mod">
        <pc:chgData name="Miles Zhu" userId="0479ccc8-09eb-4b47-82f1-2d00d6534b7f" providerId="ADAL" clId="{2E0E0DC3-B64A-4A1D-8E47-4DB419266916}" dt="2023-11-20T02:21:42.296" v="1002" actId="20577"/>
        <pc:sldMkLst>
          <pc:docMk/>
          <pc:sldMk cId="486968138" sldId="257"/>
        </pc:sldMkLst>
        <pc:spChg chg="mod">
          <ac:chgData name="Miles Zhu" userId="0479ccc8-09eb-4b47-82f1-2d00d6534b7f" providerId="ADAL" clId="{2E0E0DC3-B64A-4A1D-8E47-4DB419266916}" dt="2023-11-20T02:21:42.296" v="1002" actId="20577"/>
          <ac:spMkLst>
            <pc:docMk/>
            <pc:sldMk cId="486968138" sldId="257"/>
            <ac:spMk id="2" creationId="{22147F50-6028-2165-171F-1C3EC879AD41}"/>
          </ac:spMkLst>
        </pc:spChg>
        <pc:spChg chg="mod">
          <ac:chgData name="Miles Zhu" userId="0479ccc8-09eb-4b47-82f1-2d00d6534b7f" providerId="ADAL" clId="{2E0E0DC3-B64A-4A1D-8E47-4DB419266916}" dt="2023-11-16T06:37:24.161" v="54" actId="20577"/>
          <ac:spMkLst>
            <pc:docMk/>
            <pc:sldMk cId="486968138" sldId="257"/>
            <ac:spMk id="3" creationId="{E274D873-C51C-9CB8-35D8-0D8B693669DD}"/>
          </ac:spMkLst>
        </pc:spChg>
      </pc:sldChg>
      <pc:sldChg chg="modSp mod">
        <pc:chgData name="Miles Zhu" userId="0479ccc8-09eb-4b47-82f1-2d00d6534b7f" providerId="ADAL" clId="{2E0E0DC3-B64A-4A1D-8E47-4DB419266916}" dt="2023-11-16T08:43:51.486" v="900" actId="1076"/>
        <pc:sldMkLst>
          <pc:docMk/>
          <pc:sldMk cId="1738858345" sldId="258"/>
        </pc:sldMkLst>
        <pc:spChg chg="mod">
          <ac:chgData name="Miles Zhu" userId="0479ccc8-09eb-4b47-82f1-2d00d6534b7f" providerId="ADAL" clId="{2E0E0DC3-B64A-4A1D-8E47-4DB419266916}" dt="2023-11-16T07:02:17.515" v="170" actId="20577"/>
          <ac:spMkLst>
            <pc:docMk/>
            <pc:sldMk cId="1738858345" sldId="258"/>
            <ac:spMk id="7" creationId="{8FFAD40F-0505-E6DC-26A9-35B4404CE2D4}"/>
          </ac:spMkLst>
        </pc:spChg>
        <pc:spChg chg="mod">
          <ac:chgData name="Miles Zhu" userId="0479ccc8-09eb-4b47-82f1-2d00d6534b7f" providerId="ADAL" clId="{2E0E0DC3-B64A-4A1D-8E47-4DB419266916}" dt="2023-11-16T07:02:44.522" v="189" actId="20577"/>
          <ac:spMkLst>
            <pc:docMk/>
            <pc:sldMk cId="1738858345" sldId="258"/>
            <ac:spMk id="8" creationId="{C1E48285-5E2F-20B8-8C4B-6382B96731B6}"/>
          </ac:spMkLst>
        </pc:spChg>
        <pc:spChg chg="mod">
          <ac:chgData name="Miles Zhu" userId="0479ccc8-09eb-4b47-82f1-2d00d6534b7f" providerId="ADAL" clId="{2E0E0DC3-B64A-4A1D-8E47-4DB419266916}" dt="2023-11-16T08:43:51.486" v="900" actId="1076"/>
          <ac:spMkLst>
            <pc:docMk/>
            <pc:sldMk cId="1738858345" sldId="258"/>
            <ac:spMk id="9" creationId="{EE27F542-9678-8BDD-A57A-C5EC4046ADB6}"/>
          </ac:spMkLst>
        </pc:spChg>
        <pc:spChg chg="mod">
          <ac:chgData name="Miles Zhu" userId="0479ccc8-09eb-4b47-82f1-2d00d6534b7f" providerId="ADAL" clId="{2E0E0DC3-B64A-4A1D-8E47-4DB419266916}" dt="2023-11-16T08:43:41.202" v="899" actId="20577"/>
          <ac:spMkLst>
            <pc:docMk/>
            <pc:sldMk cId="1738858345" sldId="258"/>
            <ac:spMk id="10" creationId="{FE66D478-F9AE-CAAB-B915-07DDD758873D}"/>
          </ac:spMkLst>
        </pc:spChg>
      </pc:sldChg>
      <pc:sldChg chg="addSp delSp modSp mod">
        <pc:chgData name="Miles Zhu" userId="0479ccc8-09eb-4b47-82f1-2d00d6534b7f" providerId="ADAL" clId="{2E0E0DC3-B64A-4A1D-8E47-4DB419266916}" dt="2023-11-16T07:02:09.531" v="162" actId="1076"/>
        <pc:sldMkLst>
          <pc:docMk/>
          <pc:sldMk cId="4228227374" sldId="259"/>
        </pc:sldMkLst>
        <pc:spChg chg="mod">
          <ac:chgData name="Miles Zhu" userId="0479ccc8-09eb-4b47-82f1-2d00d6534b7f" providerId="ADAL" clId="{2E0E0DC3-B64A-4A1D-8E47-4DB419266916}" dt="2023-11-16T06:39:01.478" v="114" actId="20577"/>
          <ac:spMkLst>
            <pc:docMk/>
            <pc:sldMk cId="4228227374" sldId="259"/>
            <ac:spMk id="3" creationId="{11386C3C-C689-C0D3-8378-88932DC8EDA0}"/>
          </ac:spMkLst>
        </pc:spChg>
        <pc:graphicFrameChg chg="del modGraphic">
          <ac:chgData name="Miles Zhu" userId="0479ccc8-09eb-4b47-82f1-2d00d6534b7f" providerId="ADAL" clId="{2E0E0DC3-B64A-4A1D-8E47-4DB419266916}" dt="2023-11-16T06:39:07.726" v="116" actId="478"/>
          <ac:graphicFrameMkLst>
            <pc:docMk/>
            <pc:sldMk cId="4228227374" sldId="259"/>
            <ac:graphicFrameMk id="2" creationId="{030E85BF-AFB4-E0FB-9C14-557FDAA00131}"/>
          </ac:graphicFrameMkLst>
        </pc:graphicFrameChg>
        <pc:picChg chg="add mod">
          <ac:chgData name="Miles Zhu" userId="0479ccc8-09eb-4b47-82f1-2d00d6534b7f" providerId="ADAL" clId="{2E0E0DC3-B64A-4A1D-8E47-4DB419266916}" dt="2023-11-16T07:02:09.531" v="162" actId="1076"/>
          <ac:picMkLst>
            <pc:docMk/>
            <pc:sldMk cId="4228227374" sldId="259"/>
            <ac:picMk id="6" creationId="{54C06CB0-7CDB-B8E3-6CF8-FE8EF5A84ECE}"/>
          </ac:picMkLst>
        </pc:picChg>
      </pc:sldChg>
      <pc:sldChg chg="del">
        <pc:chgData name="Miles Zhu" userId="0479ccc8-09eb-4b47-82f1-2d00d6534b7f" providerId="ADAL" clId="{2E0E0DC3-B64A-4A1D-8E47-4DB419266916}" dt="2023-11-16T07:52:47.538" v="221" actId="47"/>
        <pc:sldMkLst>
          <pc:docMk/>
          <pc:sldMk cId="1595016735" sldId="260"/>
        </pc:sldMkLst>
      </pc:sldChg>
      <pc:sldChg chg="addSp delSp modSp add del mod">
        <pc:chgData name="Miles Zhu" userId="0479ccc8-09eb-4b47-82f1-2d00d6534b7f" providerId="ADAL" clId="{2E0E0DC3-B64A-4A1D-8E47-4DB419266916}" dt="2023-11-16T08:18:27.168" v="538" actId="47"/>
        <pc:sldMkLst>
          <pc:docMk/>
          <pc:sldMk cId="3350483283" sldId="261"/>
        </pc:sldMkLst>
        <pc:spChg chg="add mod">
          <ac:chgData name="Miles Zhu" userId="0479ccc8-09eb-4b47-82f1-2d00d6534b7f" providerId="ADAL" clId="{2E0E0DC3-B64A-4A1D-8E47-4DB419266916}" dt="2023-11-16T07:56:31.296" v="321" actId="1076"/>
          <ac:spMkLst>
            <pc:docMk/>
            <pc:sldMk cId="3350483283" sldId="261"/>
            <ac:spMk id="2" creationId="{A0EED6E3-7878-01B9-F2C6-D89EA4A9AFAB}"/>
          </ac:spMkLst>
        </pc:spChg>
        <pc:spChg chg="mod">
          <ac:chgData name="Miles Zhu" userId="0479ccc8-09eb-4b47-82f1-2d00d6534b7f" providerId="ADAL" clId="{2E0E0DC3-B64A-4A1D-8E47-4DB419266916}" dt="2023-11-16T07:55:44.345" v="314" actId="1076"/>
          <ac:spMkLst>
            <pc:docMk/>
            <pc:sldMk cId="3350483283" sldId="261"/>
            <ac:spMk id="3" creationId="{11386C3C-C689-C0D3-8378-88932DC8EDA0}"/>
          </ac:spMkLst>
        </pc:spChg>
        <pc:spChg chg="mod">
          <ac:chgData name="Miles Zhu" userId="0479ccc8-09eb-4b47-82f1-2d00d6534b7f" providerId="ADAL" clId="{2E0E0DC3-B64A-4A1D-8E47-4DB419266916}" dt="2023-11-16T07:56:06.012" v="316" actId="1076"/>
          <ac:spMkLst>
            <pc:docMk/>
            <pc:sldMk cId="3350483283" sldId="261"/>
            <ac:spMk id="4" creationId="{26356985-1A8D-8C39-A192-3CD395655C0B}"/>
          </ac:spMkLst>
        </pc:spChg>
        <pc:spChg chg="del mod">
          <ac:chgData name="Miles Zhu" userId="0479ccc8-09eb-4b47-82f1-2d00d6534b7f" providerId="ADAL" clId="{2E0E0DC3-B64A-4A1D-8E47-4DB419266916}" dt="2023-11-16T08:02:51.871" v="327"/>
          <ac:spMkLst>
            <pc:docMk/>
            <pc:sldMk cId="3350483283" sldId="261"/>
            <ac:spMk id="5" creationId="{F0D99A3D-FC4D-EE1B-3C50-6EA4FA1750C8}"/>
          </ac:spMkLst>
        </pc:spChg>
        <pc:spChg chg="mod">
          <ac:chgData name="Miles Zhu" userId="0479ccc8-09eb-4b47-82f1-2d00d6534b7f" providerId="ADAL" clId="{2E0E0DC3-B64A-4A1D-8E47-4DB419266916}" dt="2023-11-16T07:56:14.176" v="317" actId="1076"/>
          <ac:spMkLst>
            <pc:docMk/>
            <pc:sldMk cId="3350483283" sldId="261"/>
            <ac:spMk id="6" creationId="{BE2876FC-9104-5862-6FBD-983CE0F61596}"/>
          </ac:spMkLst>
        </pc:spChg>
        <pc:spChg chg="mod">
          <ac:chgData name="Miles Zhu" userId="0479ccc8-09eb-4b47-82f1-2d00d6534b7f" providerId="ADAL" clId="{2E0E0DC3-B64A-4A1D-8E47-4DB419266916}" dt="2023-11-16T07:56:43.709" v="323" actId="1076"/>
          <ac:spMkLst>
            <pc:docMk/>
            <pc:sldMk cId="3350483283" sldId="261"/>
            <ac:spMk id="10" creationId="{F86969B0-FC10-3A92-8C82-3CA588A4E249}"/>
          </ac:spMkLst>
        </pc:spChg>
        <pc:spChg chg="add mod">
          <ac:chgData name="Miles Zhu" userId="0479ccc8-09eb-4b47-82f1-2d00d6534b7f" providerId="ADAL" clId="{2E0E0DC3-B64A-4A1D-8E47-4DB419266916}" dt="2023-11-16T08:09:24.076" v="453" actId="14100"/>
          <ac:spMkLst>
            <pc:docMk/>
            <pc:sldMk cId="3350483283" sldId="261"/>
            <ac:spMk id="15" creationId="{7E43714F-215D-D1A8-1136-1D6B7511E81F}"/>
          </ac:spMkLst>
        </pc:spChg>
        <pc:spChg chg="add mod">
          <ac:chgData name="Miles Zhu" userId="0479ccc8-09eb-4b47-82f1-2d00d6534b7f" providerId="ADAL" clId="{2E0E0DC3-B64A-4A1D-8E47-4DB419266916}" dt="2023-11-16T08:04:01.870" v="379"/>
          <ac:spMkLst>
            <pc:docMk/>
            <pc:sldMk cId="3350483283" sldId="261"/>
            <ac:spMk id="16" creationId="{7E43714F-215D-D1A8-1136-1D6B7511E81F}"/>
          </ac:spMkLst>
        </pc:spChg>
        <pc:spChg chg="mod">
          <ac:chgData name="Miles Zhu" userId="0479ccc8-09eb-4b47-82f1-2d00d6534b7f" providerId="ADAL" clId="{2E0E0DC3-B64A-4A1D-8E47-4DB419266916}" dt="2023-11-16T07:56:17.482" v="318" actId="1076"/>
          <ac:spMkLst>
            <pc:docMk/>
            <pc:sldMk cId="3350483283" sldId="261"/>
            <ac:spMk id="17" creationId="{B4E2C2F9-4C38-4A21-0B95-EB4D04BF8717}"/>
          </ac:spMkLst>
        </pc:spChg>
        <pc:spChg chg="del mod">
          <ac:chgData name="Miles Zhu" userId="0479ccc8-09eb-4b47-82f1-2d00d6534b7f" providerId="ADAL" clId="{2E0E0DC3-B64A-4A1D-8E47-4DB419266916}" dt="2023-11-16T07:53:11.511" v="228" actId="478"/>
          <ac:spMkLst>
            <pc:docMk/>
            <pc:sldMk cId="3350483283" sldId="261"/>
            <ac:spMk id="18" creationId="{807710C9-AD50-5F79-3DA8-22A50FC51C66}"/>
          </ac:spMkLst>
        </pc:spChg>
        <pc:spChg chg="add del mod">
          <ac:chgData name="Miles Zhu" userId="0479ccc8-09eb-4b47-82f1-2d00d6534b7f" providerId="ADAL" clId="{2E0E0DC3-B64A-4A1D-8E47-4DB419266916}" dt="2023-11-16T08:09:27.569" v="454" actId="14100"/>
          <ac:spMkLst>
            <pc:docMk/>
            <pc:sldMk cId="3350483283" sldId="261"/>
            <ac:spMk id="19" creationId="{8210F6B7-1BEE-E3B7-BC0B-487BA574C60B}"/>
          </ac:spMkLst>
        </pc:spChg>
        <pc:spChg chg="del">
          <ac:chgData name="Miles Zhu" userId="0479ccc8-09eb-4b47-82f1-2d00d6534b7f" providerId="ADAL" clId="{2E0E0DC3-B64A-4A1D-8E47-4DB419266916}" dt="2023-11-16T07:53:12.502" v="229" actId="478"/>
          <ac:spMkLst>
            <pc:docMk/>
            <pc:sldMk cId="3350483283" sldId="261"/>
            <ac:spMk id="22" creationId="{A1554A3A-E7A1-7C0A-C342-4DFA97609816}"/>
          </ac:spMkLst>
        </pc:spChg>
        <pc:spChg chg="del">
          <ac:chgData name="Miles Zhu" userId="0479ccc8-09eb-4b47-82f1-2d00d6534b7f" providerId="ADAL" clId="{2E0E0DC3-B64A-4A1D-8E47-4DB419266916}" dt="2023-11-16T07:53:14.846" v="231" actId="478"/>
          <ac:spMkLst>
            <pc:docMk/>
            <pc:sldMk cId="3350483283" sldId="261"/>
            <ac:spMk id="23" creationId="{DC157C28-D5D1-BDA3-6549-7110AB597C45}"/>
          </ac:spMkLst>
        </pc:spChg>
        <pc:spChg chg="del">
          <ac:chgData name="Miles Zhu" userId="0479ccc8-09eb-4b47-82f1-2d00d6534b7f" providerId="ADAL" clId="{2E0E0DC3-B64A-4A1D-8E47-4DB419266916}" dt="2023-11-16T07:53:14.030" v="230" actId="478"/>
          <ac:spMkLst>
            <pc:docMk/>
            <pc:sldMk cId="3350483283" sldId="261"/>
            <ac:spMk id="25" creationId="{1076264D-E4E2-9695-0475-421C3AEDA0A2}"/>
          </ac:spMkLst>
        </pc:spChg>
        <pc:spChg chg="del">
          <ac:chgData name="Miles Zhu" userId="0479ccc8-09eb-4b47-82f1-2d00d6534b7f" providerId="ADAL" clId="{2E0E0DC3-B64A-4A1D-8E47-4DB419266916}" dt="2023-11-16T07:53:16.343" v="232" actId="478"/>
          <ac:spMkLst>
            <pc:docMk/>
            <pc:sldMk cId="3350483283" sldId="261"/>
            <ac:spMk id="28" creationId="{7D8C511B-40FB-4920-DD7E-D276F0B5E213}"/>
          </ac:spMkLst>
        </pc:spChg>
        <pc:spChg chg="add mod">
          <ac:chgData name="Miles Zhu" userId="0479ccc8-09eb-4b47-82f1-2d00d6534b7f" providerId="ADAL" clId="{2E0E0DC3-B64A-4A1D-8E47-4DB419266916}" dt="2023-11-16T08:07:17.464" v="430" actId="20577"/>
          <ac:spMkLst>
            <pc:docMk/>
            <pc:sldMk cId="3350483283" sldId="261"/>
            <ac:spMk id="33" creationId="{B0249AD3-3DA2-100C-6314-668940CE0C4F}"/>
          </ac:spMkLst>
        </pc:spChg>
        <pc:spChg chg="add mod">
          <ac:chgData name="Miles Zhu" userId="0479ccc8-09eb-4b47-82f1-2d00d6534b7f" providerId="ADAL" clId="{2E0E0DC3-B64A-4A1D-8E47-4DB419266916}" dt="2023-11-16T08:07:52.716" v="448" actId="14100"/>
          <ac:spMkLst>
            <pc:docMk/>
            <pc:sldMk cId="3350483283" sldId="261"/>
            <ac:spMk id="35" creationId="{3D5D49DE-489D-D347-4DCB-555EA93C7332}"/>
          </ac:spMkLst>
        </pc:spChg>
        <pc:spChg chg="add del mod">
          <ac:chgData name="Miles Zhu" userId="0479ccc8-09eb-4b47-82f1-2d00d6534b7f" providerId="ADAL" clId="{2E0E0DC3-B64A-4A1D-8E47-4DB419266916}" dt="2023-11-16T08:08:05.184" v="450"/>
          <ac:spMkLst>
            <pc:docMk/>
            <pc:sldMk cId="3350483283" sldId="261"/>
            <ac:spMk id="37" creationId="{6322E1AA-EFA9-77AB-087A-BB5ADBD54447}"/>
          </ac:spMkLst>
        </pc:spChg>
        <pc:spChg chg="add mod">
          <ac:chgData name="Miles Zhu" userId="0479ccc8-09eb-4b47-82f1-2d00d6534b7f" providerId="ADAL" clId="{2E0E0DC3-B64A-4A1D-8E47-4DB419266916}" dt="2023-11-16T08:09:31.376" v="455" actId="14100"/>
          <ac:spMkLst>
            <pc:docMk/>
            <pc:sldMk cId="3350483283" sldId="261"/>
            <ac:spMk id="39" creationId="{382EA35C-D789-6DEE-7A40-41469896DA5A}"/>
          </ac:spMkLst>
        </pc:spChg>
        <pc:spChg chg="mod">
          <ac:chgData name="Miles Zhu" userId="0479ccc8-09eb-4b47-82f1-2d00d6534b7f" providerId="ADAL" clId="{2E0E0DC3-B64A-4A1D-8E47-4DB419266916}" dt="2023-11-16T07:56:01.689" v="315" actId="1076"/>
          <ac:spMkLst>
            <pc:docMk/>
            <pc:sldMk cId="3350483283" sldId="261"/>
            <ac:spMk id="48" creationId="{B051E819-2C06-8151-25E8-4E82A9AE68D8}"/>
          </ac:spMkLst>
        </pc:spChg>
        <pc:spChg chg="del mod">
          <ac:chgData name="Miles Zhu" userId="0479ccc8-09eb-4b47-82f1-2d00d6534b7f" providerId="ADAL" clId="{2E0E0DC3-B64A-4A1D-8E47-4DB419266916}" dt="2023-11-16T07:53:23.033" v="238" actId="478"/>
          <ac:spMkLst>
            <pc:docMk/>
            <pc:sldMk cId="3350483283" sldId="261"/>
            <ac:spMk id="49" creationId="{6E3A136D-C362-6222-3813-22765A1FFDDD}"/>
          </ac:spMkLst>
        </pc:spChg>
        <pc:spChg chg="add del mod">
          <ac:chgData name="Miles Zhu" userId="0479ccc8-09eb-4b47-82f1-2d00d6534b7f" providerId="ADAL" clId="{2E0E0DC3-B64A-4A1D-8E47-4DB419266916}" dt="2023-11-16T08:14:14.820" v="481" actId="478"/>
          <ac:spMkLst>
            <pc:docMk/>
            <pc:sldMk cId="3350483283" sldId="261"/>
            <ac:spMk id="54" creationId="{BC7C009B-1018-DBCE-481B-ADEB1476AB48}"/>
          </ac:spMkLst>
        </pc:spChg>
        <pc:spChg chg="add del mod">
          <ac:chgData name="Miles Zhu" userId="0479ccc8-09eb-4b47-82f1-2d00d6534b7f" providerId="ADAL" clId="{2E0E0DC3-B64A-4A1D-8E47-4DB419266916}" dt="2023-11-16T08:14:14.820" v="483"/>
          <ac:spMkLst>
            <pc:docMk/>
            <pc:sldMk cId="3350483283" sldId="261"/>
            <ac:spMk id="55" creationId="{5E03FBBA-D514-50FC-0D1C-302EB74E36EF}"/>
          </ac:spMkLst>
        </pc:spChg>
        <pc:spChg chg="add del mod">
          <ac:chgData name="Miles Zhu" userId="0479ccc8-09eb-4b47-82f1-2d00d6534b7f" providerId="ADAL" clId="{2E0E0DC3-B64A-4A1D-8E47-4DB419266916}" dt="2023-11-16T08:16:21.853" v="536" actId="20577"/>
          <ac:spMkLst>
            <pc:docMk/>
            <pc:sldMk cId="3350483283" sldId="261"/>
            <ac:spMk id="56" creationId="{FABE15E1-81FC-951D-A67D-AE8DEE27C268}"/>
          </ac:spMkLst>
        </pc:spChg>
        <pc:picChg chg="add mod">
          <ac:chgData name="Miles Zhu" userId="0479ccc8-09eb-4b47-82f1-2d00d6534b7f" providerId="ADAL" clId="{2E0E0DC3-B64A-4A1D-8E47-4DB419266916}" dt="2023-11-16T08:10:14.939" v="459" actId="1076"/>
          <ac:picMkLst>
            <pc:docMk/>
            <pc:sldMk cId="3350483283" sldId="261"/>
            <ac:picMk id="43" creationId="{E4BBC52B-B63F-09E2-50C4-3A21B091E183}"/>
          </ac:picMkLst>
        </pc:picChg>
        <pc:picChg chg="add del mod">
          <ac:chgData name="Miles Zhu" userId="0479ccc8-09eb-4b47-82f1-2d00d6534b7f" providerId="ADAL" clId="{2E0E0DC3-B64A-4A1D-8E47-4DB419266916}" dt="2023-11-16T08:11:25.621" v="467" actId="22"/>
          <ac:picMkLst>
            <pc:docMk/>
            <pc:sldMk cId="3350483283" sldId="261"/>
            <ac:picMk id="47" creationId="{CFFC37E7-52DC-F207-624A-925B3A152B81}"/>
          </ac:picMkLst>
        </pc:picChg>
        <pc:picChg chg="add mod">
          <ac:chgData name="Miles Zhu" userId="0479ccc8-09eb-4b47-82f1-2d00d6534b7f" providerId="ADAL" clId="{2E0E0DC3-B64A-4A1D-8E47-4DB419266916}" dt="2023-11-16T08:12:36.123" v="476" actId="1076"/>
          <ac:picMkLst>
            <pc:docMk/>
            <pc:sldMk cId="3350483283" sldId="261"/>
            <ac:picMk id="51" creationId="{36F50141-9E1D-CB44-FB68-2B544775C660}"/>
          </ac:picMkLst>
        </pc:picChg>
        <pc:picChg chg="add mod">
          <ac:chgData name="Miles Zhu" userId="0479ccc8-09eb-4b47-82f1-2d00d6534b7f" providerId="ADAL" clId="{2E0E0DC3-B64A-4A1D-8E47-4DB419266916}" dt="2023-11-16T08:12:39.686" v="477" actId="1076"/>
          <ac:picMkLst>
            <pc:docMk/>
            <pc:sldMk cId="3350483283" sldId="261"/>
            <ac:picMk id="53" creationId="{406D31DB-C612-9866-B911-7B91CF4180E3}"/>
          </ac:picMkLst>
        </pc:picChg>
        <pc:cxnChg chg="add del mod">
          <ac:chgData name="Miles Zhu" userId="0479ccc8-09eb-4b47-82f1-2d00d6534b7f" providerId="ADAL" clId="{2E0E0DC3-B64A-4A1D-8E47-4DB419266916}" dt="2023-11-16T07:56:33.769" v="322" actId="478"/>
          <ac:cxnSpMkLst>
            <pc:docMk/>
            <pc:sldMk cId="3350483283" sldId="261"/>
            <ac:cxnSpMk id="7" creationId="{2B8F46B2-29F9-420C-9428-DDC5EDA5252C}"/>
          </ac:cxnSpMkLst>
        </pc:cxnChg>
        <pc:cxnChg chg="add mod">
          <ac:chgData name="Miles Zhu" userId="0479ccc8-09eb-4b47-82f1-2d00d6534b7f" providerId="ADAL" clId="{2E0E0DC3-B64A-4A1D-8E47-4DB419266916}" dt="2023-11-16T07:56:51.290" v="326" actId="14100"/>
          <ac:cxnSpMkLst>
            <pc:docMk/>
            <pc:sldMk cId="3350483283" sldId="261"/>
            <ac:cxnSpMk id="12" creationId="{1BDE39E2-5688-E6F2-6FB3-04E9BE20D683}"/>
          </ac:cxnSpMkLst>
        </pc:cxnChg>
        <pc:cxnChg chg="del mod">
          <ac:chgData name="Miles Zhu" userId="0479ccc8-09eb-4b47-82f1-2d00d6534b7f" providerId="ADAL" clId="{2E0E0DC3-B64A-4A1D-8E47-4DB419266916}" dt="2023-11-16T07:53:24.337" v="239" actId="478"/>
          <ac:cxnSpMkLst>
            <pc:docMk/>
            <pc:sldMk cId="3350483283" sldId="261"/>
            <ac:cxnSpMk id="14" creationId="{2EE2B401-A82C-C64F-E5C6-19E96284F588}"/>
          </ac:cxnSpMkLst>
        </pc:cxnChg>
        <pc:cxnChg chg="add del mod">
          <ac:chgData name="Miles Zhu" userId="0479ccc8-09eb-4b47-82f1-2d00d6534b7f" providerId="ADAL" clId="{2E0E0DC3-B64A-4A1D-8E47-4DB419266916}" dt="2023-11-16T08:06:10.057" v="391" actId="478"/>
          <ac:cxnSpMkLst>
            <pc:docMk/>
            <pc:sldMk cId="3350483283" sldId="261"/>
            <ac:cxnSpMk id="20" creationId="{222D8C1B-D00A-D172-230E-04B5C24074A0}"/>
          </ac:cxnSpMkLst>
        </pc:cxnChg>
        <pc:cxnChg chg="add del">
          <ac:chgData name="Miles Zhu" userId="0479ccc8-09eb-4b47-82f1-2d00d6534b7f" providerId="ADAL" clId="{2E0E0DC3-B64A-4A1D-8E47-4DB419266916}" dt="2023-11-16T08:05:31.582" v="388" actId="11529"/>
          <ac:cxnSpMkLst>
            <pc:docMk/>
            <pc:sldMk cId="3350483283" sldId="261"/>
            <ac:cxnSpMk id="27" creationId="{CAE9167F-DA69-F27D-B8E7-8363D004BA5A}"/>
          </ac:cxnSpMkLst>
        </pc:cxnChg>
        <pc:cxnChg chg="add del">
          <ac:chgData name="Miles Zhu" userId="0479ccc8-09eb-4b47-82f1-2d00d6534b7f" providerId="ADAL" clId="{2E0E0DC3-B64A-4A1D-8E47-4DB419266916}" dt="2023-11-16T08:06:09.140" v="390" actId="478"/>
          <ac:cxnSpMkLst>
            <pc:docMk/>
            <pc:sldMk cId="3350483283" sldId="261"/>
            <ac:cxnSpMk id="30" creationId="{B830CE70-4785-A335-C1F5-7916E8143BD6}"/>
          </ac:cxnSpMkLst>
        </pc:cxnChg>
        <pc:cxnChg chg="add del mod">
          <ac:chgData name="Miles Zhu" userId="0479ccc8-09eb-4b47-82f1-2d00d6534b7f" providerId="ADAL" clId="{2E0E0DC3-B64A-4A1D-8E47-4DB419266916}" dt="2023-11-16T08:07:01.068" v="424"/>
          <ac:cxnSpMkLst>
            <pc:docMk/>
            <pc:sldMk cId="3350483283" sldId="261"/>
            <ac:cxnSpMk id="31" creationId="{1F4AC7AC-93C0-2FCB-7710-7CE2672CADAB}"/>
          </ac:cxnSpMkLst>
        </pc:cxnChg>
        <pc:cxnChg chg="del mod">
          <ac:chgData name="Miles Zhu" userId="0479ccc8-09eb-4b47-82f1-2d00d6534b7f" providerId="ADAL" clId="{2E0E0DC3-B64A-4A1D-8E47-4DB419266916}" dt="2023-11-16T07:53:25.293" v="240" actId="478"/>
          <ac:cxnSpMkLst>
            <pc:docMk/>
            <pc:sldMk cId="3350483283" sldId="261"/>
            <ac:cxnSpMk id="32" creationId="{65A4BC5D-659D-F595-818E-856DABE2B6BC}"/>
          </ac:cxnSpMkLst>
        </pc:cxnChg>
        <pc:cxnChg chg="del mod">
          <ac:chgData name="Miles Zhu" userId="0479ccc8-09eb-4b47-82f1-2d00d6534b7f" providerId="ADAL" clId="{2E0E0DC3-B64A-4A1D-8E47-4DB419266916}" dt="2023-11-16T07:53:18.167" v="234" actId="478"/>
          <ac:cxnSpMkLst>
            <pc:docMk/>
            <pc:sldMk cId="3350483283" sldId="261"/>
            <ac:cxnSpMk id="34" creationId="{0D93E16B-94DA-443E-0F12-502DA0C6C6FD}"/>
          </ac:cxnSpMkLst>
        </pc:cxnChg>
        <pc:cxnChg chg="del">
          <ac:chgData name="Miles Zhu" userId="0479ccc8-09eb-4b47-82f1-2d00d6534b7f" providerId="ADAL" clId="{2E0E0DC3-B64A-4A1D-8E47-4DB419266916}" dt="2023-11-16T07:53:18.940" v="235" actId="478"/>
          <ac:cxnSpMkLst>
            <pc:docMk/>
            <pc:sldMk cId="3350483283" sldId="261"/>
            <ac:cxnSpMk id="36" creationId="{A8701EEA-F65A-4B5D-8C74-BD3647831BFE}"/>
          </ac:cxnSpMkLst>
        </pc:cxnChg>
        <pc:cxnChg chg="del">
          <ac:chgData name="Miles Zhu" userId="0479ccc8-09eb-4b47-82f1-2d00d6534b7f" providerId="ADAL" clId="{2E0E0DC3-B64A-4A1D-8E47-4DB419266916}" dt="2023-11-16T07:53:19.771" v="236" actId="478"/>
          <ac:cxnSpMkLst>
            <pc:docMk/>
            <pc:sldMk cId="3350483283" sldId="261"/>
            <ac:cxnSpMk id="38" creationId="{2644BE8D-AEEC-6137-A87D-ED37C19C933C}"/>
          </ac:cxnSpMkLst>
        </pc:cxnChg>
        <pc:cxnChg chg="del mod">
          <ac:chgData name="Miles Zhu" userId="0479ccc8-09eb-4b47-82f1-2d00d6534b7f" providerId="ADAL" clId="{2E0E0DC3-B64A-4A1D-8E47-4DB419266916}" dt="2023-11-16T07:53:17.336" v="233" actId="478"/>
          <ac:cxnSpMkLst>
            <pc:docMk/>
            <pc:sldMk cId="3350483283" sldId="261"/>
            <ac:cxnSpMk id="40" creationId="{BF7C9940-D22C-6F78-9F47-8E582F5892F1}"/>
          </ac:cxnSpMkLst>
        </pc:cxnChg>
        <pc:cxnChg chg="mod">
          <ac:chgData name="Miles Zhu" userId="0479ccc8-09eb-4b47-82f1-2d00d6534b7f" providerId="ADAL" clId="{2E0E0DC3-B64A-4A1D-8E47-4DB419266916}" dt="2023-11-16T07:56:06.012" v="316" actId="1076"/>
          <ac:cxnSpMkLst>
            <pc:docMk/>
            <pc:sldMk cId="3350483283" sldId="261"/>
            <ac:cxnSpMk id="42" creationId="{FB45C339-BAE7-AEE7-B602-31BE99EB2627}"/>
          </ac:cxnSpMkLst>
        </pc:cxnChg>
        <pc:cxnChg chg="mod">
          <ac:chgData name="Miles Zhu" userId="0479ccc8-09eb-4b47-82f1-2d00d6534b7f" providerId="ADAL" clId="{2E0E0DC3-B64A-4A1D-8E47-4DB419266916}" dt="2023-11-16T07:56:22.091" v="319" actId="1076"/>
          <ac:cxnSpMkLst>
            <pc:docMk/>
            <pc:sldMk cId="3350483283" sldId="261"/>
            <ac:cxnSpMk id="44" creationId="{36A4FED4-9A01-7429-423C-7FD43D513767}"/>
          </ac:cxnSpMkLst>
        </pc:cxnChg>
        <pc:cxnChg chg="mod">
          <ac:chgData name="Miles Zhu" userId="0479ccc8-09eb-4b47-82f1-2d00d6534b7f" providerId="ADAL" clId="{2E0E0DC3-B64A-4A1D-8E47-4DB419266916}" dt="2023-11-16T07:56:27.371" v="320" actId="1076"/>
          <ac:cxnSpMkLst>
            <pc:docMk/>
            <pc:sldMk cId="3350483283" sldId="261"/>
            <ac:cxnSpMk id="46" creationId="{70D49ACD-E012-9FB0-F729-A2AEE867626C}"/>
          </ac:cxnSpMkLst>
        </pc:cxnChg>
      </pc:sldChg>
      <pc:sldChg chg="del">
        <pc:chgData name="Miles Zhu" userId="0479ccc8-09eb-4b47-82f1-2d00d6534b7f" providerId="ADAL" clId="{2E0E0DC3-B64A-4A1D-8E47-4DB419266916}" dt="2023-11-16T08:18:32.078" v="539" actId="47"/>
        <pc:sldMkLst>
          <pc:docMk/>
          <pc:sldMk cId="2680970874" sldId="262"/>
        </pc:sldMkLst>
      </pc:sldChg>
      <pc:sldChg chg="del">
        <pc:chgData name="Miles Zhu" userId="0479ccc8-09eb-4b47-82f1-2d00d6534b7f" providerId="ADAL" clId="{2E0E0DC3-B64A-4A1D-8E47-4DB419266916}" dt="2023-11-16T08:18:34.023" v="540" actId="47"/>
        <pc:sldMkLst>
          <pc:docMk/>
          <pc:sldMk cId="1677226439" sldId="263"/>
        </pc:sldMkLst>
      </pc:sldChg>
      <pc:sldChg chg="del">
        <pc:chgData name="Miles Zhu" userId="0479ccc8-09eb-4b47-82f1-2d00d6534b7f" providerId="ADAL" clId="{2E0E0DC3-B64A-4A1D-8E47-4DB419266916}" dt="2023-11-16T08:18:36.851" v="541" actId="47"/>
        <pc:sldMkLst>
          <pc:docMk/>
          <pc:sldMk cId="2326603307" sldId="264"/>
        </pc:sldMkLst>
      </pc:sldChg>
      <pc:sldChg chg="del">
        <pc:chgData name="Miles Zhu" userId="0479ccc8-09eb-4b47-82f1-2d00d6534b7f" providerId="ADAL" clId="{2E0E0DC3-B64A-4A1D-8E47-4DB419266916}" dt="2023-11-16T08:18:38.484" v="542" actId="47"/>
        <pc:sldMkLst>
          <pc:docMk/>
          <pc:sldMk cId="3536030566" sldId="265"/>
        </pc:sldMkLst>
      </pc:sldChg>
      <pc:sldChg chg="del">
        <pc:chgData name="Miles Zhu" userId="0479ccc8-09eb-4b47-82f1-2d00d6534b7f" providerId="ADAL" clId="{2E0E0DC3-B64A-4A1D-8E47-4DB419266916}" dt="2023-11-16T08:18:43.208" v="543" actId="47"/>
        <pc:sldMkLst>
          <pc:docMk/>
          <pc:sldMk cId="3451136427" sldId="266"/>
        </pc:sldMkLst>
      </pc:sldChg>
      <pc:sldChg chg="del">
        <pc:chgData name="Miles Zhu" userId="0479ccc8-09eb-4b47-82f1-2d00d6534b7f" providerId="ADAL" clId="{2E0E0DC3-B64A-4A1D-8E47-4DB419266916}" dt="2023-11-16T08:18:52.461" v="544" actId="47"/>
        <pc:sldMkLst>
          <pc:docMk/>
          <pc:sldMk cId="3545676332" sldId="268"/>
        </pc:sldMkLst>
      </pc:sldChg>
      <pc:sldChg chg="del">
        <pc:chgData name="Miles Zhu" userId="0479ccc8-09eb-4b47-82f1-2d00d6534b7f" providerId="ADAL" clId="{2E0E0DC3-B64A-4A1D-8E47-4DB419266916}" dt="2023-11-16T08:18:53.487" v="545" actId="47"/>
        <pc:sldMkLst>
          <pc:docMk/>
          <pc:sldMk cId="656304378" sldId="269"/>
        </pc:sldMkLst>
      </pc:sldChg>
      <pc:sldChg chg="delSp modSp mod">
        <pc:chgData name="Miles Zhu" userId="0479ccc8-09eb-4b47-82f1-2d00d6534b7f" providerId="ADAL" clId="{2E0E0DC3-B64A-4A1D-8E47-4DB419266916}" dt="2023-11-20T02:19:35.890" v="982" actId="20577"/>
        <pc:sldMkLst>
          <pc:docMk/>
          <pc:sldMk cId="1518143951" sldId="270"/>
        </pc:sldMkLst>
        <pc:spChg chg="del mod">
          <ac:chgData name="Miles Zhu" userId="0479ccc8-09eb-4b47-82f1-2d00d6534b7f" providerId="ADAL" clId="{2E0E0DC3-B64A-4A1D-8E47-4DB419266916}" dt="2023-11-16T08:36:40.368" v="681" actId="478"/>
          <ac:spMkLst>
            <pc:docMk/>
            <pc:sldMk cId="1518143951" sldId="270"/>
            <ac:spMk id="2" creationId="{00314B9E-3A9F-6414-032C-952F97FA71F8}"/>
          </ac:spMkLst>
        </pc:spChg>
        <pc:spChg chg="mod">
          <ac:chgData name="Miles Zhu" userId="0479ccc8-09eb-4b47-82f1-2d00d6534b7f" providerId="ADAL" clId="{2E0E0DC3-B64A-4A1D-8E47-4DB419266916}" dt="2023-11-16T08:41:27.538" v="831" actId="20577"/>
          <ac:spMkLst>
            <pc:docMk/>
            <pc:sldMk cId="1518143951" sldId="270"/>
            <ac:spMk id="4" creationId="{924372B5-43CE-1BC6-369B-8B30A8E68ADB}"/>
          </ac:spMkLst>
        </pc:spChg>
        <pc:spChg chg="mod">
          <ac:chgData name="Miles Zhu" userId="0479ccc8-09eb-4b47-82f1-2d00d6534b7f" providerId="ADAL" clId="{2E0E0DC3-B64A-4A1D-8E47-4DB419266916}" dt="2023-11-20T02:19:35.890" v="982" actId="20577"/>
          <ac:spMkLst>
            <pc:docMk/>
            <pc:sldMk cId="1518143951" sldId="270"/>
            <ac:spMk id="5" creationId="{F0D99A3D-FC4D-EE1B-3C50-6EA4FA1750C8}"/>
          </ac:spMkLst>
        </pc:spChg>
        <pc:spChg chg="del">
          <ac:chgData name="Miles Zhu" userId="0479ccc8-09eb-4b47-82f1-2d00d6534b7f" providerId="ADAL" clId="{2E0E0DC3-B64A-4A1D-8E47-4DB419266916}" dt="2023-11-16T08:36:27.540" v="675" actId="478"/>
          <ac:spMkLst>
            <pc:docMk/>
            <pc:sldMk cId="1518143951" sldId="270"/>
            <ac:spMk id="6" creationId="{B7EFD43D-F2C3-67A2-8CB1-121020590C28}"/>
          </ac:spMkLst>
        </pc:spChg>
        <pc:spChg chg="del">
          <ac:chgData name="Miles Zhu" userId="0479ccc8-09eb-4b47-82f1-2d00d6534b7f" providerId="ADAL" clId="{2E0E0DC3-B64A-4A1D-8E47-4DB419266916}" dt="2023-11-16T08:36:31.904" v="676" actId="478"/>
          <ac:spMkLst>
            <pc:docMk/>
            <pc:sldMk cId="1518143951" sldId="270"/>
            <ac:spMk id="12" creationId="{9C50DAE9-4FB3-0309-8E08-E57BDA61FD69}"/>
          </ac:spMkLst>
        </pc:spChg>
        <pc:cxnChg chg="del mod">
          <ac:chgData name="Miles Zhu" userId="0479ccc8-09eb-4b47-82f1-2d00d6534b7f" providerId="ADAL" clId="{2E0E0DC3-B64A-4A1D-8E47-4DB419266916}" dt="2023-11-16T08:36:26.075" v="674" actId="478"/>
          <ac:cxnSpMkLst>
            <pc:docMk/>
            <pc:sldMk cId="1518143951" sldId="270"/>
            <ac:cxnSpMk id="8" creationId="{F779440A-BA5D-EC1C-6276-4E572A49A7E5}"/>
          </ac:cxnSpMkLst>
        </pc:cxnChg>
        <pc:cxnChg chg="del mod">
          <ac:chgData name="Miles Zhu" userId="0479ccc8-09eb-4b47-82f1-2d00d6534b7f" providerId="ADAL" clId="{2E0E0DC3-B64A-4A1D-8E47-4DB419266916}" dt="2023-11-16T08:36:32.759" v="678" actId="478"/>
          <ac:cxnSpMkLst>
            <pc:docMk/>
            <pc:sldMk cId="1518143951" sldId="270"/>
            <ac:cxnSpMk id="14" creationId="{66A28AE9-B9EE-7BB6-3146-C68224E8E4C2}"/>
          </ac:cxnSpMkLst>
        </pc:cxnChg>
      </pc:sldChg>
      <pc:sldChg chg="del">
        <pc:chgData name="Miles Zhu" userId="0479ccc8-09eb-4b47-82f1-2d00d6534b7f" providerId="ADAL" clId="{2E0E0DC3-B64A-4A1D-8E47-4DB419266916}" dt="2023-11-16T08:39:35.037" v="811" actId="47"/>
        <pc:sldMkLst>
          <pc:docMk/>
          <pc:sldMk cId="3198425773" sldId="271"/>
        </pc:sldMkLst>
      </pc:sldChg>
      <pc:sldChg chg="addSp delSp modSp add mod ord">
        <pc:chgData name="Miles Zhu" userId="0479ccc8-09eb-4b47-82f1-2d00d6534b7f" providerId="ADAL" clId="{2E0E0DC3-B64A-4A1D-8E47-4DB419266916}" dt="2023-11-17T03:07:44.141" v="917"/>
        <pc:sldMkLst>
          <pc:docMk/>
          <pc:sldMk cId="336249342" sldId="272"/>
        </pc:sldMkLst>
        <pc:spChg chg="del">
          <ac:chgData name="Miles Zhu" userId="0479ccc8-09eb-4b47-82f1-2d00d6534b7f" providerId="ADAL" clId="{2E0E0DC3-B64A-4A1D-8E47-4DB419266916}" dt="2023-11-16T06:43:47.620" v="131" actId="478"/>
          <ac:spMkLst>
            <pc:docMk/>
            <pc:sldMk cId="336249342" sldId="272"/>
            <ac:spMk id="5" creationId="{F0D99A3D-FC4D-EE1B-3C50-6EA4FA1750C8}"/>
          </ac:spMkLst>
        </pc:spChg>
        <pc:picChg chg="add del mod">
          <ac:chgData name="Miles Zhu" userId="0479ccc8-09eb-4b47-82f1-2d00d6534b7f" providerId="ADAL" clId="{2E0E0DC3-B64A-4A1D-8E47-4DB419266916}" dt="2023-11-16T06:45:23.309" v="134" actId="478"/>
          <ac:picMkLst>
            <pc:docMk/>
            <pc:sldMk cId="336249342" sldId="272"/>
            <ac:picMk id="4" creationId="{268F67C2-983C-1F32-2A43-07F8BA1C8EEA}"/>
          </ac:picMkLst>
        </pc:picChg>
        <pc:picChg chg="del">
          <ac:chgData name="Miles Zhu" userId="0479ccc8-09eb-4b47-82f1-2d00d6534b7f" providerId="ADAL" clId="{2E0E0DC3-B64A-4A1D-8E47-4DB419266916}" dt="2023-11-16T06:43:14.041" v="126" actId="478"/>
          <ac:picMkLst>
            <pc:docMk/>
            <pc:sldMk cId="336249342" sldId="272"/>
            <ac:picMk id="6" creationId="{54C06CB0-7CDB-B8E3-6CF8-FE8EF5A84ECE}"/>
          </ac:picMkLst>
        </pc:picChg>
        <pc:picChg chg="add del mod">
          <ac:chgData name="Miles Zhu" userId="0479ccc8-09eb-4b47-82f1-2d00d6534b7f" providerId="ADAL" clId="{2E0E0DC3-B64A-4A1D-8E47-4DB419266916}" dt="2023-11-16T06:48:11.049" v="139" actId="478"/>
          <ac:picMkLst>
            <pc:docMk/>
            <pc:sldMk cId="336249342" sldId="272"/>
            <ac:picMk id="8" creationId="{5F55BDB4-BE0A-9ABE-0177-A19BD22AAE70}"/>
          </ac:picMkLst>
        </pc:picChg>
        <pc:picChg chg="add mod">
          <ac:chgData name="Miles Zhu" userId="0479ccc8-09eb-4b47-82f1-2d00d6534b7f" providerId="ADAL" clId="{2E0E0DC3-B64A-4A1D-8E47-4DB419266916}" dt="2023-11-16T06:57:55.684" v="149" actId="1076"/>
          <ac:picMkLst>
            <pc:docMk/>
            <pc:sldMk cId="336249342" sldId="272"/>
            <ac:picMk id="10" creationId="{7DB1D626-0C51-509F-B71E-CA9916514290}"/>
          </ac:picMkLst>
        </pc:picChg>
        <pc:picChg chg="add del mod">
          <ac:chgData name="Miles Zhu" userId="0479ccc8-09eb-4b47-82f1-2d00d6534b7f" providerId="ADAL" clId="{2E0E0DC3-B64A-4A1D-8E47-4DB419266916}" dt="2023-11-16T07:00:31.877" v="157" actId="478"/>
          <ac:picMkLst>
            <pc:docMk/>
            <pc:sldMk cId="336249342" sldId="272"/>
            <ac:picMk id="12" creationId="{D8328622-5276-97DD-F238-0A9532F5BF62}"/>
          </ac:picMkLst>
        </pc:picChg>
        <pc:picChg chg="add mod">
          <ac:chgData name="Miles Zhu" userId="0479ccc8-09eb-4b47-82f1-2d00d6534b7f" providerId="ADAL" clId="{2E0E0DC3-B64A-4A1D-8E47-4DB419266916}" dt="2023-11-16T07:03:58.162" v="194" actId="1076"/>
          <ac:picMkLst>
            <pc:docMk/>
            <pc:sldMk cId="336249342" sldId="272"/>
            <ac:picMk id="14" creationId="{11F9AFE3-121F-EB3D-04F9-870D21EFB8BE}"/>
          </ac:picMkLst>
        </pc:picChg>
        <pc:picChg chg="add mod">
          <ac:chgData name="Miles Zhu" userId="0479ccc8-09eb-4b47-82f1-2d00d6534b7f" providerId="ADAL" clId="{2E0E0DC3-B64A-4A1D-8E47-4DB419266916}" dt="2023-11-16T07:05:33.412" v="199" actId="1076"/>
          <ac:picMkLst>
            <pc:docMk/>
            <pc:sldMk cId="336249342" sldId="272"/>
            <ac:picMk id="16" creationId="{227DD6D8-0179-519A-17E6-660F89BE17A8}"/>
          </ac:picMkLst>
        </pc:picChg>
      </pc:sldChg>
      <pc:sldChg chg="new del">
        <pc:chgData name="Miles Zhu" userId="0479ccc8-09eb-4b47-82f1-2d00d6534b7f" providerId="ADAL" clId="{2E0E0DC3-B64A-4A1D-8E47-4DB419266916}" dt="2023-11-16T06:43:08.183" v="124" actId="47"/>
        <pc:sldMkLst>
          <pc:docMk/>
          <pc:sldMk cId="3165541923" sldId="272"/>
        </pc:sldMkLst>
      </pc:sldChg>
      <pc:sldChg chg="addSp delSp modSp add mod">
        <pc:chgData name="Miles Zhu" userId="0479ccc8-09eb-4b47-82f1-2d00d6534b7f" providerId="ADAL" clId="{2E0E0DC3-B64A-4A1D-8E47-4DB419266916}" dt="2023-11-16T07:08:57.448" v="220" actId="1076"/>
        <pc:sldMkLst>
          <pc:docMk/>
          <pc:sldMk cId="3868968397" sldId="273"/>
        </pc:sldMkLst>
        <pc:spChg chg="mod">
          <ac:chgData name="Miles Zhu" userId="0479ccc8-09eb-4b47-82f1-2d00d6534b7f" providerId="ADAL" clId="{2E0E0DC3-B64A-4A1D-8E47-4DB419266916}" dt="2023-11-16T07:07:52.336" v="214" actId="14100"/>
          <ac:spMkLst>
            <pc:docMk/>
            <pc:sldMk cId="3868968397" sldId="273"/>
            <ac:spMk id="3" creationId="{11386C3C-C689-C0D3-8378-88932DC8EDA0}"/>
          </ac:spMkLst>
        </pc:spChg>
        <pc:picChg chg="add mod">
          <ac:chgData name="Miles Zhu" userId="0479ccc8-09eb-4b47-82f1-2d00d6534b7f" providerId="ADAL" clId="{2E0E0DC3-B64A-4A1D-8E47-4DB419266916}" dt="2023-11-16T07:08:57.448" v="220" actId="1076"/>
          <ac:picMkLst>
            <pc:docMk/>
            <pc:sldMk cId="3868968397" sldId="273"/>
            <ac:picMk id="4" creationId="{D9AAFB48-E858-CE76-CE1A-7F312ACC6480}"/>
          </ac:picMkLst>
        </pc:picChg>
        <pc:picChg chg="del">
          <ac:chgData name="Miles Zhu" userId="0479ccc8-09eb-4b47-82f1-2d00d6534b7f" providerId="ADAL" clId="{2E0E0DC3-B64A-4A1D-8E47-4DB419266916}" dt="2023-11-16T07:02:56.114" v="191" actId="478"/>
          <ac:picMkLst>
            <pc:docMk/>
            <pc:sldMk cId="3868968397" sldId="273"/>
            <ac:picMk id="10" creationId="{7DB1D626-0C51-509F-B71E-CA9916514290}"/>
          </ac:picMkLst>
        </pc:picChg>
        <pc:picChg chg="del">
          <ac:chgData name="Miles Zhu" userId="0479ccc8-09eb-4b47-82f1-2d00d6534b7f" providerId="ADAL" clId="{2E0E0DC3-B64A-4A1D-8E47-4DB419266916}" dt="2023-11-16T07:02:56.716" v="192" actId="478"/>
          <ac:picMkLst>
            <pc:docMk/>
            <pc:sldMk cId="3868968397" sldId="273"/>
            <ac:picMk id="14" creationId="{11F9AFE3-121F-EB3D-04F9-870D21EFB8BE}"/>
          </ac:picMkLst>
        </pc:picChg>
      </pc:sldChg>
      <pc:sldChg chg="new del">
        <pc:chgData name="Miles Zhu" userId="0479ccc8-09eb-4b47-82f1-2d00d6534b7f" providerId="ADAL" clId="{2E0E0DC3-B64A-4A1D-8E47-4DB419266916}" dt="2023-11-17T03:05:27.156" v="902" actId="47"/>
        <pc:sldMkLst>
          <pc:docMk/>
          <pc:sldMk cId="2439991639" sldId="274"/>
        </pc:sldMkLst>
      </pc:sldChg>
      <pc:sldChg chg="addSp delSp modSp add mod">
        <pc:chgData name="Miles Zhu" userId="0479ccc8-09eb-4b47-82f1-2d00d6534b7f" providerId="ADAL" clId="{2E0E0DC3-B64A-4A1D-8E47-4DB419266916}" dt="2023-11-17T03:06:27.938" v="915" actId="14100"/>
        <pc:sldMkLst>
          <pc:docMk/>
          <pc:sldMk cId="2812108124" sldId="274"/>
        </pc:sldMkLst>
        <pc:picChg chg="add mod">
          <ac:chgData name="Miles Zhu" userId="0479ccc8-09eb-4b47-82f1-2d00d6534b7f" providerId="ADAL" clId="{2E0E0DC3-B64A-4A1D-8E47-4DB419266916}" dt="2023-11-17T03:06:27.938" v="915" actId="14100"/>
          <ac:picMkLst>
            <pc:docMk/>
            <pc:sldMk cId="2812108124" sldId="274"/>
            <ac:picMk id="4" creationId="{EAF7E1C1-31F2-CDEA-00EB-1848D1BDB810}"/>
          </ac:picMkLst>
        </pc:picChg>
        <pc:picChg chg="del">
          <ac:chgData name="Miles Zhu" userId="0479ccc8-09eb-4b47-82f1-2d00d6534b7f" providerId="ADAL" clId="{2E0E0DC3-B64A-4A1D-8E47-4DB419266916}" dt="2023-11-17T03:05:34.738" v="904" actId="478"/>
          <ac:picMkLst>
            <pc:docMk/>
            <pc:sldMk cId="2812108124" sldId="274"/>
            <ac:picMk id="6" creationId="{54C06CB0-7CDB-B8E3-6CF8-FE8EF5A84ECE}"/>
          </ac:picMkLst>
        </pc:picChg>
      </pc:sldChg>
      <pc:sldChg chg="add del">
        <pc:chgData name="Miles Zhu" userId="0479ccc8-09eb-4b47-82f1-2d00d6534b7f" providerId="ADAL" clId="{2E0E0DC3-B64A-4A1D-8E47-4DB419266916}" dt="2023-11-17T03:05:38.923" v="906"/>
        <pc:sldMkLst>
          <pc:docMk/>
          <pc:sldMk cId="300301578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10" y="6314400"/>
            <a:ext cx="2700043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66" y="6314400"/>
            <a:ext cx="3960063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Object 404"/>
          <p:cNvSpPr txBox="1"/>
          <p:nvPr/>
        </p:nvSpPr>
        <p:spPr>
          <a:xfrm>
            <a:off x="715599" y="623862"/>
            <a:ext cx="3921290" cy="444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altLang="en-US" sz="3600" b="1" i="0" spc="50" dirty="0">
                <a:solidFill>
                  <a:srgbClr val="1B5594"/>
                </a:solidFill>
                <a:latin typeface="微软雅黑" panose="020B0503020204020204" charset="-122"/>
                <a:ea typeface="微软雅黑" panose="020B0503020204020204" charset="-122"/>
              </a:rPr>
              <a:t>点击输入标题</a:t>
            </a:r>
          </a:p>
        </p:txBody>
      </p:sp>
      <p:sp>
        <p:nvSpPr>
          <p:cNvPr id="21" name="Object 405"/>
          <p:cNvSpPr txBox="1"/>
          <p:nvPr/>
        </p:nvSpPr>
        <p:spPr>
          <a:xfrm>
            <a:off x="715599" y="1233831"/>
            <a:ext cx="4874602" cy="2224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CLICK ENTER A TITLE </a:t>
            </a:r>
          </a:p>
        </p:txBody>
      </p:sp>
      <p:pic>
        <p:nvPicPr>
          <p:cNvPr id="29" name="图片 28" descr="C:/Users/DELL/AppData/Local/Temp/picturecompress_20220408145815/output_1.pngoutput_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89"/>
          <a:stretch>
            <a:fillRect/>
          </a:stretch>
        </p:blipFill>
        <p:spPr>
          <a:xfrm>
            <a:off x="0" y="-439420"/>
            <a:ext cx="6541243" cy="72891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01" h="22958">
                <a:moveTo>
                  <a:pt x="0" y="0"/>
                </a:moveTo>
                <a:lnTo>
                  <a:pt x="20601" y="0"/>
                </a:lnTo>
                <a:lnTo>
                  <a:pt x="20601" y="1337"/>
                </a:lnTo>
                <a:lnTo>
                  <a:pt x="11999" y="1337"/>
                </a:lnTo>
                <a:lnTo>
                  <a:pt x="18199" y="22958"/>
                </a:lnTo>
                <a:lnTo>
                  <a:pt x="0" y="2295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任意多边形 4"/>
          <p:cNvSpPr/>
          <p:nvPr/>
        </p:nvSpPr>
        <p:spPr>
          <a:xfrm>
            <a:off x="0" y="0"/>
            <a:ext cx="5675682" cy="68497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75" h="21574">
                <a:moveTo>
                  <a:pt x="0" y="0"/>
                </a:moveTo>
                <a:lnTo>
                  <a:pt x="12199" y="0"/>
                </a:lnTo>
                <a:lnTo>
                  <a:pt x="17875" y="19796"/>
                </a:lnTo>
                <a:lnTo>
                  <a:pt x="17875" y="21574"/>
                </a:lnTo>
                <a:lnTo>
                  <a:pt x="0" y="21574"/>
                </a:lnTo>
                <a:lnTo>
                  <a:pt x="0" y="0"/>
                </a:lnTo>
                <a:close/>
              </a:path>
            </a:pathLst>
          </a:custGeom>
          <a:solidFill>
            <a:srgbClr val="1B559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 dirty="0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4199B8D-FE3A-4F73-B060-1B4422EC6465}"/>
              </a:ext>
            </a:extLst>
          </p:cNvPr>
          <p:cNvSpPr/>
          <p:nvPr/>
        </p:nvSpPr>
        <p:spPr>
          <a:xfrm rot="20640000">
            <a:off x="4590971" y="-190705"/>
            <a:ext cx="403886" cy="7236270"/>
          </a:xfrm>
          <a:custGeom>
            <a:avLst/>
            <a:gdLst>
              <a:gd name="connsiteX0" fmla="*/ 0 w 807720"/>
              <a:gd name="connsiteY0" fmla="*/ 0 h 14472540"/>
              <a:gd name="connsiteX1" fmla="*/ 807720 w 807720"/>
              <a:gd name="connsiteY1" fmla="*/ 231610 h 14472540"/>
              <a:gd name="connsiteX2" fmla="*/ 807720 w 807720"/>
              <a:gd name="connsiteY2" fmla="*/ 14472540 h 14472540"/>
              <a:gd name="connsiteX3" fmla="*/ 0 w 807720"/>
              <a:gd name="connsiteY3" fmla="*/ 14240764 h 144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14472540">
                <a:moveTo>
                  <a:pt x="0" y="0"/>
                </a:moveTo>
                <a:lnTo>
                  <a:pt x="807720" y="231610"/>
                </a:lnTo>
                <a:lnTo>
                  <a:pt x="807720" y="14472540"/>
                </a:lnTo>
                <a:lnTo>
                  <a:pt x="0" y="14240764"/>
                </a:lnTo>
                <a:close/>
              </a:path>
            </a:pathLst>
          </a:custGeom>
          <a:solidFill>
            <a:srgbClr val="1B5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90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DB9B4E-58AB-4DC6-902D-6AFC573F9C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5414" y="2645569"/>
            <a:ext cx="6167785" cy="1119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 spc="100" baseline="0">
                <a:solidFill>
                  <a:srgbClr val="1B559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此芯科技专用模板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F92617-76F5-4BC3-9757-A50FB9B09048}"/>
              </a:ext>
            </a:extLst>
          </p:cNvPr>
          <p:cNvCxnSpPr/>
          <p:nvPr/>
        </p:nvCxnSpPr>
        <p:spPr>
          <a:xfrm>
            <a:off x="5590202" y="3866024"/>
            <a:ext cx="5299737" cy="0"/>
          </a:xfrm>
          <a:prstGeom prst="line">
            <a:avLst/>
          </a:prstGeom>
          <a:ln w="53975" cmpd="thickThin">
            <a:solidFill>
              <a:srgbClr val="61AED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40696B93-4F8A-4DE3-8087-AF07CE5FD0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7370" y="4173569"/>
            <a:ext cx="2486187" cy="681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50">
                <a:solidFill>
                  <a:srgbClr val="1B559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报告人：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06609-B87F-4476-B5F2-F25F280750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65414" y="1865313"/>
            <a:ext cx="6167785" cy="78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4B4D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CLICK TO ADD THE RELEVANT TITLE TEXT</a:t>
            </a:r>
            <a:endParaRPr lang="zh-CN" altLang="en-US" dirty="0"/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DC50F17D-D14B-67D5-0C3B-0FC1F231E7D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3205" y="222250"/>
            <a:ext cx="1801775" cy="13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CDC41-B11D-5396-A2EB-F9CD50615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203" y="1227268"/>
            <a:ext cx="3000570" cy="4015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CLICK ENTER A TITLE</a:t>
            </a:r>
            <a:endParaRPr lang="zh-CN" altLang="en-US" dirty="0"/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E0F3F398-E517-34B5-BC12-9F98863AC8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203" y="491996"/>
            <a:ext cx="3714992" cy="735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B559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7CB1E8EA-1FBF-E78F-A8E1-6427535548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203" y="1917251"/>
            <a:ext cx="2509321" cy="4470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rgbClr val="1B5594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输入你的内容</a:t>
            </a:r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0975DED9-D293-DD08-6919-22A3C52A68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203" y="2418381"/>
            <a:ext cx="10780918" cy="36634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50" b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ENTER YOUR CONTENT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8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81490BB-FF8A-B146-9A4A-767514971759}"/>
              </a:ext>
            </a:extLst>
          </p:cNvPr>
          <p:cNvSpPr/>
          <p:nvPr userDrawn="1"/>
        </p:nvSpPr>
        <p:spPr>
          <a:xfrm rot="18900000">
            <a:off x="-1508207" y="-343081"/>
            <a:ext cx="4660517" cy="2330258"/>
          </a:xfrm>
          <a:custGeom>
            <a:avLst/>
            <a:gdLst>
              <a:gd name="connsiteX0" fmla="*/ 4946797 w 4946797"/>
              <a:gd name="connsiteY0" fmla="*/ 2473398 h 2473398"/>
              <a:gd name="connsiteX1" fmla="*/ 0 w 4946797"/>
              <a:gd name="connsiteY1" fmla="*/ 2473398 h 2473398"/>
              <a:gd name="connsiteX2" fmla="*/ 2473398 w 4946797"/>
              <a:gd name="connsiteY2" fmla="*/ 0 h 24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6797" h="2473398">
                <a:moveTo>
                  <a:pt x="4946797" y="2473398"/>
                </a:moveTo>
                <a:lnTo>
                  <a:pt x="0" y="2473398"/>
                </a:lnTo>
                <a:lnTo>
                  <a:pt x="24733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4FD5BFF-D777-B7F2-B74C-ADF28C0F89E6}"/>
              </a:ext>
            </a:extLst>
          </p:cNvPr>
          <p:cNvSpPr/>
          <p:nvPr userDrawn="1"/>
        </p:nvSpPr>
        <p:spPr>
          <a:xfrm rot="13500000">
            <a:off x="-2344321" y="3763778"/>
            <a:ext cx="7241677" cy="3620838"/>
          </a:xfrm>
          <a:custGeom>
            <a:avLst/>
            <a:gdLst>
              <a:gd name="connsiteX0" fmla="*/ 4946797 w 4946797"/>
              <a:gd name="connsiteY0" fmla="*/ 2473398 h 2473398"/>
              <a:gd name="connsiteX1" fmla="*/ 0 w 4946797"/>
              <a:gd name="connsiteY1" fmla="*/ 2473398 h 2473398"/>
              <a:gd name="connsiteX2" fmla="*/ 2473398 w 4946797"/>
              <a:gd name="connsiteY2" fmla="*/ 0 h 24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6797" h="2473398">
                <a:moveTo>
                  <a:pt x="4946797" y="2473398"/>
                </a:moveTo>
                <a:lnTo>
                  <a:pt x="0" y="2473398"/>
                </a:lnTo>
                <a:lnTo>
                  <a:pt x="2473398" y="0"/>
                </a:lnTo>
                <a:close/>
              </a:path>
            </a:pathLst>
          </a:custGeom>
          <a:solidFill>
            <a:srgbClr val="1B55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21219F61-0115-1D67-E70C-BE0A2B8521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6517" y="674876"/>
            <a:ext cx="2801326" cy="735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B559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EDD3025B-FAB8-2568-9D62-6C4B72123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346" y="1962317"/>
            <a:ext cx="966972" cy="780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1B559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7">
            <a:extLst>
              <a:ext uri="{FF2B5EF4-FFF2-40B4-BE49-F238E27FC236}">
                <a16:creationId xmlns:a16="http://schemas.microsoft.com/office/drawing/2014/main" id="{247D38C5-B044-9723-EF69-CCE8E20432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4346" y="2890135"/>
            <a:ext cx="966972" cy="780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1B559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7">
            <a:extLst>
              <a:ext uri="{FF2B5EF4-FFF2-40B4-BE49-F238E27FC236}">
                <a16:creationId xmlns:a16="http://schemas.microsoft.com/office/drawing/2014/main" id="{8FC99FA8-EAB9-F15B-05B3-5A6E1FB5B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4346" y="3852221"/>
            <a:ext cx="966972" cy="780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1B559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346700D8-1C87-6D05-44A0-BDBBCC8D3A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346" y="4785504"/>
            <a:ext cx="966972" cy="780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1B559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E8A56E32-457D-B6DD-4B01-B4F6277B40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77950" y="2042126"/>
            <a:ext cx="3278964" cy="613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rgbClr val="1B5594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输入你的内容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177ED763-01DF-0CBE-B65B-F6463128F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77949" y="2983029"/>
            <a:ext cx="3278964" cy="613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rgbClr val="1B5594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输入你的内容</a:t>
            </a:r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6E89E410-BF8D-61C7-AF7B-F099D0507F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77948" y="3932030"/>
            <a:ext cx="3278964" cy="613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rgbClr val="1B5594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输入你的内容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230ABCB5-21D9-2566-8A3B-F8F9347B50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77947" y="4865313"/>
            <a:ext cx="3278964" cy="613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rgbClr val="1B5594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输入你的内容</a:t>
            </a:r>
          </a:p>
        </p:txBody>
      </p:sp>
    </p:spTree>
    <p:extLst>
      <p:ext uri="{BB962C8B-B14F-4D97-AF65-F5344CB8AC3E}">
        <p14:creationId xmlns:p14="http://schemas.microsoft.com/office/powerpoint/2010/main" val="365983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157DF221-CB26-7917-91C6-D6EF3C47C7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3205" y="222250"/>
            <a:ext cx="1801775" cy="13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47F50-6028-2165-171F-1C3EC879A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7370" y="2212182"/>
            <a:ext cx="6167785" cy="1119188"/>
          </a:xfrm>
        </p:spPr>
        <p:txBody>
          <a:bodyPr/>
          <a:lstStyle/>
          <a:p>
            <a:r>
              <a:rPr lang="en-US" altLang="zh-CN"/>
              <a:t>CI</a:t>
            </a:r>
            <a:r>
              <a:rPr lang="en-US" altLang="zh-CN" dirty="0"/>
              <a:t>/HUBs PG DV</a:t>
            </a:r>
          </a:p>
          <a:p>
            <a:r>
              <a:rPr lang="en-US" altLang="zh-CN" dirty="0"/>
              <a:t>Sharing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4D873-C51C-9CB8-35D8-0D8B693669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78010" y="4610449"/>
            <a:ext cx="2486187" cy="681832"/>
          </a:xfrm>
        </p:spPr>
        <p:txBody>
          <a:bodyPr/>
          <a:lstStyle/>
          <a:p>
            <a:r>
              <a:rPr lang="en-US" altLang="zh-CN" dirty="0"/>
              <a:t>Miles Zhu</a:t>
            </a:r>
          </a:p>
          <a:p>
            <a:r>
              <a:rPr lang="en-US" altLang="zh-CN" dirty="0"/>
              <a:t>2023.11.16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6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B6F808-6FF4-7C7D-A899-98C8CC5A4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9C14F-8A18-8974-3A46-6CE4B9996D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9783" y="1376785"/>
            <a:ext cx="966972" cy="7808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55823-6AAB-CA55-EE08-1C280ECAB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783" y="2274452"/>
            <a:ext cx="966972" cy="7808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9B1F6-A03A-92EC-0158-3C7AC340A5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9493" y="3197416"/>
            <a:ext cx="966972" cy="7808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FAB0E0F-6655-8165-CF4D-2F800711F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67496" y="4134346"/>
            <a:ext cx="966972" cy="7808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FFAD40F-0505-E6DC-26A9-35B4404CE2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4346" y="1500844"/>
            <a:ext cx="7483636" cy="613988"/>
          </a:xfrm>
        </p:spPr>
        <p:txBody>
          <a:bodyPr/>
          <a:lstStyle/>
          <a:p>
            <a:r>
              <a:rPr lang="en-US" altLang="zh-CN" sz="2400" dirty="0"/>
              <a:t>PPU/PCSM</a:t>
            </a:r>
            <a:endParaRPr lang="zh-CN" altLang="en-US" sz="24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1E48285-5E2F-20B8-8C4B-6382B9673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9416" y="2406390"/>
            <a:ext cx="7324309" cy="613988"/>
          </a:xfrm>
        </p:spPr>
        <p:txBody>
          <a:bodyPr/>
          <a:lstStyle/>
          <a:p>
            <a:r>
              <a:rPr lang="en-US" altLang="zh-CN" sz="2400" dirty="0"/>
              <a:t>SKY1 PWR ARCH</a:t>
            </a:r>
            <a:endParaRPr lang="zh-CN" altLang="en-US" sz="24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E27F542-9678-8BDD-A57A-C5EC4046AD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24346" y="3280863"/>
            <a:ext cx="4615732" cy="613988"/>
          </a:xfrm>
        </p:spPr>
        <p:txBody>
          <a:bodyPr/>
          <a:lstStyle/>
          <a:p>
            <a:r>
              <a:rPr lang="en-US" altLang="zh-CN" sz="2400" dirty="0" err="1"/>
              <a:t>TestFlow</a:t>
            </a:r>
            <a:endParaRPr lang="zh-CN" altLang="en-US" sz="24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E66D478-F9AE-CAAB-B915-07DDD75887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9416" y="4217793"/>
            <a:ext cx="7324309" cy="613988"/>
          </a:xfrm>
        </p:spPr>
        <p:txBody>
          <a:bodyPr/>
          <a:lstStyle/>
          <a:p>
            <a:r>
              <a:rPr lang="en-US" altLang="zh-CN" sz="2400" dirty="0"/>
              <a:t>Proposal &amp; Enhance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88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6C3C-C689-C0D3-8378-88932DC8E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PPU/PCSM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99A3D-FC4D-EE1B-3C50-6EA4FA1750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9203" y="1403499"/>
            <a:ext cx="10780918" cy="467832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06CB0-7CDB-B8E3-6CF8-FE8EF5A8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3" y="1690568"/>
            <a:ext cx="10780918" cy="41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6C3C-C689-C0D3-8378-88932DC8E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PPU/PCSM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99A3D-FC4D-EE1B-3C50-6EA4FA1750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9203" y="1403499"/>
            <a:ext cx="10780918" cy="467832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7E1C1-31F2-CDEA-00EB-1848D1BD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4" y="1403499"/>
            <a:ext cx="9914700" cy="46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6C3C-C689-C0D3-8378-88932DC8E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PPU/PCSM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B1D626-0C51-509F-B71E-CA991651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3" y="1074656"/>
            <a:ext cx="3087870" cy="5471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F9AFE3-121F-EB3D-04F9-870D21EF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86" y="1227009"/>
            <a:ext cx="5388320" cy="32028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7DD6D8-0179-519A-17E6-660F89BE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85" y="4429893"/>
            <a:ext cx="6125421" cy="20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6C3C-C689-C0D3-8378-88932DC8E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203" y="491996"/>
            <a:ext cx="5103802" cy="735013"/>
          </a:xfrm>
        </p:spPr>
        <p:txBody>
          <a:bodyPr/>
          <a:lstStyle/>
          <a:p>
            <a:r>
              <a:rPr lang="en-US" altLang="zh-CN" dirty="0"/>
              <a:t>CI/NI PWR ARCH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AFB48-E858-CE76-CE1A-7F312ACC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3" y="1789053"/>
            <a:ext cx="10526814" cy="40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6C3C-C689-C0D3-8378-88932DC8E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203" y="491996"/>
            <a:ext cx="7080788" cy="735013"/>
          </a:xfrm>
        </p:spPr>
        <p:txBody>
          <a:bodyPr/>
          <a:lstStyle/>
          <a:p>
            <a:r>
              <a:rPr lang="en-US" altLang="zh-CN" dirty="0"/>
              <a:t>Test flow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356985-1A8D-8C39-A192-3CD395655C0B}"/>
              </a:ext>
            </a:extLst>
          </p:cNvPr>
          <p:cNvSpPr/>
          <p:nvPr/>
        </p:nvSpPr>
        <p:spPr>
          <a:xfrm>
            <a:off x="1711842" y="1453454"/>
            <a:ext cx="3827721" cy="5504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SOC_INIT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2876FC-9104-5862-6FBD-983CE0F61596}"/>
              </a:ext>
            </a:extLst>
          </p:cNvPr>
          <p:cNvSpPr/>
          <p:nvPr/>
        </p:nvSpPr>
        <p:spPr>
          <a:xfrm>
            <a:off x="2275367" y="2543689"/>
            <a:ext cx="2700670" cy="435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Datapath Traffic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6969B0-FC10-3A92-8C82-3CA588A4E249}"/>
              </a:ext>
            </a:extLst>
          </p:cNvPr>
          <p:cNvSpPr/>
          <p:nvPr/>
        </p:nvSpPr>
        <p:spPr>
          <a:xfrm>
            <a:off x="2030818" y="5670305"/>
            <a:ext cx="3189767" cy="4359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FINISH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4E2C2F9-4C38-4A21-0B95-EB4D04BF8717}"/>
              </a:ext>
            </a:extLst>
          </p:cNvPr>
          <p:cNvSpPr/>
          <p:nvPr/>
        </p:nvSpPr>
        <p:spPr>
          <a:xfrm>
            <a:off x="2275367" y="3584946"/>
            <a:ext cx="2700670" cy="435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PWR Switch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45C339-BAE7-AEE7-B602-31BE99EB26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25703" y="2003892"/>
            <a:ext cx="0" cy="55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A4FED4-9A01-7429-423C-7FD43D513767}"/>
              </a:ext>
            </a:extLst>
          </p:cNvPr>
          <p:cNvCxnSpPr>
            <a:cxnSpLocks/>
          </p:cNvCxnSpPr>
          <p:nvPr/>
        </p:nvCxnSpPr>
        <p:spPr>
          <a:xfrm>
            <a:off x="3625702" y="3007234"/>
            <a:ext cx="0" cy="57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0D49ACD-E012-9FB0-F729-A2AEE867626C}"/>
              </a:ext>
            </a:extLst>
          </p:cNvPr>
          <p:cNvCxnSpPr>
            <a:cxnSpLocks/>
          </p:cNvCxnSpPr>
          <p:nvPr/>
        </p:nvCxnSpPr>
        <p:spPr>
          <a:xfrm>
            <a:off x="3625702" y="4020881"/>
            <a:ext cx="0" cy="50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051E819-2C06-8151-25E8-4E82A9AE68D8}"/>
              </a:ext>
            </a:extLst>
          </p:cNvPr>
          <p:cNvSpPr txBox="1"/>
          <p:nvPr/>
        </p:nvSpPr>
        <p:spPr>
          <a:xfrm>
            <a:off x="819203" y="145638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uvm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EED6E3-7878-01B9-F2C6-D89EA4A9AFAB}"/>
              </a:ext>
            </a:extLst>
          </p:cNvPr>
          <p:cNvSpPr/>
          <p:nvPr/>
        </p:nvSpPr>
        <p:spPr>
          <a:xfrm>
            <a:off x="2275367" y="4520950"/>
            <a:ext cx="2700670" cy="435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Datapath Traffic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DE39E2-5688-E6F2-6FB3-04E9BE20D683}"/>
              </a:ext>
            </a:extLst>
          </p:cNvPr>
          <p:cNvCxnSpPr>
            <a:cxnSpLocks/>
          </p:cNvCxnSpPr>
          <p:nvPr/>
        </p:nvCxnSpPr>
        <p:spPr>
          <a:xfrm>
            <a:off x="3625701" y="4956885"/>
            <a:ext cx="0" cy="71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E43714F-215D-D1A8-1136-1D6B7511E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77875" y="2562222"/>
            <a:ext cx="2282168" cy="4359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Reuse main() and check()</a:t>
            </a:r>
            <a:endParaRPr lang="zh-CN" altLang="en-US" sz="1200" dirty="0"/>
          </a:p>
        </p:txBody>
      </p:sp>
      <p:sp>
        <p:nvSpPr>
          <p:cNvPr id="19" name="文本占位符 14">
            <a:extLst>
              <a:ext uri="{FF2B5EF4-FFF2-40B4-BE49-F238E27FC236}">
                <a16:creationId xmlns:a16="http://schemas.microsoft.com/office/drawing/2014/main" id="{8210F6B7-1BEE-E3B7-BC0B-487BA574C60B}"/>
              </a:ext>
            </a:extLst>
          </p:cNvPr>
          <p:cNvSpPr txBox="1">
            <a:spLocks/>
          </p:cNvSpPr>
          <p:nvPr/>
        </p:nvSpPr>
        <p:spPr>
          <a:xfrm>
            <a:off x="5477875" y="3584946"/>
            <a:ext cx="2282168" cy="4359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Pwr</a:t>
            </a:r>
            <a:r>
              <a:rPr lang="en-US" altLang="zh-CN" sz="1200" dirty="0"/>
              <a:t>/OP Mode and IF check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249AD3-3DA2-100C-6314-668940CE0C4F}"/>
              </a:ext>
            </a:extLst>
          </p:cNvPr>
          <p:cNvSpPr txBox="1"/>
          <p:nvPr/>
        </p:nvSpPr>
        <p:spPr>
          <a:xfrm>
            <a:off x="3854550" y="308838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5D49DE-489D-D347-4DCB-555EA93C7332}"/>
              </a:ext>
            </a:extLst>
          </p:cNvPr>
          <p:cNvSpPr txBox="1"/>
          <p:nvPr/>
        </p:nvSpPr>
        <p:spPr>
          <a:xfrm>
            <a:off x="3854550" y="4063042"/>
            <a:ext cx="130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Pwr</a:t>
            </a:r>
            <a:r>
              <a:rPr lang="en-US" altLang="zh-CN" dirty="0"/>
              <a:t> Back</a:t>
            </a:r>
            <a:endParaRPr lang="zh-CN" altLang="en-US" dirty="0"/>
          </a:p>
        </p:txBody>
      </p:sp>
      <p:sp>
        <p:nvSpPr>
          <p:cNvPr id="39" name="文本占位符 14">
            <a:extLst>
              <a:ext uri="{FF2B5EF4-FFF2-40B4-BE49-F238E27FC236}">
                <a16:creationId xmlns:a16="http://schemas.microsoft.com/office/drawing/2014/main" id="{382EA35C-D789-6DEE-7A40-41469896DA5A}"/>
              </a:ext>
            </a:extLst>
          </p:cNvPr>
          <p:cNvSpPr txBox="1">
            <a:spLocks/>
          </p:cNvSpPr>
          <p:nvPr/>
        </p:nvSpPr>
        <p:spPr>
          <a:xfrm>
            <a:off x="5477875" y="4528745"/>
            <a:ext cx="2282168" cy="4359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/>
              <a:t>Reuse main() and check()</a:t>
            </a:r>
            <a:endParaRPr lang="zh-CN" altLang="en-US" sz="1200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4BBC52B-B63F-09E2-50C4-3A21B091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1" y="2632531"/>
            <a:ext cx="4292009" cy="29531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6F50141-9E1D-CB44-FB68-2B544775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43" y="3302503"/>
            <a:ext cx="3781166" cy="42868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06D31DB-C612-9866-B911-7B91CF4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43" y="3516845"/>
            <a:ext cx="4292010" cy="924054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FABE15E1-81FC-951D-A67D-AE8DEE27C268}"/>
              </a:ext>
            </a:extLst>
          </p:cNvPr>
          <p:cNvSpPr/>
          <p:nvPr/>
        </p:nvSpPr>
        <p:spPr>
          <a:xfrm>
            <a:off x="6460859" y="5379308"/>
            <a:ext cx="4413051" cy="986696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Testlib</a:t>
            </a:r>
            <a:r>
              <a:rPr lang="en-US" altLang="zh-CN" dirty="0"/>
              <a:t> should be better!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4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99A3D-FC4D-EE1B-3C50-6EA4FA1750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9203" y="1178387"/>
            <a:ext cx="10780918" cy="518761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sz="2800" dirty="0"/>
              <a:t>Using </a:t>
            </a:r>
            <a:r>
              <a:rPr lang="en-US" altLang="zh-CN" sz="2800" dirty="0" err="1"/>
              <a:t>Testlib</a:t>
            </a:r>
            <a:r>
              <a:rPr lang="en-US" altLang="zh-CN" sz="2800" dirty="0"/>
              <a:t> to generate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traffic</a:t>
            </a:r>
          </a:p>
          <a:p>
            <a:r>
              <a:rPr lang="en-US" altLang="zh-CN" sz="2800" dirty="0"/>
              <a:t>2.   Package </a:t>
            </a:r>
            <a:r>
              <a:rPr lang="en-US" altLang="zh-CN" sz="2800" dirty="0" err="1"/>
              <a:t>pwr</a:t>
            </a:r>
            <a:r>
              <a:rPr lang="en-US" altLang="zh-CN" sz="2800" dirty="0"/>
              <a:t> seq to </a:t>
            </a:r>
            <a:r>
              <a:rPr lang="en-US" altLang="zh-CN" sz="2800" dirty="0" err="1"/>
              <a:t>testlib</a:t>
            </a:r>
            <a:r>
              <a:rPr lang="en-US" altLang="zh-CN" sz="2800" dirty="0"/>
              <a:t> for reuse</a:t>
            </a:r>
          </a:p>
          <a:p>
            <a:pPr marL="514350" indent="-514350">
              <a:buAutoNum type="arabicPeriod" startAt="3"/>
            </a:pPr>
            <a:r>
              <a:rPr lang="en-US" altLang="zh-CN" sz="2800" dirty="0" err="1"/>
              <a:t>Xdl</a:t>
            </a:r>
            <a:r>
              <a:rPr lang="en-US" altLang="zh-CN" sz="2800" dirty="0"/>
              <a:t> testcase reuse</a:t>
            </a:r>
          </a:p>
          <a:p>
            <a:pPr marL="514350" indent="-514350">
              <a:buAutoNum type="arabicPeriod" startAt="3"/>
            </a:pPr>
            <a:r>
              <a:rPr lang="en-US" altLang="zh-CN" sz="2800" dirty="0"/>
              <a:t>Enhance real core cross CI </a:t>
            </a:r>
            <a:r>
              <a:rPr lang="en-US" altLang="zh-CN" sz="2800" dirty="0" err="1"/>
              <a:t>pg</a:t>
            </a:r>
            <a:r>
              <a:rPr lang="en-US" altLang="zh-CN" sz="2800" dirty="0"/>
              <a:t> tests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372B5-43CE-1BC6-369B-8B30A8E6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203" y="448087"/>
            <a:ext cx="9041234" cy="735013"/>
          </a:xfrm>
        </p:spPr>
        <p:txBody>
          <a:bodyPr/>
          <a:lstStyle/>
          <a:p>
            <a:r>
              <a:rPr lang="en-US" altLang="zh-CN" dirty="0"/>
              <a:t>Proposal &amp; Enhance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43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封面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此芯PPT最新模板" id="{C1D9FA76-FE7B-47B6-BF6B-A032347397DA}" vid="{74E8E45B-01A3-4F39-AF2A-5D18FA6A92BC}"/>
    </a:ext>
  </a:extLst>
</a:theme>
</file>

<file path=ppt/theme/theme2.xml><?xml version="1.0" encoding="utf-8"?>
<a:theme xmlns:a="http://schemas.openxmlformats.org/drawingml/2006/main" name="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此芯PPT最新模板" id="{C1D9FA76-FE7B-47B6-BF6B-A032347397DA}" vid="{82A1FDD8-3760-4E87-8CE2-6E690D1CEB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103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Microsoft YaHei</vt:lpstr>
      <vt:lpstr>Microsoft YaHei</vt:lpstr>
      <vt:lpstr>Arial</vt:lpstr>
      <vt:lpstr>Calibri</vt:lpstr>
      <vt:lpstr>封面页</vt:lpstr>
      <vt:lpstr>标题页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Chengcheng Wang</dc:creator>
  <cp:lastModifiedBy>Miles Zhu</cp:lastModifiedBy>
  <cp:revision>4</cp:revision>
  <dcterms:created xsi:type="dcterms:W3CDTF">2023-10-30T09:49:32Z</dcterms:created>
  <dcterms:modified xsi:type="dcterms:W3CDTF">2023-11-20T02:21:43Z</dcterms:modified>
</cp:coreProperties>
</file>