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5484-1FFB-974F-BA3B-A53E54E16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2D487-A19F-1649-AD8A-BDF0FE90B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9087-7E3B-0D43-9801-905919EE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0F4C-A08C-3F4E-A260-27680813550A}" type="datetimeFigureOut">
              <a:rPr lang="en-CN" smtClean="0"/>
              <a:t>2021/12/18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15A62-7161-EA48-946D-B47B4EB6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69FA-0D37-CB44-AFCF-DAC707FE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2D7F-F15D-844F-991B-98A4E50660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773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309E-529C-DD42-9B1C-185D029C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75161-4C7B-EE41-9DEE-5BD3D6CED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5D2F5-DD06-7F46-BFC4-CFF645E2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0F4C-A08C-3F4E-A260-27680813550A}" type="datetimeFigureOut">
              <a:rPr lang="en-CN" smtClean="0"/>
              <a:t>2021/12/18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8F31-6CF5-1F42-BBA6-CC7E0A98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6E64C-3B9F-3E4A-B103-EF81A37C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2D7F-F15D-844F-991B-98A4E50660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235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C21C8-7109-B243-B5F6-C9C8F494B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18456-38F3-3943-AA8B-AEEB637F4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2BC5-AC5C-654D-B5EA-B0729747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0F4C-A08C-3F4E-A260-27680813550A}" type="datetimeFigureOut">
              <a:rPr lang="en-CN" smtClean="0"/>
              <a:t>2021/12/18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1718-238A-8D46-A275-064C803B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94B6-14A5-2F4F-B943-1E6C36C3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2D7F-F15D-844F-991B-98A4E50660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566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ADB7-C9C8-CA41-BB0E-43DBC920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407F-CE7F-954B-9D04-D6577A088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90023-F292-7743-90A9-93745CC6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0F4C-A08C-3F4E-A260-27680813550A}" type="datetimeFigureOut">
              <a:rPr lang="en-CN" smtClean="0"/>
              <a:t>2021/12/18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66213-5FB9-EC46-8FC7-E30D46A5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EC3B-B552-154E-85C4-F76555EA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2D7F-F15D-844F-991B-98A4E50660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239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0344-E103-6143-9959-8AADA5F4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0976B-471A-2447-B1E6-5213B60FD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DD91-9C88-0E4C-A03E-18D453B7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0F4C-A08C-3F4E-A260-27680813550A}" type="datetimeFigureOut">
              <a:rPr lang="en-CN" smtClean="0"/>
              <a:t>2021/12/18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A6220-2BDB-B44E-8274-8AEB8B8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AB57-1FF1-CE43-A066-4DB18140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2D7F-F15D-844F-991B-98A4E50660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09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9C4-298A-B247-909F-48984AF1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D4BC-351D-3D42-AF72-3FE993991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E84F1-4F15-8640-AC80-A9E65C55B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745AF-D0B1-1648-803E-E831061A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0F4C-A08C-3F4E-A260-27680813550A}" type="datetimeFigureOut">
              <a:rPr lang="en-CN" smtClean="0"/>
              <a:t>2021/12/18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58299-A299-BD45-9B83-D6EA83BC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3FF01-E787-104F-88C0-F58379A7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2D7F-F15D-844F-991B-98A4E50660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029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932-FCBB-7E4D-9A81-C14BCE5E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93FE2-2484-FB43-89E8-256339C4E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00877-BB22-8B46-B059-7CCFD500D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FA933-80E8-A440-8808-4D33642CF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B5D8D-4911-E443-9FBD-843FDC636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ABD36-4DA6-394E-A5A2-1FD0A619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0F4C-A08C-3F4E-A260-27680813550A}" type="datetimeFigureOut">
              <a:rPr lang="en-CN" smtClean="0"/>
              <a:t>2021/12/18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BFB80-F9F0-E548-992F-12DE431F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AE842-BF29-C349-B40D-DA0FE6BE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2D7F-F15D-844F-991B-98A4E50660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841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F69B-66E6-3347-88FD-CFF61BCC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08560-0A30-7445-AAA4-D7E56B63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0F4C-A08C-3F4E-A260-27680813550A}" type="datetimeFigureOut">
              <a:rPr lang="en-CN" smtClean="0"/>
              <a:t>2021/12/18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3B8D9-9CF0-C04B-A01E-B09077DD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5D9D7-C8E0-2C48-9779-E0478975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2D7F-F15D-844F-991B-98A4E50660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957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B8E6C-0E72-F441-9D8A-6492E812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0F4C-A08C-3F4E-A260-27680813550A}" type="datetimeFigureOut">
              <a:rPr lang="en-CN" smtClean="0"/>
              <a:t>2021/12/18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AE652-1536-5448-9E6B-A6A2FA14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1975E-154C-8147-9120-E51FDF3C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2D7F-F15D-844F-991B-98A4E50660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03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9857-A8BD-084E-99C5-A2216902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233B4-CA3C-DB4F-84E8-2CBC9FF5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AA11C-3DB1-364C-BB89-05D7BD9C8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57E61-61B7-944E-97C8-3083D6B6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0F4C-A08C-3F4E-A260-27680813550A}" type="datetimeFigureOut">
              <a:rPr lang="en-CN" smtClean="0"/>
              <a:t>2021/12/18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6E6BB-2CF3-104F-A29C-4057A13E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0DD35-2D96-1947-BEEE-E958D971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2D7F-F15D-844F-991B-98A4E50660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134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9B2B-B8A5-084F-ABF6-2A47CA0B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8CD16-AA29-3C48-A074-8C8472C2E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068D9-3769-6C41-A852-D628A2684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4A2E1-D5E3-D942-9A04-DA4EFC54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0F4C-A08C-3F4E-A260-27680813550A}" type="datetimeFigureOut">
              <a:rPr lang="en-CN" smtClean="0"/>
              <a:t>2021/12/18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387D2-FE36-8441-9A0D-E5DA8E55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65BE9-44ED-074B-89E7-5853476F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2D7F-F15D-844F-991B-98A4E50660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34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63C5A-ADA5-5249-8A47-1F623557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3EE40-8B06-C04C-A459-4607C1C12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A98C2-8E4B-F74F-83E0-136AA0E8F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0F4C-A08C-3F4E-A260-27680813550A}" type="datetimeFigureOut">
              <a:rPr lang="en-CN" smtClean="0"/>
              <a:t>2021/12/18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6931E-E7B7-324D-9CDE-D54ACC4C1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0E832-F5FA-D143-BDE5-18143B17F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42D7F-F15D-844F-991B-98A4E50660D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7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6B8E-8B73-6D45-BAFF-79AC70AC4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B22E1-671C-8D4E-81FF-B46BFC064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4520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3DE3BD-625A-934A-AC1C-5D0D77AA8959}"/>
              </a:ext>
            </a:extLst>
          </p:cNvPr>
          <p:cNvSpPr/>
          <p:nvPr/>
        </p:nvSpPr>
        <p:spPr>
          <a:xfrm>
            <a:off x="2254101" y="1010094"/>
            <a:ext cx="1860697" cy="102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paddr -&gt; oregSel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32FD47-A252-D04D-959F-ADF6C2C00E31}"/>
              </a:ext>
            </a:extLst>
          </p:cNvPr>
          <p:cNvSpPr/>
          <p:nvPr/>
        </p:nvSpPr>
        <p:spPr>
          <a:xfrm>
            <a:off x="262423" y="1"/>
            <a:ext cx="1329070" cy="72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psel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FBB7E7-0176-4A4E-BE5E-9DE0BB9477DD}"/>
              </a:ext>
            </a:extLst>
          </p:cNvPr>
          <p:cNvCxnSpPr>
            <a:cxnSpLocks/>
          </p:cNvCxnSpPr>
          <p:nvPr/>
        </p:nvCxnSpPr>
        <p:spPr>
          <a:xfrm>
            <a:off x="1360967" y="350874"/>
            <a:ext cx="1127051" cy="882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3C008F-7740-0546-BDFE-3D90945726D9}"/>
              </a:ext>
            </a:extLst>
          </p:cNvPr>
          <p:cNvSpPr txBox="1"/>
          <p:nvPr/>
        </p:nvSpPr>
        <p:spPr>
          <a:xfrm>
            <a:off x="1612757" y="99946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F00C24-D3CD-C54A-911C-3E7C3886D203}"/>
              </a:ext>
            </a:extLst>
          </p:cNvPr>
          <p:cNvSpPr/>
          <p:nvPr/>
        </p:nvSpPr>
        <p:spPr>
          <a:xfrm>
            <a:off x="2261343" y="2052085"/>
            <a:ext cx="1860697" cy="72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pwrite-&gt;oRegWr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AE1792-9C67-8744-B9D9-AB0684F946EE}"/>
              </a:ext>
            </a:extLst>
          </p:cNvPr>
          <p:cNvCxnSpPr>
            <a:cxnSpLocks/>
          </p:cNvCxnSpPr>
          <p:nvPr/>
        </p:nvCxnSpPr>
        <p:spPr>
          <a:xfrm>
            <a:off x="1158948" y="574158"/>
            <a:ext cx="1222745" cy="1775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24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Ryan</dc:creator>
  <cp:lastModifiedBy>Hunter Ryan</cp:lastModifiedBy>
  <cp:revision>1</cp:revision>
  <dcterms:created xsi:type="dcterms:W3CDTF">2021-12-18T15:54:07Z</dcterms:created>
  <dcterms:modified xsi:type="dcterms:W3CDTF">2021-12-18T15:58:56Z</dcterms:modified>
</cp:coreProperties>
</file>