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3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7A32-C409-F542-8F4C-E93EB3EDF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5D67B-778D-5A4C-9475-C3A62DBC6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1D14-C8E5-C248-BA8F-F5299DC4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E608-A061-3F43-8150-15AC8C2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4858-6CF7-5A4E-B68C-EFD3E1FC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067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8FF6-17AB-D44D-9338-D0574A4D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900A1-B229-8444-8CDD-95DB0571F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96D6-2EA7-3946-87CE-42A65B71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9991-C9E2-154F-A7FA-0DD23000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45B7-B718-254A-A42E-11EA6C47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992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3CCB3-0472-6D45-8E28-A74069635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726DF-A223-8E42-BCC5-A0A1E3DC7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EB848-CE29-D74C-803F-C5507696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9D77-1608-7E4A-BEB8-96C58A74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1957-4A5E-3D41-883C-8A155BC0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54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FBBC-1334-B94A-B97C-979D11C2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BA51-5896-0B47-922B-CA8688F6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6218-CAC5-A44D-ABD9-0A13ADAD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D602-66C3-6D46-8FC2-34A7A778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94AD-7872-D14D-9930-7113E78E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57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C053-6B98-F54E-AF50-6EA4D1ED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668AF-CA29-7F4E-8A2D-8A6A4CF4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590A-BC39-214B-80CD-CB6C224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4F1C-9F9E-A649-8E91-398023C6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812B-AA46-1B44-BFB2-90F46E01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593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17E0-1DE6-8B40-ABF5-08B1A5EF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9476-F1C2-754C-A3AA-DF94A5989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A846D-2B7E-DA4E-BFA3-1A673FA55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0DD6-48E3-FB47-AE18-20DB559E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88BE-4059-CD4C-AD09-266AFE0D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DF45-70D7-9E4C-BBDE-C515F2E9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19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B3B1-DEA4-A44A-9B55-8ED0619A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BB8D6-D3AB-7C40-83D0-70346D13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0EADE-AFA8-5342-B500-26D07F55E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96DF7-FFDB-924C-BC03-34DA8BBB1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6E3AF-1E30-A740-8F45-F8237E2C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7C4CA-24E3-3C45-98FC-2CA950A0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E8CF6-22E4-5047-AA74-91E67AA7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48819-E308-E747-BE99-D608DDC6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053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56DC-4D81-FD4B-8F7E-0AF0B9D9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74FFD-743C-8E40-8B83-E80EAC14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68A1A-562D-6748-9A0C-63A80840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40275-2A88-944F-B889-7AE26377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802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7B0B6-79AF-1740-A931-E7A5BCAE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DBBF8-C581-1243-B8BB-B58618B0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0DBAB-0F05-2944-A5CC-C13772DE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91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2A8F-909C-4D46-BB45-A35B01F9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F71A-98E0-2440-8D18-D47B6438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24ACA-2FC3-2F4F-B318-0404295B9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0CCA-3337-464B-8E3C-2E71456E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D782-4089-DF43-8035-94ACA5E9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834DB-6067-3344-A4FC-BE9C470D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3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B93E-F2CD-794E-9816-0AE5A663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CF4C6-13A1-2944-8279-6BBB36BB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4FE9C-0822-6F4F-80F9-9F7F48DAB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7226F-CE0B-5245-8398-79EC5997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9E81C-2F7E-FC46-A583-7FC60C86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9B029-A887-DA43-A81F-25CD528E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333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54358-941C-6747-8564-97BAFE99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4FDBD-6A34-8D41-BD08-2F25FF49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3EA5-B596-D449-8E0B-55D0E46A8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456F-7EC6-AC43-9D7C-A4C5BA6C5E55}" type="datetimeFigureOut">
              <a:rPr lang="en-CN" smtClean="0"/>
              <a:t>2021/12/17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9811-6013-9D4A-B6E8-F8DF091DA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AED22-E51A-134D-AD18-9B612078E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8F55-2448-6645-8264-48F0926EFD6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554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4D9D-AEDC-F949-BDC0-B6D07F947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sketch of examplifyUVM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A3EE6-24AA-CC45-B01B-F92A9358B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19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1CD2-5B4F-4148-8467-06536A7E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reportAndRecordEnhancement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31B2DC-0E78-4848-8342-DE26BFF340FC}"/>
              </a:ext>
            </a:extLst>
          </p:cNvPr>
          <p:cNvSpPr/>
          <p:nvPr/>
        </p:nvSpPr>
        <p:spPr>
          <a:xfrm>
            <a:off x="838200" y="2159261"/>
            <a:ext cx="1095755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generic report/record mechanism for easy debug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158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9FA034-DDD4-C848-AEAC-C74A6728DB45}"/>
              </a:ext>
            </a:extLst>
          </p:cNvPr>
          <p:cNvSpPr/>
          <p:nvPr/>
        </p:nvSpPr>
        <p:spPr>
          <a:xfrm>
            <a:off x="1424763" y="1594883"/>
            <a:ext cx="2445488" cy="723015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uvm_report_object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F23893-FAA2-0942-9270-C2343D7CEA34}"/>
              </a:ext>
            </a:extLst>
          </p:cNvPr>
          <p:cNvSpPr/>
          <p:nvPr/>
        </p:nvSpPr>
        <p:spPr>
          <a:xfrm>
            <a:off x="5433237" y="1573618"/>
            <a:ext cx="3721396" cy="3200401"/>
          </a:xfrm>
          <a:prstGeom prst="roundRect">
            <a:avLst>
              <a:gd name="adj" fmla="val 1041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dirty="0"/>
              <a:t>uvm_report_server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B6F244-F867-6742-A83D-FE83BB4DCCDC}"/>
              </a:ext>
            </a:extLst>
          </p:cNvPr>
          <p:cNvCxnSpPr>
            <a:cxnSpLocks/>
          </p:cNvCxnSpPr>
          <p:nvPr/>
        </p:nvCxnSpPr>
        <p:spPr>
          <a:xfrm flipV="1">
            <a:off x="3327991" y="1828800"/>
            <a:ext cx="2768009" cy="106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BC432E8-406C-CB4B-8E6A-9C0766192415}"/>
              </a:ext>
            </a:extLst>
          </p:cNvPr>
          <p:cNvSpPr/>
          <p:nvPr/>
        </p:nvSpPr>
        <p:spPr>
          <a:xfrm>
            <a:off x="5433236" y="2190307"/>
            <a:ext cx="3721395" cy="2583712"/>
          </a:xfrm>
          <a:prstGeom prst="roundRect">
            <a:avLst>
              <a:gd name="adj" fmla="val 8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dirty="0"/>
              <a:t>exeReportMessage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F900C8-686A-2B46-9DC9-06402E686E52}"/>
              </a:ext>
            </a:extLst>
          </p:cNvPr>
          <p:cNvSpPr txBox="1"/>
          <p:nvPr/>
        </p:nvSpPr>
        <p:spPr>
          <a:xfrm>
            <a:off x="5539562" y="2696764"/>
            <a:ext cx="3136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add LOG action for every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create reportObj’s log if not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enable/disable in env level, to override the default server or not.</a:t>
            </a:r>
          </a:p>
        </p:txBody>
      </p:sp>
    </p:spTree>
    <p:extLst>
      <p:ext uri="{BB962C8B-B14F-4D97-AF65-F5344CB8AC3E}">
        <p14:creationId xmlns:p14="http://schemas.microsoft.com/office/powerpoint/2010/main" val="97691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5CDBA45-40D2-B847-9266-7F6D6E8338CD}"/>
              </a:ext>
            </a:extLst>
          </p:cNvPr>
          <p:cNvSpPr/>
          <p:nvPr/>
        </p:nvSpPr>
        <p:spPr>
          <a:xfrm>
            <a:off x="85061" y="1105786"/>
            <a:ext cx="3944680" cy="1594884"/>
          </a:xfrm>
          <a:prstGeom prst="roundRect">
            <a:avLst>
              <a:gd name="adj" fmla="val 8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dirty="0"/>
              <a:t>Acomponent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B10F2610-A350-CF4A-A0A1-D3883D9A19F4}"/>
              </a:ext>
            </a:extLst>
          </p:cNvPr>
          <p:cNvSpPr/>
          <p:nvPr/>
        </p:nvSpPr>
        <p:spPr>
          <a:xfrm>
            <a:off x="2216888" y="1137684"/>
            <a:ext cx="1754372" cy="6804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report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F47DF6-F792-F649-999B-E133DC486464}"/>
              </a:ext>
            </a:extLst>
          </p:cNvPr>
          <p:cNvSpPr/>
          <p:nvPr/>
        </p:nvSpPr>
        <p:spPr>
          <a:xfrm>
            <a:off x="4635795" y="457200"/>
            <a:ext cx="29345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report_server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288A3-071D-DC42-BF87-865BAB87F709}"/>
              </a:ext>
            </a:extLst>
          </p:cNvPr>
          <p:cNvCxnSpPr>
            <a:cxnSpLocks/>
          </p:cNvCxnSpPr>
          <p:nvPr/>
        </p:nvCxnSpPr>
        <p:spPr>
          <a:xfrm flipV="1">
            <a:off x="3216350" y="914400"/>
            <a:ext cx="1951073" cy="563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A360CD-03DC-6C4A-BBCF-1B8F473A9841}"/>
              </a:ext>
            </a:extLst>
          </p:cNvPr>
          <p:cNvSpPr/>
          <p:nvPr/>
        </p:nvSpPr>
        <p:spPr>
          <a:xfrm>
            <a:off x="5167423" y="3429001"/>
            <a:ext cx="2392325" cy="56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Acomponent.log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C89A8-5B18-4A4E-89D6-D02F52D73D79}"/>
              </a:ext>
            </a:extLst>
          </p:cNvPr>
          <p:cNvCxnSpPr>
            <a:cxnSpLocks/>
          </p:cNvCxnSpPr>
          <p:nvPr/>
        </p:nvCxnSpPr>
        <p:spPr>
          <a:xfrm flipH="1">
            <a:off x="6459277" y="1105786"/>
            <a:ext cx="37216" cy="25092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0CE65AF-2B3A-964D-B418-51A5AA3CB44E}"/>
              </a:ext>
            </a:extLst>
          </p:cNvPr>
          <p:cNvSpPr/>
          <p:nvPr/>
        </p:nvSpPr>
        <p:spPr>
          <a:xfrm>
            <a:off x="85061" y="1722474"/>
            <a:ext cx="1525773" cy="287079"/>
          </a:xfrm>
          <a:prstGeom prst="roundRect">
            <a:avLst>
              <a:gd name="adj" fmla="val 10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build_phase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00DD791-181D-A741-B3E0-9098942FB469}"/>
              </a:ext>
            </a:extLst>
          </p:cNvPr>
          <p:cNvSpPr/>
          <p:nvPr/>
        </p:nvSpPr>
        <p:spPr>
          <a:xfrm>
            <a:off x="7581012" y="3450266"/>
            <a:ext cx="2392325" cy="54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phaseTrace.log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6ED2D-704D-FC48-9E5D-FCB9159D1C1D}"/>
              </a:ext>
            </a:extLst>
          </p:cNvPr>
          <p:cNvSpPr/>
          <p:nvPr/>
        </p:nvSpPr>
        <p:spPr>
          <a:xfrm>
            <a:off x="85061" y="2030818"/>
            <a:ext cx="1525773" cy="287079"/>
          </a:xfrm>
          <a:prstGeom prst="roundRect">
            <a:avLst>
              <a:gd name="adj" fmla="val 10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...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9F44225-E7EB-6B4D-87B3-E8F4A3717845}"/>
              </a:ext>
            </a:extLst>
          </p:cNvPr>
          <p:cNvSpPr/>
          <p:nvPr/>
        </p:nvSpPr>
        <p:spPr>
          <a:xfrm>
            <a:off x="85061" y="2317897"/>
            <a:ext cx="1525773" cy="287079"/>
          </a:xfrm>
          <a:prstGeom prst="roundRect">
            <a:avLst>
              <a:gd name="adj" fmla="val 10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run_phase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142DC8-6851-8B44-9E1F-284CB7DCB8A1}"/>
              </a:ext>
            </a:extLst>
          </p:cNvPr>
          <p:cNvCxnSpPr>
            <a:cxnSpLocks/>
          </p:cNvCxnSpPr>
          <p:nvPr/>
        </p:nvCxnSpPr>
        <p:spPr>
          <a:xfrm flipV="1">
            <a:off x="1180214" y="648586"/>
            <a:ext cx="3944680" cy="1169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92F67-ABF5-F245-88E8-269F541F23E2}"/>
              </a:ext>
            </a:extLst>
          </p:cNvPr>
          <p:cNvCxnSpPr>
            <a:cxnSpLocks/>
          </p:cNvCxnSpPr>
          <p:nvPr/>
        </p:nvCxnSpPr>
        <p:spPr>
          <a:xfrm flipV="1">
            <a:off x="1392865" y="1196162"/>
            <a:ext cx="3689498" cy="1238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B45660-D327-5341-8079-BA2666AB0CD4}"/>
              </a:ext>
            </a:extLst>
          </p:cNvPr>
          <p:cNvCxnSpPr>
            <a:cxnSpLocks/>
          </p:cNvCxnSpPr>
          <p:nvPr/>
        </p:nvCxnSpPr>
        <p:spPr>
          <a:xfrm>
            <a:off x="6879265" y="1127052"/>
            <a:ext cx="1297170" cy="24880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9EF916B-FAAD-8244-877B-E11CFF067F81}"/>
              </a:ext>
            </a:extLst>
          </p:cNvPr>
          <p:cNvSpPr/>
          <p:nvPr/>
        </p:nvSpPr>
        <p:spPr>
          <a:xfrm>
            <a:off x="297714" y="180755"/>
            <a:ext cx="2934586" cy="56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debug component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9E0085-141C-7E45-B59A-3C6EAD5A8588}"/>
              </a:ext>
            </a:extLst>
          </p:cNvPr>
          <p:cNvCxnSpPr/>
          <p:nvPr/>
        </p:nvCxnSpPr>
        <p:spPr>
          <a:xfrm flipH="1">
            <a:off x="1180214" y="515680"/>
            <a:ext cx="877187" cy="81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E769CF1-67A4-3846-8835-5DCC96F06F1F}"/>
              </a:ext>
            </a:extLst>
          </p:cNvPr>
          <p:cNvSpPr/>
          <p:nvPr/>
        </p:nvSpPr>
        <p:spPr>
          <a:xfrm>
            <a:off x="2753834" y="3439634"/>
            <a:ext cx="2392325" cy="56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*comp*.log</a:t>
            </a:r>
          </a:p>
        </p:txBody>
      </p:sp>
    </p:spTree>
    <p:extLst>
      <p:ext uri="{BB962C8B-B14F-4D97-AF65-F5344CB8AC3E}">
        <p14:creationId xmlns:p14="http://schemas.microsoft.com/office/powerpoint/2010/main" val="319281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CD6C-166F-7249-B9ED-486E8D16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reusable tests</a:t>
            </a:r>
          </a:p>
        </p:txBody>
      </p:sp>
    </p:spTree>
    <p:extLst>
      <p:ext uri="{BB962C8B-B14F-4D97-AF65-F5344CB8AC3E}">
        <p14:creationId xmlns:p14="http://schemas.microsoft.com/office/powerpoint/2010/main" val="43090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1B18EB-AAB7-784D-8075-0122C7864BE5}"/>
              </a:ext>
            </a:extLst>
          </p:cNvPr>
          <p:cNvSpPr/>
          <p:nvPr/>
        </p:nvSpPr>
        <p:spPr>
          <a:xfrm>
            <a:off x="733645" y="202020"/>
            <a:ext cx="5730949" cy="2190306"/>
          </a:xfrm>
          <a:prstGeom prst="roundRect">
            <a:avLst>
              <a:gd name="adj" fmla="val 732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EF20F1E-BDC0-DB44-B5A5-1724B99F10BE}"/>
              </a:ext>
            </a:extLst>
          </p:cNvPr>
          <p:cNvSpPr/>
          <p:nvPr/>
        </p:nvSpPr>
        <p:spPr>
          <a:xfrm>
            <a:off x="861235" y="1345020"/>
            <a:ext cx="1860698" cy="489097"/>
          </a:xfrm>
          <a:prstGeom prst="roundRect">
            <a:avLst>
              <a:gd name="adj" fmla="val 732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envTop::create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C587A9-43BC-A743-BF03-16646E18C9AC}"/>
              </a:ext>
            </a:extLst>
          </p:cNvPr>
          <p:cNvSpPr/>
          <p:nvPr/>
        </p:nvSpPr>
        <p:spPr>
          <a:xfrm>
            <a:off x="2466752" y="3429000"/>
            <a:ext cx="3997842" cy="1637415"/>
          </a:xfrm>
          <a:prstGeom prst="roundRect">
            <a:avLst>
              <a:gd name="adj" fmla="val 732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dirty="0">
                <a:solidFill>
                  <a:schemeClr val="bg1">
                    <a:lumMod val="50000"/>
                  </a:schemeClr>
                </a:solidFill>
              </a:rPr>
              <a:t>envTop*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9D89E5-461A-8349-B183-A78493BB75ED}"/>
              </a:ext>
            </a:extLst>
          </p:cNvPr>
          <p:cNvSpPr/>
          <p:nvPr/>
        </p:nvSpPr>
        <p:spPr>
          <a:xfrm>
            <a:off x="861235" y="297715"/>
            <a:ext cx="3157871" cy="765541"/>
          </a:xfrm>
          <a:prstGeom prst="roundRect">
            <a:avLst>
              <a:gd name="adj" fmla="val 7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specific controls of sequences (stimulus)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70C4F4-D9FA-074F-BDEC-0D8C0FF08158}"/>
              </a:ext>
            </a:extLst>
          </p:cNvPr>
          <p:cNvSpPr/>
          <p:nvPr/>
        </p:nvSpPr>
        <p:spPr>
          <a:xfrm>
            <a:off x="4720855" y="3907466"/>
            <a:ext cx="1531090" cy="510363"/>
          </a:xfrm>
          <a:prstGeom prst="roundRect">
            <a:avLst>
              <a:gd name="adj" fmla="val 732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>
                    <a:lumMod val="50000"/>
                  </a:schemeClr>
                </a:solidFill>
              </a:rPr>
              <a:t>specific-vseqr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3B163E-343D-BE4B-A2A2-85667791FEB0}"/>
              </a:ext>
            </a:extLst>
          </p:cNvPr>
          <p:cNvSpPr/>
          <p:nvPr/>
        </p:nvSpPr>
        <p:spPr>
          <a:xfrm>
            <a:off x="4178593" y="303030"/>
            <a:ext cx="1499193" cy="489097"/>
          </a:xfrm>
          <a:prstGeom prst="roundRect">
            <a:avLst>
              <a:gd name="adj" fmla="val 732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reusable-seq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62D356-476A-1246-A0F8-A72AE55F2F97}"/>
              </a:ext>
            </a:extLst>
          </p:cNvPr>
          <p:cNvSpPr/>
          <p:nvPr/>
        </p:nvSpPr>
        <p:spPr>
          <a:xfrm>
            <a:off x="2690035" y="3907466"/>
            <a:ext cx="1531090" cy="510363"/>
          </a:xfrm>
          <a:prstGeom prst="roundRect">
            <a:avLst>
              <a:gd name="adj" fmla="val 732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>
                    <a:lumMod val="50000"/>
                  </a:schemeClr>
                </a:solidFill>
              </a:rPr>
              <a:t>specific-uvcs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2104B-F8CC-F44A-AC2D-A1E7E54CCB01}"/>
              </a:ext>
            </a:extLst>
          </p:cNvPr>
          <p:cNvCxnSpPr>
            <a:cxnSpLocks/>
          </p:cNvCxnSpPr>
          <p:nvPr/>
        </p:nvCxnSpPr>
        <p:spPr>
          <a:xfrm flipH="1">
            <a:off x="3848986" y="4162647"/>
            <a:ext cx="1297173" cy="66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5080407-AD51-7D48-80F6-DD22C7177590}"/>
              </a:ext>
            </a:extLst>
          </p:cNvPr>
          <p:cNvSpPr/>
          <p:nvPr/>
        </p:nvSpPr>
        <p:spPr>
          <a:xfrm>
            <a:off x="7485321" y="1297173"/>
            <a:ext cx="2721935" cy="3997841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dirty="0"/>
              <a:t>tbTop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458DBDC-6CE4-1D46-9F1B-251D3F1488D3}"/>
              </a:ext>
            </a:extLst>
          </p:cNvPr>
          <p:cNvSpPr/>
          <p:nvPr/>
        </p:nvSpPr>
        <p:spPr>
          <a:xfrm>
            <a:off x="7745815" y="2317901"/>
            <a:ext cx="2110565" cy="489097"/>
          </a:xfrm>
          <a:prstGeom prst="roundRect">
            <a:avLst>
              <a:gd name="adj" fmla="val 7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bind if within DUT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37954E-1439-494C-8BAC-B7B34D2CF9F1}"/>
              </a:ext>
            </a:extLst>
          </p:cNvPr>
          <p:cNvSpPr/>
          <p:nvPr/>
        </p:nvSpPr>
        <p:spPr>
          <a:xfrm>
            <a:off x="7756448" y="3646971"/>
            <a:ext cx="2110565" cy="489097"/>
          </a:xfrm>
          <a:prstGeom prst="roundRect">
            <a:avLst>
              <a:gd name="adj" fmla="val 7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connect if with DUT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258DC4-6F4C-FE47-AAEC-597291CBCE93}"/>
              </a:ext>
            </a:extLst>
          </p:cNvPr>
          <p:cNvCxnSpPr/>
          <p:nvPr/>
        </p:nvCxnSpPr>
        <p:spPr>
          <a:xfrm>
            <a:off x="5146158" y="595423"/>
            <a:ext cx="499730" cy="35672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5CEDA8-8B95-D446-A605-687100F8CFDF}"/>
              </a:ext>
            </a:extLst>
          </p:cNvPr>
          <p:cNvSpPr/>
          <p:nvPr/>
        </p:nvSpPr>
        <p:spPr>
          <a:xfrm>
            <a:off x="2679403" y="4439094"/>
            <a:ext cx="1531090" cy="510363"/>
          </a:xfrm>
          <a:prstGeom prst="roundRect">
            <a:avLst>
              <a:gd name="adj" fmla="val 732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>
                    <a:lumMod val="50000"/>
                  </a:schemeClr>
                </a:solidFill>
              </a:rPr>
              <a:t>specific-uvcs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17277B-39E3-ED49-84C4-EB727659D448}"/>
              </a:ext>
            </a:extLst>
          </p:cNvPr>
          <p:cNvCxnSpPr>
            <a:cxnSpLocks/>
          </p:cNvCxnSpPr>
          <p:nvPr/>
        </p:nvCxnSpPr>
        <p:spPr>
          <a:xfrm flipH="1">
            <a:off x="3848986" y="4300871"/>
            <a:ext cx="1307806" cy="3774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22CCFA-1320-6143-B2B3-E34DCC53AE23}"/>
              </a:ext>
            </a:extLst>
          </p:cNvPr>
          <p:cNvSpPr/>
          <p:nvPr/>
        </p:nvSpPr>
        <p:spPr>
          <a:xfrm>
            <a:off x="5762847" y="903767"/>
            <a:ext cx="4880344" cy="3104699"/>
          </a:xfrm>
          <a:prstGeom prst="roundRect">
            <a:avLst>
              <a:gd name="adj" fmla="val 67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dirty="0"/>
              <a:t>subSystem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AA4367-4F95-C04E-96B8-158A31304E81}"/>
              </a:ext>
            </a:extLst>
          </p:cNvPr>
          <p:cNvSpPr/>
          <p:nvPr/>
        </p:nvSpPr>
        <p:spPr>
          <a:xfrm>
            <a:off x="7889358" y="1041991"/>
            <a:ext cx="2466754" cy="2030818"/>
          </a:xfrm>
          <a:prstGeom prst="roundRect">
            <a:avLst>
              <a:gd name="adj" fmla="val 67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dirty="0"/>
              <a:t>ipBlock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81E321-5EB9-9549-8DEE-15B6A505F183}"/>
              </a:ext>
            </a:extLst>
          </p:cNvPr>
          <p:cNvSpPr/>
          <p:nvPr/>
        </p:nvSpPr>
        <p:spPr>
          <a:xfrm>
            <a:off x="6081823" y="1892595"/>
            <a:ext cx="1594884" cy="691116"/>
          </a:xfrm>
          <a:prstGeom prst="roundRect">
            <a:avLst>
              <a:gd name="adj" fmla="val 6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regBlock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E38674-2B79-0C4D-A021-2CC8A1DC64EC}"/>
              </a:ext>
            </a:extLst>
          </p:cNvPr>
          <p:cNvSpPr/>
          <p:nvPr/>
        </p:nvSpPr>
        <p:spPr>
          <a:xfrm>
            <a:off x="8208335" y="1892595"/>
            <a:ext cx="1594884" cy="691116"/>
          </a:xfrm>
          <a:prstGeom prst="roundRect">
            <a:avLst>
              <a:gd name="adj" fmla="val 6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exeBlock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1F4717-95EF-234F-9D92-CE0D2C30D2C4}"/>
              </a:ext>
            </a:extLst>
          </p:cNvPr>
          <p:cNvCxnSpPr/>
          <p:nvPr/>
        </p:nvCxnSpPr>
        <p:spPr>
          <a:xfrm>
            <a:off x="4848447" y="2232837"/>
            <a:ext cx="16693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304AAF-741A-F841-966F-1CE9EFBEC82B}"/>
              </a:ext>
            </a:extLst>
          </p:cNvPr>
          <p:cNvCxnSpPr/>
          <p:nvPr/>
        </p:nvCxnSpPr>
        <p:spPr>
          <a:xfrm>
            <a:off x="7155712" y="2232837"/>
            <a:ext cx="1669311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D8269A-6EC5-2545-BA77-7EC4131A0CDA}"/>
              </a:ext>
            </a:extLst>
          </p:cNvPr>
          <p:cNvCxnSpPr/>
          <p:nvPr/>
        </p:nvCxnSpPr>
        <p:spPr>
          <a:xfrm>
            <a:off x="9526773" y="2211572"/>
            <a:ext cx="166931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E25EE-F71D-B143-B606-43687F5C0CD1}"/>
              </a:ext>
            </a:extLst>
          </p:cNvPr>
          <p:cNvSpPr/>
          <p:nvPr/>
        </p:nvSpPr>
        <p:spPr>
          <a:xfrm>
            <a:off x="31896" y="65507"/>
            <a:ext cx="4542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A1EAF-5C15-3645-A309-73F7189DBF9B}"/>
              </a:ext>
            </a:extLst>
          </p:cNvPr>
          <p:cNvSpPr txBox="1"/>
          <p:nvPr/>
        </p:nvSpPr>
        <p:spPr>
          <a:xfrm>
            <a:off x="4933508" y="205208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apb4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D22B4-8F04-0744-9065-16233E824B25}"/>
              </a:ext>
            </a:extLst>
          </p:cNvPr>
          <p:cNvSpPr txBox="1"/>
          <p:nvPr/>
        </p:nvSpPr>
        <p:spPr>
          <a:xfrm>
            <a:off x="563526" y="1807535"/>
            <a:ext cx="373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 protocol translater&amp;router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apb to config priority*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ahb to send request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9B0B4A-32F9-F540-9B4F-74BCD264CDDD}"/>
              </a:ext>
            </a:extLst>
          </p:cNvPr>
          <p:cNvSpPr/>
          <p:nvPr/>
        </p:nvSpPr>
        <p:spPr>
          <a:xfrm>
            <a:off x="6103088" y="3147237"/>
            <a:ext cx="1594884" cy="691116"/>
          </a:xfrm>
          <a:prstGeom prst="roundRect">
            <a:avLst>
              <a:gd name="adj" fmla="val 6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fifo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F147C-A23B-A749-A4AC-8FACE3077DF1}"/>
              </a:ext>
            </a:extLst>
          </p:cNvPr>
          <p:cNvCxnSpPr/>
          <p:nvPr/>
        </p:nvCxnSpPr>
        <p:spPr>
          <a:xfrm>
            <a:off x="4837815" y="3423684"/>
            <a:ext cx="16693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432504-CF75-2F42-A258-0FD484170839}"/>
              </a:ext>
            </a:extLst>
          </p:cNvPr>
          <p:cNvSpPr txBox="1"/>
          <p:nvPr/>
        </p:nvSpPr>
        <p:spPr>
          <a:xfrm>
            <a:off x="4933508" y="329609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ahb5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2AEA0E-88C9-2C47-95F9-28F146064A43}"/>
              </a:ext>
            </a:extLst>
          </p:cNvPr>
          <p:cNvCxnSpPr>
            <a:cxnSpLocks/>
          </p:cNvCxnSpPr>
          <p:nvPr/>
        </p:nvCxnSpPr>
        <p:spPr>
          <a:xfrm flipV="1">
            <a:off x="7336465" y="2421417"/>
            <a:ext cx="1488558" cy="1002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77B672-1592-104E-A550-90A96ABA9F5E}"/>
              </a:ext>
            </a:extLst>
          </p:cNvPr>
          <p:cNvCxnSpPr/>
          <p:nvPr/>
        </p:nvCxnSpPr>
        <p:spPr>
          <a:xfrm>
            <a:off x="9516140" y="2009553"/>
            <a:ext cx="166931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124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sketch of examplifyUVM</vt:lpstr>
      <vt:lpstr>reportAndRecordEnhancement</vt:lpstr>
      <vt:lpstr>PowerPoint Presentation</vt:lpstr>
      <vt:lpstr>PowerPoint Presentation</vt:lpstr>
      <vt:lpstr>reusable tests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 of examplifyUVM</dc:title>
  <dc:creator>Hunter Ryan</dc:creator>
  <cp:lastModifiedBy>Hunter Ryan</cp:lastModifiedBy>
  <cp:revision>11</cp:revision>
  <dcterms:created xsi:type="dcterms:W3CDTF">2021-12-14T15:07:29Z</dcterms:created>
  <dcterms:modified xsi:type="dcterms:W3CDTF">2021-12-18T15:46:40Z</dcterms:modified>
</cp:coreProperties>
</file>