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1" indent="0" algn="ctr">
              <a:buNone/>
              <a:defRPr sz="1600"/>
            </a:lvl4pPr>
            <a:lvl5pPr marL="1828854" indent="0" algn="ctr">
              <a:buNone/>
              <a:defRPr sz="1600"/>
            </a:lvl5pPr>
            <a:lvl6pPr marL="2286069" indent="0" algn="ctr">
              <a:buNone/>
              <a:defRPr sz="1600"/>
            </a:lvl6pPr>
            <a:lvl7pPr marL="2743282" indent="0" algn="ctr">
              <a:buNone/>
              <a:defRPr sz="1600"/>
            </a:lvl7pPr>
            <a:lvl8pPr marL="3200496" indent="0" algn="ctr">
              <a:buNone/>
              <a:defRPr sz="1600"/>
            </a:lvl8pPr>
            <a:lvl9pPr marL="3657709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9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4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599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599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599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2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1" indent="0">
              <a:buNone/>
              <a:defRPr sz="1600" b="1"/>
            </a:lvl4pPr>
            <a:lvl5pPr marL="1828854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2" indent="0">
              <a:buNone/>
              <a:defRPr sz="1600" b="1"/>
            </a:lvl7pPr>
            <a:lvl8pPr marL="3200496" indent="0">
              <a:buNone/>
              <a:defRPr sz="1600" b="1"/>
            </a:lvl8pPr>
            <a:lvl9pPr marL="36577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1" indent="0">
              <a:buNone/>
              <a:defRPr sz="1600" b="1"/>
            </a:lvl4pPr>
            <a:lvl5pPr marL="1828854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2" indent="0">
              <a:buNone/>
              <a:defRPr sz="1600" b="1"/>
            </a:lvl7pPr>
            <a:lvl8pPr marL="3200496" indent="0">
              <a:buNone/>
              <a:defRPr sz="1600" b="1"/>
            </a:lvl8pPr>
            <a:lvl9pPr marL="36577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9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4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83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0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7" indent="0">
              <a:buNone/>
              <a:defRPr sz="1200"/>
            </a:lvl3pPr>
            <a:lvl4pPr marL="1371641" indent="0">
              <a:buNone/>
              <a:defRPr sz="1000"/>
            </a:lvl4pPr>
            <a:lvl5pPr marL="1828854" indent="0">
              <a:buNone/>
              <a:defRPr sz="1000"/>
            </a:lvl5pPr>
            <a:lvl6pPr marL="2286069" indent="0">
              <a:buNone/>
              <a:defRPr sz="1000"/>
            </a:lvl6pPr>
            <a:lvl7pPr marL="2743282" indent="0">
              <a:buNone/>
              <a:defRPr sz="1000"/>
            </a:lvl7pPr>
            <a:lvl8pPr marL="3200496" indent="0">
              <a:buNone/>
              <a:defRPr sz="1000"/>
            </a:lvl8pPr>
            <a:lvl9pPr marL="36577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7" indent="0">
              <a:buNone/>
              <a:defRPr sz="2400"/>
            </a:lvl3pPr>
            <a:lvl4pPr marL="1371641" indent="0">
              <a:buNone/>
              <a:defRPr sz="2000"/>
            </a:lvl4pPr>
            <a:lvl5pPr marL="1828854" indent="0">
              <a:buNone/>
              <a:defRPr sz="2000"/>
            </a:lvl5pPr>
            <a:lvl6pPr marL="2286069" indent="0">
              <a:buNone/>
              <a:defRPr sz="2000"/>
            </a:lvl6pPr>
            <a:lvl7pPr marL="2743282" indent="0">
              <a:buNone/>
              <a:defRPr sz="2000"/>
            </a:lvl7pPr>
            <a:lvl8pPr marL="3200496" indent="0">
              <a:buNone/>
              <a:defRPr sz="2000"/>
            </a:lvl8pPr>
            <a:lvl9pPr marL="36577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7" indent="0">
              <a:buNone/>
              <a:defRPr sz="1200"/>
            </a:lvl3pPr>
            <a:lvl4pPr marL="1371641" indent="0">
              <a:buNone/>
              <a:defRPr sz="1000"/>
            </a:lvl4pPr>
            <a:lvl5pPr marL="1828854" indent="0">
              <a:buNone/>
              <a:defRPr sz="1000"/>
            </a:lvl5pPr>
            <a:lvl6pPr marL="2286069" indent="0">
              <a:buNone/>
              <a:defRPr sz="1000"/>
            </a:lvl6pPr>
            <a:lvl7pPr marL="2743282" indent="0">
              <a:buNone/>
              <a:defRPr sz="1000"/>
            </a:lvl7pPr>
            <a:lvl8pPr marL="3200496" indent="0">
              <a:buNone/>
              <a:defRPr sz="1000"/>
            </a:lvl8pPr>
            <a:lvl9pPr marL="36577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4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ED81-5A0B-454F-9611-F35F480D6553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190F-8BBD-48A4-B6DD-EDF1634EC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4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1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4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8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1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5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8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2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6" indent="-228607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1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4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9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2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6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9" algn="l" defTabSz="9144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910066" y="161525"/>
            <a:ext cx="6512822" cy="6512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21658" y="161525"/>
            <a:ext cx="6512822" cy="6512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40" y="541511"/>
            <a:ext cx="2715531" cy="277892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112262" y="409045"/>
            <a:ext cx="3261147" cy="3199851"/>
          </a:xfrm>
          <a:prstGeom prst="rect">
            <a:avLst/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2684" y="161525"/>
            <a:ext cx="155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Sample B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2" y="541511"/>
            <a:ext cx="2715531" cy="27789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2" y="3661419"/>
            <a:ext cx="2715531" cy="283453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39" y="3661419"/>
            <a:ext cx="2715531" cy="283453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117481" y="3517406"/>
            <a:ext cx="3261147" cy="3296811"/>
          </a:xfrm>
          <a:prstGeom prst="rect">
            <a:avLst/>
          </a:prstGeom>
          <a:blipFill dpi="0"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2684" y="3280192"/>
            <a:ext cx="155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Sample F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14" y="537050"/>
            <a:ext cx="3966045" cy="273248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14" y="3524437"/>
            <a:ext cx="3966045" cy="2732483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7443464" y="3387855"/>
            <a:ext cx="4718056" cy="3168169"/>
          </a:xfrm>
          <a:prstGeom prst="rect">
            <a:avLst/>
          </a:prstGeom>
          <a:blipFill dpi="0" rotWithShape="1"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32914" y="161525"/>
            <a:ext cx="155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Sample C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 rot="20222008">
            <a:off x="4999989" y="844247"/>
            <a:ext cx="909620" cy="17453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 rot="20222008">
            <a:off x="3932064" y="1640063"/>
            <a:ext cx="614419" cy="64632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 rot="20222008">
            <a:off x="5296796" y="4313665"/>
            <a:ext cx="611129" cy="115402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 rot="18762579">
            <a:off x="8548854" y="4176992"/>
            <a:ext cx="1070124" cy="44194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 rot="617487">
            <a:off x="10589874" y="3963952"/>
            <a:ext cx="385154" cy="65770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13196" y="179454"/>
            <a:ext cx="6512822" cy="6512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9596" y="241235"/>
            <a:ext cx="37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Chest X-Ray Classification 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96" y="1036327"/>
            <a:ext cx="3123611" cy="31993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52" y="1036328"/>
            <a:ext cx="3126320" cy="31993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879596" y="636218"/>
            <a:ext cx="201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Normal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452" y="636218"/>
            <a:ext cx="201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Pneumonia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623" y="4352710"/>
            <a:ext cx="5687658" cy="192097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207624" y="6289149"/>
            <a:ext cx="20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Kaggle</a:t>
            </a:r>
            <a:r>
              <a:rPr lang="en-US" altLang="ja-JP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Datasets)</a:t>
            </a:r>
            <a:endParaRPr lang="ja-JP" alt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03978" y="100565"/>
            <a:ext cx="6512822" cy="6512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8" y="539224"/>
            <a:ext cx="6335738" cy="40117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7" y="5039475"/>
            <a:ext cx="6294464" cy="4284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57" y="5905683"/>
            <a:ext cx="3928078" cy="44082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013157" y="119840"/>
            <a:ext cx="4616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CNN Architecture (</a:t>
            </a:r>
            <a:r>
              <a:rPr lang="en-US" altLang="ja-JP" sz="20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Keras</a:t>
            </a:r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3157" y="4616925"/>
            <a:ext cx="348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Training Accuracy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3157" y="5505573"/>
            <a:ext cx="3843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Validation Accuracy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91835" y="5185273"/>
            <a:ext cx="915786" cy="306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360777" y="6037427"/>
            <a:ext cx="1431293" cy="306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5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24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一安龍之介</dc:creator>
  <cp:lastModifiedBy>一安龍之介</cp:lastModifiedBy>
  <cp:revision>7</cp:revision>
  <dcterms:created xsi:type="dcterms:W3CDTF">2019-05-01T18:16:36Z</dcterms:created>
  <dcterms:modified xsi:type="dcterms:W3CDTF">2019-05-02T04:15:27Z</dcterms:modified>
</cp:coreProperties>
</file>