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e78d728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e78d728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e78d72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e78d72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e78d7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e78d7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e78d7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e78d7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e78d72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5e78d72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e78d72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5e78d72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5e78d72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5e78d72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e78d72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e78d72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e78d72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e78d72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e78d72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e78d72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627825"/>
            <a:ext cx="85206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DataScience.career.max()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best to maximize your value &amp; opportunities as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Scientist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Is Altruism Expensive?</a:t>
            </a:r>
            <a:endParaRPr sz="272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402" y="941525"/>
            <a:ext cx="3379824" cy="15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810" y="2623800"/>
            <a:ext cx="3139019" cy="23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4779425" cy="3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532000" y="1354675"/>
            <a:ext cx="79377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Job Title : Data Science or Data Engineer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States: </a:t>
            </a:r>
            <a:r>
              <a:rPr lang="en" sz="1600">
                <a:solidFill>
                  <a:schemeClr val="dk1"/>
                </a:solidFill>
              </a:rPr>
              <a:t>Massachusetts</a:t>
            </a:r>
            <a:r>
              <a:rPr lang="en" sz="1600">
                <a:solidFill>
                  <a:schemeClr val="dk1"/>
                </a:solidFill>
              </a:rPr>
              <a:t>, California or Illinois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Business Ownership: Public or Private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Skills: Python, Excel, SQL, spark and aws with hadoop, tensor &amp; tableau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these ideal features you can net an additional $33.5k on average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Summary</a:t>
            </a:r>
            <a:endParaRPr sz="2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What Do We Wish To Know?</a:t>
            </a:r>
            <a:endParaRPr sz="272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43750"/>
              <a:buChar char="●"/>
            </a:pPr>
            <a:r>
              <a:rPr lang="en" sz="1600">
                <a:solidFill>
                  <a:schemeClr val="dk1"/>
                </a:solidFill>
              </a:rPr>
              <a:t>How best can you maximize your value as a Data Scientist?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43750"/>
              <a:buChar char="●"/>
            </a:pPr>
            <a:r>
              <a:rPr lang="en" sz="1600">
                <a:solidFill>
                  <a:schemeClr val="dk1"/>
                </a:solidFill>
              </a:rPr>
              <a:t>What are the hottest areas for Data Science?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43750"/>
              <a:buChar char="●"/>
            </a:pPr>
            <a:r>
              <a:rPr lang="en" sz="1600">
                <a:solidFill>
                  <a:schemeClr val="dk1"/>
                </a:solidFill>
              </a:rPr>
              <a:t>What are the most common and highest paying skills?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43750"/>
              <a:buChar char="●"/>
            </a:pPr>
            <a:r>
              <a:rPr lang="en" sz="1600">
                <a:solidFill>
                  <a:schemeClr val="dk1"/>
                </a:solidFill>
              </a:rPr>
              <a:t>How much more in yearly salary will you average by searching among ideal features?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Bonus</a:t>
            </a:r>
            <a:r>
              <a:rPr lang="en" sz="1600">
                <a:solidFill>
                  <a:schemeClr val="dk1"/>
                </a:solidFill>
              </a:rPr>
              <a:t>: How to maximize your value when seeking a non-commercial organization?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Postings By City</a:t>
            </a:r>
            <a:endParaRPr sz="272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910725" cy="31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825" y="493900"/>
            <a:ext cx="3057525" cy="1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Salary By City</a:t>
            </a:r>
            <a:endParaRPr sz="272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204" cy="327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050" y="829375"/>
            <a:ext cx="16383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53250" y="101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Postings By State</a:t>
            </a:r>
            <a:endParaRPr sz="272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34225"/>
            <a:ext cx="8987750" cy="290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775" y="517925"/>
            <a:ext cx="3048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01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Salary By State</a:t>
            </a:r>
            <a:endParaRPr sz="272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204" cy="26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525" y="1574719"/>
            <a:ext cx="33813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Job Titles</a:t>
            </a:r>
            <a:endParaRPr sz="272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21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875" y="1170125"/>
            <a:ext cx="41121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Business Type of Ownership</a:t>
            </a:r>
            <a:endParaRPr sz="272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40820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076" y="1170125"/>
            <a:ext cx="41661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Skills</a:t>
            </a:r>
            <a:endParaRPr sz="272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324175"/>
            <a:ext cx="4333826" cy="320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525"/>
            <a:ext cx="4343399" cy="321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