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512" r:id="rId5"/>
    <p:sldId id="492" r:id="rId6"/>
    <p:sldId id="514" r:id="rId7"/>
    <p:sldId id="515" r:id="rId8"/>
    <p:sldId id="516" r:id="rId9"/>
    <p:sldId id="517" r:id="rId10"/>
    <p:sldId id="523" r:id="rId11"/>
    <p:sldId id="518" r:id="rId12"/>
    <p:sldId id="519" r:id="rId13"/>
    <p:sldId id="520" r:id="rId14"/>
    <p:sldId id="521" r:id="rId15"/>
    <p:sldId id="522" r:id="rId16"/>
    <p:sldId id="533" r:id="rId17"/>
    <p:sldId id="524" r:id="rId18"/>
    <p:sldId id="525" r:id="rId19"/>
    <p:sldId id="526" r:id="rId20"/>
    <p:sldId id="527" r:id="rId21"/>
    <p:sldId id="534" r:id="rId22"/>
    <p:sldId id="528" r:id="rId23"/>
    <p:sldId id="532" r:id="rId24"/>
    <p:sldId id="529" r:id="rId25"/>
    <p:sldId id="531"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15E43F-2B47-4C5D-BE5B-053AA9454470}" v="5" dt="2024-06-04T13:02:30.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558"/>
  </p:normalViewPr>
  <p:slideViewPr>
    <p:cSldViewPr snapToGrid="0">
      <p:cViewPr varScale="1">
        <p:scale>
          <a:sx n="72" d="100"/>
          <a:sy n="72" d="100"/>
        </p:scale>
        <p:origin x="7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Field" userId="e5ce8a1a-7463-4971-913b-adb3f9001c9b" providerId="ADAL" clId="{7FEBD8E5-8574-D74E-9D70-03B208595E8C}"/>
    <pc:docChg chg="undo custSel addSld delSld modSld sldOrd">
      <pc:chgData name="Ryan Field" userId="e5ce8a1a-7463-4971-913b-adb3f9001c9b" providerId="ADAL" clId="{7FEBD8E5-8574-D74E-9D70-03B208595E8C}" dt="2024-06-03T12:21:26.937" v="5979"/>
      <pc:docMkLst>
        <pc:docMk/>
      </pc:docMkLst>
      <pc:sldChg chg="del">
        <pc:chgData name="Ryan Field" userId="e5ce8a1a-7463-4971-913b-adb3f9001c9b" providerId="ADAL" clId="{7FEBD8E5-8574-D74E-9D70-03B208595E8C}" dt="2024-05-31T12:17:04.019" v="0" actId="2696"/>
        <pc:sldMkLst>
          <pc:docMk/>
          <pc:sldMk cId="4244171547" sldId="256"/>
        </pc:sldMkLst>
      </pc:sldChg>
      <pc:sldChg chg="modSp mod">
        <pc:chgData name="Ryan Field" userId="e5ce8a1a-7463-4971-913b-adb3f9001c9b" providerId="ADAL" clId="{7FEBD8E5-8574-D74E-9D70-03B208595E8C}" dt="2024-06-03T10:02:18.283" v="5373" actId="20577"/>
        <pc:sldMkLst>
          <pc:docMk/>
          <pc:sldMk cId="3006378702" sldId="273"/>
        </pc:sldMkLst>
        <pc:spChg chg="mod">
          <ac:chgData name="Ryan Field" userId="e5ce8a1a-7463-4971-913b-adb3f9001c9b" providerId="ADAL" clId="{7FEBD8E5-8574-D74E-9D70-03B208595E8C}" dt="2024-06-03T10:02:18.283" v="5373" actId="20577"/>
          <ac:spMkLst>
            <pc:docMk/>
            <pc:sldMk cId="3006378702" sldId="273"/>
            <ac:spMk id="2" creationId="{72C03AA1-5E47-2841-A2C0-74489FA31DDB}"/>
          </ac:spMkLst>
        </pc:spChg>
      </pc:sldChg>
      <pc:sldChg chg="addSp delSp modSp mod modNotesTx">
        <pc:chgData name="Ryan Field" userId="e5ce8a1a-7463-4971-913b-adb3f9001c9b" providerId="ADAL" clId="{7FEBD8E5-8574-D74E-9D70-03B208595E8C}" dt="2024-06-03T12:20:18.095" v="5963" actId="207"/>
        <pc:sldMkLst>
          <pc:docMk/>
          <pc:sldMk cId="3326717894" sldId="492"/>
        </pc:sldMkLst>
        <pc:spChg chg="del mod">
          <ac:chgData name="Ryan Field" userId="e5ce8a1a-7463-4971-913b-adb3f9001c9b" providerId="ADAL" clId="{7FEBD8E5-8574-D74E-9D70-03B208595E8C}" dt="2024-05-31T12:56:08.950" v="474" actId="478"/>
          <ac:spMkLst>
            <pc:docMk/>
            <pc:sldMk cId="3326717894" sldId="492"/>
            <ac:spMk id="5" creationId="{00000000-0000-0000-0000-000000000000}"/>
          </ac:spMkLst>
        </pc:spChg>
        <pc:spChg chg="mod">
          <ac:chgData name="Ryan Field" userId="e5ce8a1a-7463-4971-913b-adb3f9001c9b" providerId="ADAL" clId="{7FEBD8E5-8574-D74E-9D70-03B208595E8C}" dt="2024-05-31T12:54:11.607" v="357" actId="14100"/>
          <ac:spMkLst>
            <pc:docMk/>
            <pc:sldMk cId="3326717894" sldId="492"/>
            <ac:spMk id="6" creationId="{00000000-0000-0000-0000-000000000000}"/>
          </ac:spMkLst>
        </pc:spChg>
        <pc:spChg chg="add del mod">
          <ac:chgData name="Ryan Field" userId="e5ce8a1a-7463-4971-913b-adb3f9001c9b" providerId="ADAL" clId="{7FEBD8E5-8574-D74E-9D70-03B208595E8C}" dt="2024-05-31T12:56:11.438" v="475" actId="478"/>
          <ac:spMkLst>
            <pc:docMk/>
            <pc:sldMk cId="3326717894" sldId="492"/>
            <ac:spMk id="13" creationId="{EDC10A10-3383-FE63-A437-5C0A81570E7F}"/>
          </ac:spMkLst>
        </pc:spChg>
        <pc:spChg chg="add mod">
          <ac:chgData name="Ryan Field" userId="e5ce8a1a-7463-4971-913b-adb3f9001c9b" providerId="ADAL" clId="{7FEBD8E5-8574-D74E-9D70-03B208595E8C}" dt="2024-05-31T12:56:22.065" v="495" actId="20577"/>
          <ac:spMkLst>
            <pc:docMk/>
            <pc:sldMk cId="3326717894" sldId="492"/>
            <ac:spMk id="14" creationId="{D73F8368-12F4-BEA3-02B5-AC7D364D60F5}"/>
          </ac:spMkLst>
        </pc:spChg>
        <pc:spChg chg="add mod">
          <ac:chgData name="Ryan Field" userId="e5ce8a1a-7463-4971-913b-adb3f9001c9b" providerId="ADAL" clId="{7FEBD8E5-8574-D74E-9D70-03B208595E8C}" dt="2024-06-03T12:20:18.095" v="5963" actId="207"/>
          <ac:spMkLst>
            <pc:docMk/>
            <pc:sldMk cId="3326717894" sldId="492"/>
            <ac:spMk id="16" creationId="{90480D98-B662-D077-CC09-AE3F4AE00B2B}"/>
          </ac:spMkLst>
        </pc:spChg>
        <pc:picChg chg="add mod">
          <ac:chgData name="Ryan Field" userId="e5ce8a1a-7463-4971-913b-adb3f9001c9b" providerId="ADAL" clId="{7FEBD8E5-8574-D74E-9D70-03B208595E8C}" dt="2024-05-31T12:54:22.985" v="397" actId="1038"/>
          <ac:picMkLst>
            <pc:docMk/>
            <pc:sldMk cId="3326717894" sldId="492"/>
            <ac:picMk id="3" creationId="{5236CDFF-FCD2-1217-0B1A-72A6C01C3299}"/>
          </ac:picMkLst>
        </pc:picChg>
        <pc:picChg chg="add mod">
          <ac:chgData name="Ryan Field" userId="e5ce8a1a-7463-4971-913b-adb3f9001c9b" providerId="ADAL" clId="{7FEBD8E5-8574-D74E-9D70-03B208595E8C}" dt="2024-05-31T12:54:22.985" v="397" actId="1038"/>
          <ac:picMkLst>
            <pc:docMk/>
            <pc:sldMk cId="3326717894" sldId="492"/>
            <ac:picMk id="7" creationId="{50DA6DD0-1C76-6A85-0BBA-A204217901D2}"/>
          </ac:picMkLst>
        </pc:picChg>
        <pc:picChg chg="add mod">
          <ac:chgData name="Ryan Field" userId="e5ce8a1a-7463-4971-913b-adb3f9001c9b" providerId="ADAL" clId="{7FEBD8E5-8574-D74E-9D70-03B208595E8C}" dt="2024-05-31T12:54:22.985" v="397" actId="1038"/>
          <ac:picMkLst>
            <pc:docMk/>
            <pc:sldMk cId="3326717894" sldId="492"/>
            <ac:picMk id="9" creationId="{C84D2E29-E357-ACFB-BFA3-CF20E0A50EBE}"/>
          </ac:picMkLst>
        </pc:picChg>
        <pc:picChg chg="add mod">
          <ac:chgData name="Ryan Field" userId="e5ce8a1a-7463-4971-913b-adb3f9001c9b" providerId="ADAL" clId="{7FEBD8E5-8574-D74E-9D70-03B208595E8C}" dt="2024-05-31T12:54:22.985" v="397" actId="1038"/>
          <ac:picMkLst>
            <pc:docMk/>
            <pc:sldMk cId="3326717894" sldId="492"/>
            <ac:picMk id="11" creationId="{24E13D16-1C41-A2BC-05B7-FCFA203A9072}"/>
          </ac:picMkLst>
        </pc:picChg>
      </pc:sldChg>
      <pc:sldChg chg="del">
        <pc:chgData name="Ryan Field" userId="e5ce8a1a-7463-4971-913b-adb3f9001c9b" providerId="ADAL" clId="{7FEBD8E5-8574-D74E-9D70-03B208595E8C}" dt="2024-05-31T12:17:17.974" v="1" actId="2696"/>
        <pc:sldMkLst>
          <pc:docMk/>
          <pc:sldMk cId="3155365173" sldId="508"/>
        </pc:sldMkLst>
      </pc:sldChg>
      <pc:sldChg chg="del">
        <pc:chgData name="Ryan Field" userId="e5ce8a1a-7463-4971-913b-adb3f9001c9b" providerId="ADAL" clId="{7FEBD8E5-8574-D74E-9D70-03B208595E8C}" dt="2024-05-31T12:17:17.974" v="1" actId="2696"/>
        <pc:sldMkLst>
          <pc:docMk/>
          <pc:sldMk cId="882643034" sldId="509"/>
        </pc:sldMkLst>
      </pc:sldChg>
      <pc:sldChg chg="del">
        <pc:chgData name="Ryan Field" userId="e5ce8a1a-7463-4971-913b-adb3f9001c9b" providerId="ADAL" clId="{7FEBD8E5-8574-D74E-9D70-03B208595E8C}" dt="2024-05-31T12:17:25.212" v="2" actId="2696"/>
        <pc:sldMkLst>
          <pc:docMk/>
          <pc:sldMk cId="3983304118" sldId="511"/>
        </pc:sldMkLst>
      </pc:sldChg>
      <pc:sldChg chg="modSp mod">
        <pc:chgData name="Ryan Field" userId="e5ce8a1a-7463-4971-913b-adb3f9001c9b" providerId="ADAL" clId="{7FEBD8E5-8574-D74E-9D70-03B208595E8C}" dt="2024-05-31T12:25:39.603" v="171" actId="20577"/>
        <pc:sldMkLst>
          <pc:docMk/>
          <pc:sldMk cId="1007983241" sldId="512"/>
        </pc:sldMkLst>
        <pc:spChg chg="mod">
          <ac:chgData name="Ryan Field" userId="e5ce8a1a-7463-4971-913b-adb3f9001c9b" providerId="ADAL" clId="{7FEBD8E5-8574-D74E-9D70-03B208595E8C}" dt="2024-05-31T12:25:39.603" v="171" actId="20577"/>
          <ac:spMkLst>
            <pc:docMk/>
            <pc:sldMk cId="1007983241" sldId="512"/>
            <ac:spMk id="10" creationId="{4E39BA1C-128F-81E0-F9C7-344C411DE7AB}"/>
          </ac:spMkLst>
        </pc:spChg>
        <pc:picChg chg="mod">
          <ac:chgData name="Ryan Field" userId="e5ce8a1a-7463-4971-913b-adb3f9001c9b" providerId="ADAL" clId="{7FEBD8E5-8574-D74E-9D70-03B208595E8C}" dt="2024-05-31T12:21:35.103" v="56" actId="1076"/>
          <ac:picMkLst>
            <pc:docMk/>
            <pc:sldMk cId="1007983241" sldId="512"/>
            <ac:picMk id="8" creationId="{7737E073-155F-BF9A-3646-AB75FD3735BB}"/>
          </ac:picMkLst>
        </pc:picChg>
      </pc:sldChg>
      <pc:sldChg chg="modSp new del mod">
        <pc:chgData name="Ryan Field" userId="e5ce8a1a-7463-4971-913b-adb3f9001c9b" providerId="ADAL" clId="{7FEBD8E5-8574-D74E-9D70-03B208595E8C}" dt="2024-05-31T13:44:43.733" v="1357" actId="2696"/>
        <pc:sldMkLst>
          <pc:docMk/>
          <pc:sldMk cId="2823902215" sldId="513"/>
        </pc:sldMkLst>
        <pc:spChg chg="mod">
          <ac:chgData name="Ryan Field" userId="e5ce8a1a-7463-4971-913b-adb3f9001c9b" providerId="ADAL" clId="{7FEBD8E5-8574-D74E-9D70-03B208595E8C}" dt="2024-05-31T12:55:57.599" v="473" actId="242"/>
          <ac:spMkLst>
            <pc:docMk/>
            <pc:sldMk cId="2823902215" sldId="513"/>
            <ac:spMk id="2" creationId="{5F60249B-D9F2-6897-1905-B6E119A6D97B}"/>
          </ac:spMkLst>
        </pc:spChg>
      </pc:sldChg>
      <pc:sldChg chg="addSp delSp modSp add mod">
        <pc:chgData name="Ryan Field" userId="e5ce8a1a-7463-4971-913b-adb3f9001c9b" providerId="ADAL" clId="{7FEBD8E5-8574-D74E-9D70-03B208595E8C}" dt="2024-06-03T09:23:42.228" v="3930" actId="207"/>
        <pc:sldMkLst>
          <pc:docMk/>
          <pc:sldMk cId="2585600767" sldId="514"/>
        </pc:sldMkLst>
        <pc:spChg chg="mod">
          <ac:chgData name="Ryan Field" userId="e5ce8a1a-7463-4971-913b-adb3f9001c9b" providerId="ADAL" clId="{7FEBD8E5-8574-D74E-9D70-03B208595E8C}" dt="2024-05-31T13:04:33.227" v="840" actId="313"/>
          <ac:spMkLst>
            <pc:docMk/>
            <pc:sldMk cId="2585600767" sldId="514"/>
            <ac:spMk id="6" creationId="{00000000-0000-0000-0000-000000000000}"/>
          </ac:spMkLst>
        </pc:spChg>
        <pc:spChg chg="mod">
          <ac:chgData name="Ryan Field" userId="e5ce8a1a-7463-4971-913b-adb3f9001c9b" providerId="ADAL" clId="{7FEBD8E5-8574-D74E-9D70-03B208595E8C}" dt="2024-05-31T13:00:49.435" v="525" actId="20577"/>
          <ac:spMkLst>
            <pc:docMk/>
            <pc:sldMk cId="2585600767" sldId="514"/>
            <ac:spMk id="14" creationId="{D73F8368-12F4-BEA3-02B5-AC7D364D60F5}"/>
          </ac:spMkLst>
        </pc:spChg>
        <pc:spChg chg="mod">
          <ac:chgData name="Ryan Field" userId="e5ce8a1a-7463-4971-913b-adb3f9001c9b" providerId="ADAL" clId="{7FEBD8E5-8574-D74E-9D70-03B208595E8C}" dt="2024-06-03T09:23:42.228" v="3930" actId="207"/>
          <ac:spMkLst>
            <pc:docMk/>
            <pc:sldMk cId="2585600767" sldId="514"/>
            <ac:spMk id="16" creationId="{90480D98-B662-D077-CC09-AE3F4AE00B2B}"/>
          </ac:spMkLst>
        </pc:spChg>
        <pc:picChg chg="add mod">
          <ac:chgData name="Ryan Field" userId="e5ce8a1a-7463-4971-913b-adb3f9001c9b" providerId="ADAL" clId="{7FEBD8E5-8574-D74E-9D70-03B208595E8C}" dt="2024-05-31T13:00:53.218" v="526" actId="1076"/>
          <ac:picMkLst>
            <pc:docMk/>
            <pc:sldMk cId="2585600767" sldId="514"/>
            <ac:picMk id="2" creationId="{6A96DFE7-B8E1-0FAD-E503-1A2BE999413C}"/>
          </ac:picMkLst>
        </pc:picChg>
        <pc:picChg chg="del mod">
          <ac:chgData name="Ryan Field" userId="e5ce8a1a-7463-4971-913b-adb3f9001c9b" providerId="ADAL" clId="{7FEBD8E5-8574-D74E-9D70-03B208595E8C}" dt="2024-05-31T13:00:58.046" v="528" actId="478"/>
          <ac:picMkLst>
            <pc:docMk/>
            <pc:sldMk cId="2585600767" sldId="514"/>
            <ac:picMk id="3" creationId="{5236CDFF-FCD2-1217-0B1A-72A6C01C3299}"/>
          </ac:picMkLst>
        </pc:picChg>
        <pc:picChg chg="del mod">
          <ac:chgData name="Ryan Field" userId="e5ce8a1a-7463-4971-913b-adb3f9001c9b" providerId="ADAL" clId="{7FEBD8E5-8574-D74E-9D70-03B208595E8C}" dt="2024-05-31T13:01:00.940" v="531" actId="478"/>
          <ac:picMkLst>
            <pc:docMk/>
            <pc:sldMk cId="2585600767" sldId="514"/>
            <ac:picMk id="7" creationId="{50DA6DD0-1C76-6A85-0BBA-A204217901D2}"/>
          </ac:picMkLst>
        </pc:picChg>
        <pc:picChg chg="del">
          <ac:chgData name="Ryan Field" userId="e5ce8a1a-7463-4971-913b-adb3f9001c9b" providerId="ADAL" clId="{7FEBD8E5-8574-D74E-9D70-03B208595E8C}" dt="2024-05-31T13:01:01.673" v="532" actId="478"/>
          <ac:picMkLst>
            <pc:docMk/>
            <pc:sldMk cId="2585600767" sldId="514"/>
            <ac:picMk id="9" creationId="{C84D2E29-E357-ACFB-BFA3-CF20E0A50EBE}"/>
          </ac:picMkLst>
        </pc:picChg>
        <pc:picChg chg="del">
          <ac:chgData name="Ryan Field" userId="e5ce8a1a-7463-4971-913b-adb3f9001c9b" providerId="ADAL" clId="{7FEBD8E5-8574-D74E-9D70-03B208595E8C}" dt="2024-05-31T13:01:02.307" v="533" actId="478"/>
          <ac:picMkLst>
            <pc:docMk/>
            <pc:sldMk cId="2585600767" sldId="514"/>
            <ac:picMk id="11" creationId="{24E13D16-1C41-A2BC-05B7-FCFA203A9072}"/>
          </ac:picMkLst>
        </pc:picChg>
      </pc:sldChg>
      <pc:sldChg chg="addSp modSp new mod">
        <pc:chgData name="Ryan Field" userId="e5ce8a1a-7463-4971-913b-adb3f9001c9b" providerId="ADAL" clId="{7FEBD8E5-8574-D74E-9D70-03B208595E8C}" dt="2024-06-03T09:24:00.534" v="3935" actId="404"/>
        <pc:sldMkLst>
          <pc:docMk/>
          <pc:sldMk cId="1099282005" sldId="515"/>
        </pc:sldMkLst>
        <pc:spChg chg="mod">
          <ac:chgData name="Ryan Field" userId="e5ce8a1a-7463-4971-913b-adb3f9001c9b" providerId="ADAL" clId="{7FEBD8E5-8574-D74E-9D70-03B208595E8C}" dt="2024-05-31T13:32:45.316" v="880" actId="242"/>
          <ac:spMkLst>
            <pc:docMk/>
            <pc:sldMk cId="1099282005" sldId="515"/>
            <ac:spMk id="2" creationId="{C9224AC7-3673-D3E5-A1A4-1ED9F17C537E}"/>
          </ac:spMkLst>
        </pc:spChg>
        <pc:spChg chg="add mod">
          <ac:chgData name="Ryan Field" userId="e5ce8a1a-7463-4971-913b-adb3f9001c9b" providerId="ADAL" clId="{7FEBD8E5-8574-D74E-9D70-03B208595E8C}" dt="2024-06-03T09:14:13.370" v="3912" actId="20577"/>
          <ac:spMkLst>
            <pc:docMk/>
            <pc:sldMk cId="1099282005" sldId="515"/>
            <ac:spMk id="3" creationId="{E4626615-F604-9E32-9474-189B6D3C9A7F}"/>
          </ac:spMkLst>
        </pc:spChg>
        <pc:spChg chg="add mod">
          <ac:chgData name="Ryan Field" userId="e5ce8a1a-7463-4971-913b-adb3f9001c9b" providerId="ADAL" clId="{7FEBD8E5-8574-D74E-9D70-03B208595E8C}" dt="2024-06-03T09:24:00.534" v="3935" actId="404"/>
          <ac:spMkLst>
            <pc:docMk/>
            <pc:sldMk cId="1099282005" sldId="515"/>
            <ac:spMk id="5" creationId="{B906743B-9F2C-4379-11FD-3E179B25EB43}"/>
          </ac:spMkLst>
        </pc:spChg>
      </pc:sldChg>
      <pc:sldChg chg="addSp modSp add mod modNotesTx">
        <pc:chgData name="Ryan Field" userId="e5ce8a1a-7463-4971-913b-adb3f9001c9b" providerId="ADAL" clId="{7FEBD8E5-8574-D74E-9D70-03B208595E8C}" dt="2024-05-31T13:43:15.069" v="1352" actId="20577"/>
        <pc:sldMkLst>
          <pc:docMk/>
          <pc:sldMk cId="3362725697" sldId="516"/>
        </pc:sldMkLst>
        <pc:spChg chg="mod">
          <ac:chgData name="Ryan Field" userId="e5ce8a1a-7463-4971-913b-adb3f9001c9b" providerId="ADAL" clId="{7FEBD8E5-8574-D74E-9D70-03B208595E8C}" dt="2024-05-31T13:33:46.446" v="897" actId="20577"/>
          <ac:spMkLst>
            <pc:docMk/>
            <pc:sldMk cId="3362725697" sldId="516"/>
            <ac:spMk id="2" creationId="{C9224AC7-3673-D3E5-A1A4-1ED9F17C537E}"/>
          </ac:spMkLst>
        </pc:spChg>
        <pc:spChg chg="add mod">
          <ac:chgData name="Ryan Field" userId="e5ce8a1a-7463-4971-913b-adb3f9001c9b" providerId="ADAL" clId="{7FEBD8E5-8574-D74E-9D70-03B208595E8C}" dt="2024-05-31T13:43:15.069" v="1352" actId="20577"/>
          <ac:spMkLst>
            <pc:docMk/>
            <pc:sldMk cId="3362725697" sldId="516"/>
            <ac:spMk id="3" creationId="{F411DC16-E6C7-9DDD-5FD9-80C83504D287}"/>
          </ac:spMkLst>
        </pc:spChg>
      </pc:sldChg>
      <pc:sldChg chg="addSp delSp modSp add mod ord">
        <pc:chgData name="Ryan Field" userId="e5ce8a1a-7463-4971-913b-adb3f9001c9b" providerId="ADAL" clId="{7FEBD8E5-8574-D74E-9D70-03B208595E8C}" dt="2024-06-03T09:24:15.413" v="3938" actId="207"/>
        <pc:sldMkLst>
          <pc:docMk/>
          <pc:sldMk cId="3365911028" sldId="517"/>
        </pc:sldMkLst>
        <pc:spChg chg="mod">
          <ac:chgData name="Ryan Field" userId="e5ce8a1a-7463-4971-913b-adb3f9001c9b" providerId="ADAL" clId="{7FEBD8E5-8574-D74E-9D70-03B208595E8C}" dt="2024-05-31T13:50:10.543" v="1707" actId="20577"/>
          <ac:spMkLst>
            <pc:docMk/>
            <pc:sldMk cId="3365911028" sldId="517"/>
            <ac:spMk id="6" creationId="{00000000-0000-0000-0000-000000000000}"/>
          </ac:spMkLst>
        </pc:spChg>
        <pc:spChg chg="mod">
          <ac:chgData name="Ryan Field" userId="e5ce8a1a-7463-4971-913b-adb3f9001c9b" providerId="ADAL" clId="{7FEBD8E5-8574-D74E-9D70-03B208595E8C}" dt="2024-05-31T13:44:57.054" v="1377" actId="20577"/>
          <ac:spMkLst>
            <pc:docMk/>
            <pc:sldMk cId="3365911028" sldId="517"/>
            <ac:spMk id="14" creationId="{D73F8368-12F4-BEA3-02B5-AC7D364D60F5}"/>
          </ac:spMkLst>
        </pc:spChg>
        <pc:spChg chg="mod">
          <ac:chgData name="Ryan Field" userId="e5ce8a1a-7463-4971-913b-adb3f9001c9b" providerId="ADAL" clId="{7FEBD8E5-8574-D74E-9D70-03B208595E8C}" dt="2024-06-03T09:24:15.413" v="3938" actId="207"/>
          <ac:spMkLst>
            <pc:docMk/>
            <pc:sldMk cId="3365911028" sldId="517"/>
            <ac:spMk id="16" creationId="{90480D98-B662-D077-CC09-AE3F4AE00B2B}"/>
          </ac:spMkLst>
        </pc:spChg>
        <pc:picChg chg="del">
          <ac:chgData name="Ryan Field" userId="e5ce8a1a-7463-4971-913b-adb3f9001c9b" providerId="ADAL" clId="{7FEBD8E5-8574-D74E-9D70-03B208595E8C}" dt="2024-05-31T13:45:05.846" v="1379" actId="478"/>
          <ac:picMkLst>
            <pc:docMk/>
            <pc:sldMk cId="3365911028" sldId="517"/>
            <ac:picMk id="2" creationId="{6A96DFE7-B8E1-0FAD-E503-1A2BE999413C}"/>
          </ac:picMkLst>
        </pc:picChg>
        <pc:picChg chg="add mod">
          <ac:chgData name="Ryan Field" userId="e5ce8a1a-7463-4971-913b-adb3f9001c9b" providerId="ADAL" clId="{7FEBD8E5-8574-D74E-9D70-03B208595E8C}" dt="2024-05-31T13:45:17.137" v="1382" actId="1076"/>
          <ac:picMkLst>
            <pc:docMk/>
            <pc:sldMk cId="3365911028" sldId="517"/>
            <ac:picMk id="3" creationId="{C916A735-9498-6DEC-C7BD-3B81651A457E}"/>
          </ac:picMkLst>
        </pc:picChg>
      </pc:sldChg>
      <pc:sldChg chg="addSp delSp modSp new del mod">
        <pc:chgData name="Ryan Field" userId="e5ce8a1a-7463-4971-913b-adb3f9001c9b" providerId="ADAL" clId="{7FEBD8E5-8574-D74E-9D70-03B208595E8C}" dt="2024-05-31T13:50:52.871" v="1726" actId="2696"/>
        <pc:sldMkLst>
          <pc:docMk/>
          <pc:sldMk cId="1807712003" sldId="518"/>
        </pc:sldMkLst>
        <pc:spChg chg="del mod">
          <ac:chgData name="Ryan Field" userId="e5ce8a1a-7463-4971-913b-adb3f9001c9b" providerId="ADAL" clId="{7FEBD8E5-8574-D74E-9D70-03B208595E8C}" dt="2024-05-31T13:50:49.144" v="1725" actId="478"/>
          <ac:spMkLst>
            <pc:docMk/>
            <pc:sldMk cId="1807712003" sldId="518"/>
            <ac:spMk id="2" creationId="{C5A0A69E-7A62-B9DC-EC87-1C47DD1AE751}"/>
          </ac:spMkLst>
        </pc:spChg>
        <pc:spChg chg="add mod">
          <ac:chgData name="Ryan Field" userId="e5ce8a1a-7463-4971-913b-adb3f9001c9b" providerId="ADAL" clId="{7FEBD8E5-8574-D74E-9D70-03B208595E8C}" dt="2024-05-31T13:50:49.144" v="1725" actId="478"/>
          <ac:spMkLst>
            <pc:docMk/>
            <pc:sldMk cId="1807712003" sldId="518"/>
            <ac:spMk id="4" creationId="{721F50C2-9078-51BA-8C69-6F407471A97D}"/>
          </ac:spMkLst>
        </pc:spChg>
      </pc:sldChg>
      <pc:sldChg chg="addSp delSp modSp add mod modNotesTx">
        <pc:chgData name="Ryan Field" userId="e5ce8a1a-7463-4971-913b-adb3f9001c9b" providerId="ADAL" clId="{7FEBD8E5-8574-D74E-9D70-03B208595E8C}" dt="2024-06-03T11:02:22.824" v="5805"/>
        <pc:sldMkLst>
          <pc:docMk/>
          <pc:sldMk cId="3336861148" sldId="518"/>
        </pc:sldMkLst>
        <pc:spChg chg="mod">
          <ac:chgData name="Ryan Field" userId="e5ce8a1a-7463-4971-913b-adb3f9001c9b" providerId="ADAL" clId="{7FEBD8E5-8574-D74E-9D70-03B208595E8C}" dt="2024-06-03T11:02:22.824" v="5805"/>
          <ac:spMkLst>
            <pc:docMk/>
            <pc:sldMk cId="3336861148" sldId="518"/>
            <ac:spMk id="6" creationId="{00000000-0000-0000-0000-000000000000}"/>
          </ac:spMkLst>
        </pc:spChg>
        <pc:spChg chg="mod">
          <ac:chgData name="Ryan Field" userId="e5ce8a1a-7463-4971-913b-adb3f9001c9b" providerId="ADAL" clId="{7FEBD8E5-8574-D74E-9D70-03B208595E8C}" dt="2024-05-31T13:51:53.954" v="1768" actId="20577"/>
          <ac:spMkLst>
            <pc:docMk/>
            <pc:sldMk cId="3336861148" sldId="518"/>
            <ac:spMk id="14" creationId="{D73F8368-12F4-BEA3-02B5-AC7D364D60F5}"/>
          </ac:spMkLst>
        </pc:spChg>
        <pc:picChg chg="add mod">
          <ac:chgData name="Ryan Field" userId="e5ce8a1a-7463-4971-913b-adb3f9001c9b" providerId="ADAL" clId="{7FEBD8E5-8574-D74E-9D70-03B208595E8C}" dt="2024-05-31T13:52:25.697" v="1773" actId="1076"/>
          <ac:picMkLst>
            <pc:docMk/>
            <pc:sldMk cId="3336861148" sldId="518"/>
            <ac:picMk id="2" creationId="{B84193A9-63F3-F7E3-1A75-B5CAB3F38D5D}"/>
          </ac:picMkLst>
        </pc:picChg>
        <pc:picChg chg="del">
          <ac:chgData name="Ryan Field" userId="e5ce8a1a-7463-4971-913b-adb3f9001c9b" providerId="ADAL" clId="{7FEBD8E5-8574-D74E-9D70-03B208595E8C}" dt="2024-05-31T13:51:57.341" v="1769" actId="478"/>
          <ac:picMkLst>
            <pc:docMk/>
            <pc:sldMk cId="3336861148" sldId="518"/>
            <ac:picMk id="3" creationId="{C916A735-9498-6DEC-C7BD-3B81651A457E}"/>
          </ac:picMkLst>
        </pc:picChg>
      </pc:sldChg>
      <pc:sldChg chg="modSp new del mod">
        <pc:chgData name="Ryan Field" userId="e5ce8a1a-7463-4971-913b-adb3f9001c9b" providerId="ADAL" clId="{7FEBD8E5-8574-D74E-9D70-03B208595E8C}" dt="2024-05-31T13:51:18.720" v="1739" actId="2696"/>
        <pc:sldMkLst>
          <pc:docMk/>
          <pc:sldMk cId="3365998383" sldId="518"/>
        </pc:sldMkLst>
        <pc:spChg chg="mod">
          <ac:chgData name="Ryan Field" userId="e5ce8a1a-7463-4971-913b-adb3f9001c9b" providerId="ADAL" clId="{7FEBD8E5-8574-D74E-9D70-03B208595E8C}" dt="2024-05-31T13:51:13.554" v="1738" actId="14100"/>
          <ac:spMkLst>
            <pc:docMk/>
            <pc:sldMk cId="3365998383" sldId="518"/>
            <ac:spMk id="2" creationId="{B395858F-EB19-D639-F743-8C18D4A0CEC6}"/>
          </ac:spMkLst>
        </pc:spChg>
      </pc:sldChg>
      <pc:sldChg chg="modSp add mod">
        <pc:chgData name="Ryan Field" userId="e5ce8a1a-7463-4971-913b-adb3f9001c9b" providerId="ADAL" clId="{7FEBD8E5-8574-D74E-9D70-03B208595E8C}" dt="2024-06-03T09:24:26.133" v="3939" actId="207"/>
        <pc:sldMkLst>
          <pc:docMk/>
          <pc:sldMk cId="3153910332" sldId="519"/>
        </pc:sldMkLst>
        <pc:spChg chg="mod">
          <ac:chgData name="Ryan Field" userId="e5ce8a1a-7463-4971-913b-adb3f9001c9b" providerId="ADAL" clId="{7FEBD8E5-8574-D74E-9D70-03B208595E8C}" dt="2024-05-31T14:06:22.052" v="2529" actId="20577"/>
          <ac:spMkLst>
            <pc:docMk/>
            <pc:sldMk cId="3153910332" sldId="519"/>
            <ac:spMk id="6" creationId="{00000000-0000-0000-0000-000000000000}"/>
          </ac:spMkLst>
        </pc:spChg>
        <pc:spChg chg="mod">
          <ac:chgData name="Ryan Field" userId="e5ce8a1a-7463-4971-913b-adb3f9001c9b" providerId="ADAL" clId="{7FEBD8E5-8574-D74E-9D70-03B208595E8C}" dt="2024-05-31T14:00:48.994" v="2106" actId="20577"/>
          <ac:spMkLst>
            <pc:docMk/>
            <pc:sldMk cId="3153910332" sldId="519"/>
            <ac:spMk id="14" creationId="{D73F8368-12F4-BEA3-02B5-AC7D364D60F5}"/>
          </ac:spMkLst>
        </pc:spChg>
        <pc:spChg chg="mod">
          <ac:chgData name="Ryan Field" userId="e5ce8a1a-7463-4971-913b-adb3f9001c9b" providerId="ADAL" clId="{7FEBD8E5-8574-D74E-9D70-03B208595E8C}" dt="2024-06-03T09:24:26.133" v="3939" actId="207"/>
          <ac:spMkLst>
            <pc:docMk/>
            <pc:sldMk cId="3153910332" sldId="519"/>
            <ac:spMk id="16" creationId="{90480D98-B662-D077-CC09-AE3F4AE00B2B}"/>
          </ac:spMkLst>
        </pc:spChg>
      </pc:sldChg>
      <pc:sldChg chg="modSp add mod">
        <pc:chgData name="Ryan Field" userId="e5ce8a1a-7463-4971-913b-adb3f9001c9b" providerId="ADAL" clId="{7FEBD8E5-8574-D74E-9D70-03B208595E8C}" dt="2024-06-03T11:21:53.830" v="5929" actId="20577"/>
        <pc:sldMkLst>
          <pc:docMk/>
          <pc:sldMk cId="712336513" sldId="520"/>
        </pc:sldMkLst>
        <pc:spChg chg="mod">
          <ac:chgData name="Ryan Field" userId="e5ce8a1a-7463-4971-913b-adb3f9001c9b" providerId="ADAL" clId="{7FEBD8E5-8574-D74E-9D70-03B208595E8C}" dt="2024-06-03T11:21:53.830" v="5929" actId="20577"/>
          <ac:spMkLst>
            <pc:docMk/>
            <pc:sldMk cId="712336513" sldId="520"/>
            <ac:spMk id="6" creationId="{00000000-0000-0000-0000-000000000000}"/>
          </ac:spMkLst>
        </pc:spChg>
        <pc:spChg chg="mod">
          <ac:chgData name="Ryan Field" userId="e5ce8a1a-7463-4971-913b-adb3f9001c9b" providerId="ADAL" clId="{7FEBD8E5-8574-D74E-9D70-03B208595E8C}" dt="2024-06-03T09:23:22.860" v="3926" actId="207"/>
          <ac:spMkLst>
            <pc:docMk/>
            <pc:sldMk cId="712336513" sldId="520"/>
            <ac:spMk id="16" creationId="{90480D98-B662-D077-CC09-AE3F4AE00B2B}"/>
          </ac:spMkLst>
        </pc:spChg>
      </pc:sldChg>
      <pc:sldChg chg="addSp delSp modSp new mod">
        <pc:chgData name="Ryan Field" userId="e5ce8a1a-7463-4971-913b-adb3f9001c9b" providerId="ADAL" clId="{7FEBD8E5-8574-D74E-9D70-03B208595E8C}" dt="2024-06-03T09:24:48.694" v="3946" actId="1076"/>
        <pc:sldMkLst>
          <pc:docMk/>
          <pc:sldMk cId="252306645" sldId="521"/>
        </pc:sldMkLst>
        <pc:spChg chg="mod">
          <ac:chgData name="Ryan Field" userId="e5ce8a1a-7463-4971-913b-adb3f9001c9b" providerId="ADAL" clId="{7FEBD8E5-8574-D74E-9D70-03B208595E8C}" dt="2024-05-31T14:20:27.065" v="2851" actId="20577"/>
          <ac:spMkLst>
            <pc:docMk/>
            <pc:sldMk cId="252306645" sldId="521"/>
            <ac:spMk id="2" creationId="{2333557A-397F-A47A-50B7-BCB79648A580}"/>
          </ac:spMkLst>
        </pc:spChg>
        <pc:spChg chg="add mod">
          <ac:chgData name="Ryan Field" userId="e5ce8a1a-7463-4971-913b-adb3f9001c9b" providerId="ADAL" clId="{7FEBD8E5-8574-D74E-9D70-03B208595E8C}" dt="2024-05-31T14:23:38.769" v="3101" actId="33524"/>
          <ac:spMkLst>
            <pc:docMk/>
            <pc:sldMk cId="252306645" sldId="521"/>
            <ac:spMk id="3" creationId="{7A3E511D-88E9-C86E-CA1F-DFC117A6F789}"/>
          </ac:spMkLst>
        </pc:spChg>
        <pc:spChg chg="add mod">
          <ac:chgData name="Ryan Field" userId="e5ce8a1a-7463-4971-913b-adb3f9001c9b" providerId="ADAL" clId="{7FEBD8E5-8574-D74E-9D70-03B208595E8C}" dt="2024-06-03T09:24:48.694" v="3946" actId="1076"/>
          <ac:spMkLst>
            <pc:docMk/>
            <pc:sldMk cId="252306645" sldId="521"/>
            <ac:spMk id="5" creationId="{8B79C2F4-A3BA-14D9-7255-207737BC6999}"/>
          </ac:spMkLst>
        </pc:spChg>
        <pc:picChg chg="add del">
          <ac:chgData name="Ryan Field" userId="e5ce8a1a-7463-4971-913b-adb3f9001c9b" providerId="ADAL" clId="{7FEBD8E5-8574-D74E-9D70-03B208595E8C}" dt="2024-05-31T14:17:04.294" v="2724" actId="21"/>
          <ac:picMkLst>
            <pc:docMk/>
            <pc:sldMk cId="252306645" sldId="521"/>
            <ac:picMk id="1026" creationId="{909C2905-7838-D5E0-2EFD-A87EFE2970B7}"/>
          </ac:picMkLst>
        </pc:picChg>
      </pc:sldChg>
      <pc:sldChg chg="addSp modSp new mod">
        <pc:chgData name="Ryan Field" userId="e5ce8a1a-7463-4971-913b-adb3f9001c9b" providerId="ADAL" clId="{7FEBD8E5-8574-D74E-9D70-03B208595E8C}" dt="2024-05-31T14:17:38.164" v="2728" actId="167"/>
        <pc:sldMkLst>
          <pc:docMk/>
          <pc:sldMk cId="570476214" sldId="522"/>
        </pc:sldMkLst>
        <pc:spChg chg="add mod">
          <ac:chgData name="Ryan Field" userId="e5ce8a1a-7463-4971-913b-adb3f9001c9b" providerId="ADAL" clId="{7FEBD8E5-8574-D74E-9D70-03B208595E8C}" dt="2024-05-31T14:17:38.164" v="2728" actId="167"/>
          <ac:spMkLst>
            <pc:docMk/>
            <pc:sldMk cId="570476214" sldId="522"/>
            <ac:spMk id="4" creationId="{90582E49-3116-A798-6A1B-4BBA55273B1B}"/>
          </ac:spMkLst>
        </pc:spChg>
        <pc:picChg chg="add mod">
          <ac:chgData name="Ryan Field" userId="e5ce8a1a-7463-4971-913b-adb3f9001c9b" providerId="ADAL" clId="{7FEBD8E5-8574-D74E-9D70-03B208595E8C}" dt="2024-05-31T14:17:08.327" v="2726"/>
          <ac:picMkLst>
            <pc:docMk/>
            <pc:sldMk cId="570476214" sldId="522"/>
            <ac:picMk id="3" creationId="{432F6805-5E45-4FCF-F985-731D625645E5}"/>
          </ac:picMkLst>
        </pc:picChg>
      </pc:sldChg>
      <pc:sldChg chg="addSp modSp new mod ord">
        <pc:chgData name="Ryan Field" userId="e5ce8a1a-7463-4971-913b-adb3f9001c9b" providerId="ADAL" clId="{7FEBD8E5-8574-D74E-9D70-03B208595E8C}" dt="2024-06-03T07:31:08.488" v="3189" actId="242"/>
        <pc:sldMkLst>
          <pc:docMk/>
          <pc:sldMk cId="2663177415" sldId="523"/>
        </pc:sldMkLst>
        <pc:spChg chg="mod">
          <ac:chgData name="Ryan Field" userId="e5ce8a1a-7463-4971-913b-adb3f9001c9b" providerId="ADAL" clId="{7FEBD8E5-8574-D74E-9D70-03B208595E8C}" dt="2024-05-31T14:29:25.506" v="3136" actId="20577"/>
          <ac:spMkLst>
            <pc:docMk/>
            <pc:sldMk cId="2663177415" sldId="523"/>
            <ac:spMk id="2" creationId="{827D9314-D884-1BCE-EE4A-D2660A5ABDD2}"/>
          </ac:spMkLst>
        </pc:spChg>
        <pc:spChg chg="add mod">
          <ac:chgData name="Ryan Field" userId="e5ce8a1a-7463-4971-913b-adb3f9001c9b" providerId="ADAL" clId="{7FEBD8E5-8574-D74E-9D70-03B208595E8C}" dt="2024-06-03T07:31:08.488" v="3189" actId="242"/>
          <ac:spMkLst>
            <pc:docMk/>
            <pc:sldMk cId="2663177415" sldId="523"/>
            <ac:spMk id="3" creationId="{40702BE3-4209-FFF3-988B-2A4B9D1E4A47}"/>
          </ac:spMkLst>
        </pc:spChg>
        <pc:picChg chg="add mod">
          <ac:chgData name="Ryan Field" userId="e5ce8a1a-7463-4971-913b-adb3f9001c9b" providerId="ADAL" clId="{7FEBD8E5-8574-D74E-9D70-03B208595E8C}" dt="2024-05-31T14:31:22.274" v="3140" actId="207"/>
          <ac:picMkLst>
            <pc:docMk/>
            <pc:sldMk cId="2663177415" sldId="523"/>
            <ac:picMk id="5" creationId="{0E80BB60-CFE4-0C8E-A615-17F6AA6C76A5}"/>
          </ac:picMkLst>
        </pc:picChg>
      </pc:sldChg>
      <pc:sldChg chg="addSp delSp modSp new mod">
        <pc:chgData name="Ryan Field" userId="e5ce8a1a-7463-4971-913b-adb3f9001c9b" providerId="ADAL" clId="{7FEBD8E5-8574-D74E-9D70-03B208595E8C}" dt="2024-06-03T09:30:44.141" v="4019" actId="1076"/>
        <pc:sldMkLst>
          <pc:docMk/>
          <pc:sldMk cId="1786499764" sldId="524"/>
        </pc:sldMkLst>
        <pc:spChg chg="mod">
          <ac:chgData name="Ryan Field" userId="e5ce8a1a-7463-4971-913b-adb3f9001c9b" providerId="ADAL" clId="{7FEBD8E5-8574-D74E-9D70-03B208595E8C}" dt="2024-06-03T07:27:37.742" v="3183" actId="20577"/>
          <ac:spMkLst>
            <pc:docMk/>
            <pc:sldMk cId="1786499764" sldId="524"/>
            <ac:spMk id="2" creationId="{8BBB4132-38AF-846C-1F22-AB0D4008C873}"/>
          </ac:spMkLst>
        </pc:spChg>
        <pc:spChg chg="add mod">
          <ac:chgData name="Ryan Field" userId="e5ce8a1a-7463-4971-913b-adb3f9001c9b" providerId="ADAL" clId="{7FEBD8E5-8574-D74E-9D70-03B208595E8C}" dt="2024-06-03T07:43:37.083" v="3411" actId="20577"/>
          <ac:spMkLst>
            <pc:docMk/>
            <pc:sldMk cId="1786499764" sldId="524"/>
            <ac:spMk id="3" creationId="{FE03046D-DCBC-8A3B-EB71-2E14362CDDBF}"/>
          </ac:spMkLst>
        </pc:spChg>
        <pc:spChg chg="add del mod">
          <ac:chgData name="Ryan Field" userId="e5ce8a1a-7463-4971-913b-adb3f9001c9b" providerId="ADAL" clId="{7FEBD8E5-8574-D74E-9D70-03B208595E8C}" dt="2024-06-03T07:43:45.723" v="3413"/>
          <ac:spMkLst>
            <pc:docMk/>
            <pc:sldMk cId="1786499764" sldId="524"/>
            <ac:spMk id="4" creationId="{3DA1A010-412A-AA40-CFEF-38E4C09A8355}"/>
          </ac:spMkLst>
        </pc:spChg>
        <pc:spChg chg="add del">
          <ac:chgData name="Ryan Field" userId="e5ce8a1a-7463-4971-913b-adb3f9001c9b" providerId="ADAL" clId="{7FEBD8E5-8574-D74E-9D70-03B208595E8C}" dt="2024-06-03T09:26:26.318" v="3948" actId="478"/>
          <ac:spMkLst>
            <pc:docMk/>
            <pc:sldMk cId="1786499764" sldId="524"/>
            <ac:spMk id="6" creationId="{536E5344-85E6-6046-F22A-F3FDC390D827}"/>
          </ac:spMkLst>
        </pc:spChg>
        <pc:spChg chg="add mod">
          <ac:chgData name="Ryan Field" userId="e5ce8a1a-7463-4971-913b-adb3f9001c9b" providerId="ADAL" clId="{7FEBD8E5-8574-D74E-9D70-03B208595E8C}" dt="2024-06-03T09:29:32.140" v="4000" actId="121"/>
          <ac:spMkLst>
            <pc:docMk/>
            <pc:sldMk cId="1786499764" sldId="524"/>
            <ac:spMk id="8" creationId="{732979AB-E967-1A1F-6B6F-A1DB3BCCFCD4}"/>
          </ac:spMkLst>
        </pc:spChg>
        <pc:spChg chg="add mod">
          <ac:chgData name="Ryan Field" userId="e5ce8a1a-7463-4971-913b-adb3f9001c9b" providerId="ADAL" clId="{7FEBD8E5-8574-D74E-9D70-03B208595E8C}" dt="2024-06-03T09:30:44.141" v="4019" actId="1076"/>
          <ac:spMkLst>
            <pc:docMk/>
            <pc:sldMk cId="1786499764" sldId="524"/>
            <ac:spMk id="9" creationId="{8DEDE39A-6FDF-7A62-024B-5B12738F3CED}"/>
          </ac:spMkLst>
        </pc:spChg>
        <pc:picChg chg="add mod">
          <ac:chgData name="Ryan Field" userId="e5ce8a1a-7463-4971-913b-adb3f9001c9b" providerId="ADAL" clId="{7FEBD8E5-8574-D74E-9D70-03B208595E8C}" dt="2024-06-03T07:29:48.839" v="3185" actId="1076"/>
          <ac:picMkLst>
            <pc:docMk/>
            <pc:sldMk cId="1786499764" sldId="524"/>
            <ac:picMk id="4098" creationId="{6652A2E8-E47C-400E-5A4F-615394849DA2}"/>
          </ac:picMkLst>
        </pc:picChg>
      </pc:sldChg>
      <pc:sldChg chg="addSp delSp modSp new mod modNotesTx">
        <pc:chgData name="Ryan Field" userId="e5ce8a1a-7463-4971-913b-adb3f9001c9b" providerId="ADAL" clId="{7FEBD8E5-8574-D74E-9D70-03B208595E8C}" dt="2024-06-03T09:30:20.240" v="4009" actId="121"/>
        <pc:sldMkLst>
          <pc:docMk/>
          <pc:sldMk cId="3662091773" sldId="525"/>
        </pc:sldMkLst>
        <pc:spChg chg="del mod">
          <ac:chgData name="Ryan Field" userId="e5ce8a1a-7463-4971-913b-adb3f9001c9b" providerId="ADAL" clId="{7FEBD8E5-8574-D74E-9D70-03B208595E8C}" dt="2024-06-03T07:53:59.229" v="3835" actId="478"/>
          <ac:spMkLst>
            <pc:docMk/>
            <pc:sldMk cId="3662091773" sldId="525"/>
            <ac:spMk id="2" creationId="{40F92060-7C51-59B6-78B7-42507742126C}"/>
          </ac:spMkLst>
        </pc:spChg>
        <pc:spChg chg="add mod">
          <ac:chgData name="Ryan Field" userId="e5ce8a1a-7463-4971-913b-adb3f9001c9b" providerId="ADAL" clId="{7FEBD8E5-8574-D74E-9D70-03B208595E8C}" dt="2024-06-03T07:53:46.102" v="3832" actId="404"/>
          <ac:spMkLst>
            <pc:docMk/>
            <pc:sldMk cId="3662091773" sldId="525"/>
            <ac:spMk id="3" creationId="{418BC77B-4825-F019-4D4B-1F0021EC47EA}"/>
          </ac:spMkLst>
        </pc:spChg>
        <pc:spChg chg="add del mod">
          <ac:chgData name="Ryan Field" userId="e5ce8a1a-7463-4971-913b-adb3f9001c9b" providerId="ADAL" clId="{7FEBD8E5-8574-D74E-9D70-03B208595E8C}" dt="2024-06-03T07:54:02.153" v="3836" actId="478"/>
          <ac:spMkLst>
            <pc:docMk/>
            <pc:sldMk cId="3662091773" sldId="525"/>
            <ac:spMk id="5" creationId="{E88AF069-B488-70CB-558D-149E1FD2B83D}"/>
          </ac:spMkLst>
        </pc:spChg>
        <pc:spChg chg="add mod">
          <ac:chgData name="Ryan Field" userId="e5ce8a1a-7463-4971-913b-adb3f9001c9b" providerId="ADAL" clId="{7FEBD8E5-8574-D74E-9D70-03B208595E8C}" dt="2024-06-03T09:30:20.240" v="4009" actId="121"/>
          <ac:spMkLst>
            <pc:docMk/>
            <pc:sldMk cId="3662091773" sldId="525"/>
            <ac:spMk id="7" creationId="{55D659BF-CB41-264F-6627-18677047005E}"/>
          </ac:spMkLst>
        </pc:spChg>
        <pc:picChg chg="add mod">
          <ac:chgData name="Ryan Field" userId="e5ce8a1a-7463-4971-913b-adb3f9001c9b" providerId="ADAL" clId="{7FEBD8E5-8574-D74E-9D70-03B208595E8C}" dt="2024-06-03T07:54:06.099" v="3837" actId="1076"/>
          <ac:picMkLst>
            <pc:docMk/>
            <pc:sldMk cId="3662091773" sldId="525"/>
            <ac:picMk id="5122" creationId="{E6409E81-85B9-5066-C313-81F6E81047D7}"/>
          </ac:picMkLst>
        </pc:picChg>
      </pc:sldChg>
      <pc:sldChg chg="addSp modSp new mod">
        <pc:chgData name="Ryan Field" userId="e5ce8a1a-7463-4971-913b-adb3f9001c9b" providerId="ADAL" clId="{7FEBD8E5-8574-D74E-9D70-03B208595E8C}" dt="2024-06-03T09:30:55.770" v="4020" actId="242"/>
        <pc:sldMkLst>
          <pc:docMk/>
          <pc:sldMk cId="3257913176" sldId="526"/>
        </pc:sldMkLst>
        <pc:spChg chg="mod">
          <ac:chgData name="Ryan Field" userId="e5ce8a1a-7463-4971-913b-adb3f9001c9b" providerId="ADAL" clId="{7FEBD8E5-8574-D74E-9D70-03B208595E8C}" dt="2024-06-03T09:30:55.770" v="4020" actId="242"/>
          <ac:spMkLst>
            <pc:docMk/>
            <pc:sldMk cId="3257913176" sldId="526"/>
            <ac:spMk id="2" creationId="{0C6E349E-5874-6B6C-673D-A6EA98EBEBC0}"/>
          </ac:spMkLst>
        </pc:spChg>
        <pc:spChg chg="add mod">
          <ac:chgData name="Ryan Field" userId="e5ce8a1a-7463-4971-913b-adb3f9001c9b" providerId="ADAL" clId="{7FEBD8E5-8574-D74E-9D70-03B208595E8C}" dt="2024-06-03T09:13:20.154" v="3879" actId="122"/>
          <ac:spMkLst>
            <pc:docMk/>
            <pc:sldMk cId="3257913176" sldId="526"/>
            <ac:spMk id="4" creationId="{3400FFE9-D965-62BB-5E93-FC01AA01008E}"/>
          </ac:spMkLst>
        </pc:spChg>
        <pc:picChg chg="add mod">
          <ac:chgData name="Ryan Field" userId="e5ce8a1a-7463-4971-913b-adb3f9001c9b" providerId="ADAL" clId="{7FEBD8E5-8574-D74E-9D70-03B208595E8C}" dt="2024-06-03T09:11:56.972" v="3851" actId="1076"/>
          <ac:picMkLst>
            <pc:docMk/>
            <pc:sldMk cId="3257913176" sldId="526"/>
            <ac:picMk id="6146" creationId="{7C6C7ABC-AEE5-08F2-20FE-B9214E7833F2}"/>
          </ac:picMkLst>
        </pc:picChg>
      </pc:sldChg>
      <pc:sldChg chg="addSp modSp new mod">
        <pc:chgData name="Ryan Field" userId="e5ce8a1a-7463-4971-913b-adb3f9001c9b" providerId="ADAL" clId="{7FEBD8E5-8574-D74E-9D70-03B208595E8C}" dt="2024-06-03T09:43:00.144" v="4585" actId="1076"/>
        <pc:sldMkLst>
          <pc:docMk/>
          <pc:sldMk cId="984743191" sldId="527"/>
        </pc:sldMkLst>
        <pc:spChg chg="mod">
          <ac:chgData name="Ryan Field" userId="e5ce8a1a-7463-4971-913b-adb3f9001c9b" providerId="ADAL" clId="{7FEBD8E5-8574-D74E-9D70-03B208595E8C}" dt="2024-06-03T09:31:24.107" v="4049" actId="242"/>
          <ac:spMkLst>
            <pc:docMk/>
            <pc:sldMk cId="984743191" sldId="527"/>
            <ac:spMk id="2" creationId="{82BF3736-D15B-47DA-7C69-131368FE4D39}"/>
          </ac:spMkLst>
        </pc:spChg>
        <pc:spChg chg="add mod">
          <ac:chgData name="Ryan Field" userId="e5ce8a1a-7463-4971-913b-adb3f9001c9b" providerId="ADAL" clId="{7FEBD8E5-8574-D74E-9D70-03B208595E8C}" dt="2024-06-03T09:41:03.300" v="4575" actId="5793"/>
          <ac:spMkLst>
            <pc:docMk/>
            <pc:sldMk cId="984743191" sldId="527"/>
            <ac:spMk id="3" creationId="{0ABE1DB9-91EA-0D1A-579B-090585B97069}"/>
          </ac:spMkLst>
        </pc:spChg>
        <pc:spChg chg="add mod">
          <ac:chgData name="Ryan Field" userId="e5ce8a1a-7463-4971-913b-adb3f9001c9b" providerId="ADAL" clId="{7FEBD8E5-8574-D74E-9D70-03B208595E8C}" dt="2024-06-03T09:43:00.144" v="4585" actId="1076"/>
          <ac:spMkLst>
            <pc:docMk/>
            <pc:sldMk cId="984743191" sldId="527"/>
            <ac:spMk id="5" creationId="{063255E7-B4A1-BF78-6215-4E23756B9622}"/>
          </ac:spMkLst>
        </pc:spChg>
      </pc:sldChg>
      <pc:sldChg chg="addSp delSp modSp new mod">
        <pc:chgData name="Ryan Field" userId="e5ce8a1a-7463-4971-913b-adb3f9001c9b" providerId="ADAL" clId="{7FEBD8E5-8574-D74E-9D70-03B208595E8C}" dt="2024-06-03T09:55:55.438" v="5155" actId="767"/>
        <pc:sldMkLst>
          <pc:docMk/>
          <pc:sldMk cId="3901087678" sldId="528"/>
        </pc:sldMkLst>
        <pc:spChg chg="del">
          <ac:chgData name="Ryan Field" userId="e5ce8a1a-7463-4971-913b-adb3f9001c9b" providerId="ADAL" clId="{7FEBD8E5-8574-D74E-9D70-03B208595E8C}" dt="2024-06-03T09:43:16.821" v="4587" actId="478"/>
          <ac:spMkLst>
            <pc:docMk/>
            <pc:sldMk cId="3901087678" sldId="528"/>
            <ac:spMk id="2" creationId="{7D2D84B2-EC4C-3D5E-D5AD-D6C98355C34F}"/>
          </ac:spMkLst>
        </pc:spChg>
        <pc:spChg chg="add del">
          <ac:chgData name="Ryan Field" userId="e5ce8a1a-7463-4971-913b-adb3f9001c9b" providerId="ADAL" clId="{7FEBD8E5-8574-D74E-9D70-03B208595E8C}" dt="2024-06-03T09:43:36.487" v="4589" actId="22"/>
          <ac:spMkLst>
            <pc:docMk/>
            <pc:sldMk cId="3901087678" sldId="528"/>
            <ac:spMk id="4" creationId="{91749323-3AE7-E015-C16E-E41ACEEB4CC6}"/>
          </ac:spMkLst>
        </pc:spChg>
        <pc:spChg chg="add mod">
          <ac:chgData name="Ryan Field" userId="e5ce8a1a-7463-4971-913b-adb3f9001c9b" providerId="ADAL" clId="{7FEBD8E5-8574-D74E-9D70-03B208595E8C}" dt="2024-06-03T09:55:46.736" v="5153" actId="20577"/>
          <ac:spMkLst>
            <pc:docMk/>
            <pc:sldMk cId="3901087678" sldId="528"/>
            <ac:spMk id="8" creationId="{66650C07-EB84-6920-EBF3-B96FAE3445A3}"/>
          </ac:spMkLst>
        </pc:spChg>
        <pc:spChg chg="add mod">
          <ac:chgData name="Ryan Field" userId="e5ce8a1a-7463-4971-913b-adb3f9001c9b" providerId="ADAL" clId="{7FEBD8E5-8574-D74E-9D70-03B208595E8C}" dt="2024-06-03T09:55:42.374" v="5151" actId="767"/>
          <ac:spMkLst>
            <pc:docMk/>
            <pc:sldMk cId="3901087678" sldId="528"/>
            <ac:spMk id="9" creationId="{191E3B6C-0666-E63B-E086-8DB3DCF83136}"/>
          </ac:spMkLst>
        </pc:spChg>
        <pc:spChg chg="add mod">
          <ac:chgData name="Ryan Field" userId="e5ce8a1a-7463-4971-913b-adb3f9001c9b" providerId="ADAL" clId="{7FEBD8E5-8574-D74E-9D70-03B208595E8C}" dt="2024-06-03T09:55:55.438" v="5155" actId="767"/>
          <ac:spMkLst>
            <pc:docMk/>
            <pc:sldMk cId="3901087678" sldId="528"/>
            <ac:spMk id="10" creationId="{2551D420-1E7C-8FC7-B215-CAA02E7229BB}"/>
          </ac:spMkLst>
        </pc:spChg>
        <pc:picChg chg="add mod">
          <ac:chgData name="Ryan Field" userId="e5ce8a1a-7463-4971-913b-adb3f9001c9b" providerId="ADAL" clId="{7FEBD8E5-8574-D74E-9D70-03B208595E8C}" dt="2024-06-03T09:43:52.693" v="4592" actId="1076"/>
          <ac:picMkLst>
            <pc:docMk/>
            <pc:sldMk cId="3901087678" sldId="528"/>
            <ac:picMk id="6" creationId="{C9D32374-5AF9-D7E5-A105-CEDD19CFE69D}"/>
          </ac:picMkLst>
        </pc:picChg>
      </pc:sldChg>
      <pc:sldChg chg="addSp delSp modSp new mod modNotesTx">
        <pc:chgData name="Ryan Field" userId="e5ce8a1a-7463-4971-913b-adb3f9001c9b" providerId="ADAL" clId="{7FEBD8E5-8574-D74E-9D70-03B208595E8C}" dt="2024-06-03T10:10:09.057" v="5380" actId="20577"/>
        <pc:sldMkLst>
          <pc:docMk/>
          <pc:sldMk cId="1427197775" sldId="529"/>
        </pc:sldMkLst>
        <pc:spChg chg="mod">
          <ac:chgData name="Ryan Field" userId="e5ce8a1a-7463-4971-913b-adb3f9001c9b" providerId="ADAL" clId="{7FEBD8E5-8574-D74E-9D70-03B208595E8C}" dt="2024-06-03T10:10:09.057" v="5380" actId="20577"/>
          <ac:spMkLst>
            <pc:docMk/>
            <pc:sldMk cId="1427197775" sldId="529"/>
            <ac:spMk id="2" creationId="{56C1F8E1-595D-EBD9-C668-51835364DAE9}"/>
          </ac:spMkLst>
        </pc:spChg>
        <pc:spChg chg="add del mod">
          <ac:chgData name="Ryan Field" userId="e5ce8a1a-7463-4971-913b-adb3f9001c9b" providerId="ADAL" clId="{7FEBD8E5-8574-D74E-9D70-03B208595E8C}" dt="2024-06-03T09:49:51.368" v="4839" actId="478"/>
          <ac:spMkLst>
            <pc:docMk/>
            <pc:sldMk cId="1427197775" sldId="529"/>
            <ac:spMk id="3" creationId="{4D07CCF2-27DB-3439-6197-241687402AF4}"/>
          </ac:spMkLst>
        </pc:spChg>
      </pc:sldChg>
      <pc:sldChg chg="modSp new del mod">
        <pc:chgData name="Ryan Field" userId="e5ce8a1a-7463-4971-913b-adb3f9001c9b" providerId="ADAL" clId="{7FEBD8E5-8574-D74E-9D70-03B208595E8C}" dt="2024-06-03T10:10:02.540" v="5379" actId="2696"/>
        <pc:sldMkLst>
          <pc:docMk/>
          <pc:sldMk cId="139342131" sldId="530"/>
        </pc:sldMkLst>
        <pc:spChg chg="mod">
          <ac:chgData name="Ryan Field" userId="e5ce8a1a-7463-4971-913b-adb3f9001c9b" providerId="ADAL" clId="{7FEBD8E5-8574-D74E-9D70-03B208595E8C}" dt="2024-06-03T10:02:40.401" v="5376" actId="242"/>
          <ac:spMkLst>
            <pc:docMk/>
            <pc:sldMk cId="139342131" sldId="530"/>
            <ac:spMk id="2" creationId="{FA70FF27-3971-B30C-3FDF-14A45A31A872}"/>
          </ac:spMkLst>
        </pc:spChg>
      </pc:sldChg>
      <pc:sldChg chg="addSp modSp new mod">
        <pc:chgData name="Ryan Field" userId="e5ce8a1a-7463-4971-913b-adb3f9001c9b" providerId="ADAL" clId="{7FEBD8E5-8574-D74E-9D70-03B208595E8C}" dt="2024-06-03T09:55:23.674" v="5148" actId="20577"/>
        <pc:sldMkLst>
          <pc:docMk/>
          <pc:sldMk cId="2291676187" sldId="531"/>
        </pc:sldMkLst>
        <pc:spChg chg="mod">
          <ac:chgData name="Ryan Field" userId="e5ce8a1a-7463-4971-913b-adb3f9001c9b" providerId="ADAL" clId="{7FEBD8E5-8574-D74E-9D70-03B208595E8C}" dt="2024-06-03T09:55:23.674" v="5148" actId="20577"/>
          <ac:spMkLst>
            <pc:docMk/>
            <pc:sldMk cId="2291676187" sldId="531"/>
            <ac:spMk id="2" creationId="{003D60F7-CBE5-9015-1951-4305A45EB773}"/>
          </ac:spMkLst>
        </pc:spChg>
        <pc:spChg chg="add mod">
          <ac:chgData name="Ryan Field" userId="e5ce8a1a-7463-4971-913b-adb3f9001c9b" providerId="ADAL" clId="{7FEBD8E5-8574-D74E-9D70-03B208595E8C}" dt="2024-06-03T09:51:43.615" v="4953"/>
          <ac:spMkLst>
            <pc:docMk/>
            <pc:sldMk cId="2291676187" sldId="531"/>
            <ac:spMk id="3" creationId="{0DA9112B-87B7-FF89-121F-0AADA8096F78}"/>
          </ac:spMkLst>
        </pc:spChg>
        <pc:spChg chg="add mod">
          <ac:chgData name="Ryan Field" userId="e5ce8a1a-7463-4971-913b-adb3f9001c9b" providerId="ADAL" clId="{7FEBD8E5-8574-D74E-9D70-03B208595E8C}" dt="2024-06-03T09:51:46.356" v="4955"/>
          <ac:spMkLst>
            <pc:docMk/>
            <pc:sldMk cId="2291676187" sldId="531"/>
            <ac:spMk id="4" creationId="{C7BF96A6-BDD8-4A40-AD99-BC298C0C7D2B}"/>
          </ac:spMkLst>
        </pc:spChg>
        <pc:spChg chg="add mod">
          <ac:chgData name="Ryan Field" userId="e5ce8a1a-7463-4971-913b-adb3f9001c9b" providerId="ADAL" clId="{7FEBD8E5-8574-D74E-9D70-03B208595E8C}" dt="2024-06-03T09:51:55.425" v="4958"/>
          <ac:spMkLst>
            <pc:docMk/>
            <pc:sldMk cId="2291676187" sldId="531"/>
            <ac:spMk id="5" creationId="{9E9F6A9E-ABE6-82F7-D9D2-402492BDE4AB}"/>
          </ac:spMkLst>
        </pc:spChg>
        <pc:spChg chg="add mod">
          <ac:chgData name="Ryan Field" userId="e5ce8a1a-7463-4971-913b-adb3f9001c9b" providerId="ADAL" clId="{7FEBD8E5-8574-D74E-9D70-03B208595E8C}" dt="2024-06-03T09:55:19.027" v="5146" actId="242"/>
          <ac:spMkLst>
            <pc:docMk/>
            <pc:sldMk cId="2291676187" sldId="531"/>
            <ac:spMk id="6" creationId="{D0EC79FF-8FDE-DC52-EF9A-2C86008A352B}"/>
          </ac:spMkLst>
        </pc:spChg>
      </pc:sldChg>
      <pc:sldChg chg="addSp delSp modSp new mod">
        <pc:chgData name="Ryan Field" userId="e5ce8a1a-7463-4971-913b-adb3f9001c9b" providerId="ADAL" clId="{7FEBD8E5-8574-D74E-9D70-03B208595E8C}" dt="2024-06-03T10:01:58.519" v="5357" actId="242"/>
        <pc:sldMkLst>
          <pc:docMk/>
          <pc:sldMk cId="3042934504" sldId="532"/>
        </pc:sldMkLst>
        <pc:spChg chg="del mod">
          <ac:chgData name="Ryan Field" userId="e5ce8a1a-7463-4971-913b-adb3f9001c9b" providerId="ADAL" clId="{7FEBD8E5-8574-D74E-9D70-03B208595E8C}" dt="2024-06-03T09:58:10.706" v="5168" actId="478"/>
          <ac:spMkLst>
            <pc:docMk/>
            <pc:sldMk cId="3042934504" sldId="532"/>
            <ac:spMk id="2" creationId="{2E8FCDEC-C2EF-B87D-7799-833F9FEDC887}"/>
          </ac:spMkLst>
        </pc:spChg>
        <pc:spChg chg="add mod">
          <ac:chgData name="Ryan Field" userId="e5ce8a1a-7463-4971-913b-adb3f9001c9b" providerId="ADAL" clId="{7FEBD8E5-8574-D74E-9D70-03B208595E8C}" dt="2024-06-03T10:01:58.519" v="5357" actId="242"/>
          <ac:spMkLst>
            <pc:docMk/>
            <pc:sldMk cId="3042934504" sldId="532"/>
            <ac:spMk id="3" creationId="{47A44072-51C5-8BC5-2433-0E0769C99A1A}"/>
          </ac:spMkLst>
        </pc:spChg>
        <pc:spChg chg="add del mod">
          <ac:chgData name="Ryan Field" userId="e5ce8a1a-7463-4971-913b-adb3f9001c9b" providerId="ADAL" clId="{7FEBD8E5-8574-D74E-9D70-03B208595E8C}" dt="2024-06-03T09:58:12.195" v="5169" actId="478"/>
          <ac:spMkLst>
            <pc:docMk/>
            <pc:sldMk cId="3042934504" sldId="532"/>
            <ac:spMk id="5" creationId="{6F6705CB-5FF5-7892-E97B-559ECB64704C}"/>
          </ac:spMkLst>
        </pc:spChg>
        <pc:picChg chg="add mod">
          <ac:chgData name="Ryan Field" userId="e5ce8a1a-7463-4971-913b-adb3f9001c9b" providerId="ADAL" clId="{7FEBD8E5-8574-D74E-9D70-03B208595E8C}" dt="2024-06-03T10:01:53.912" v="5356"/>
          <ac:picMkLst>
            <pc:docMk/>
            <pc:sldMk cId="3042934504" sldId="532"/>
            <ac:picMk id="10242" creationId="{DEF9CBBC-AF20-5735-F219-082F07B88569}"/>
          </ac:picMkLst>
        </pc:picChg>
      </pc:sldChg>
      <pc:sldChg chg="addSp modSp new mod modNotesTx">
        <pc:chgData name="Ryan Field" userId="e5ce8a1a-7463-4971-913b-adb3f9001c9b" providerId="ADAL" clId="{7FEBD8E5-8574-D74E-9D70-03B208595E8C}" dt="2024-06-03T12:21:26.937" v="5979"/>
        <pc:sldMkLst>
          <pc:docMk/>
          <pc:sldMk cId="3070096629" sldId="533"/>
        </pc:sldMkLst>
        <pc:spChg chg="mod">
          <ac:chgData name="Ryan Field" userId="e5ce8a1a-7463-4971-913b-adb3f9001c9b" providerId="ADAL" clId="{7FEBD8E5-8574-D74E-9D70-03B208595E8C}" dt="2024-06-03T12:10:04.072" v="5955" actId="14100"/>
          <ac:spMkLst>
            <pc:docMk/>
            <pc:sldMk cId="3070096629" sldId="533"/>
            <ac:spMk id="2" creationId="{59F8E653-7DB6-9485-DB2F-C499AFE3D2A9}"/>
          </ac:spMkLst>
        </pc:spChg>
        <pc:spChg chg="add mod">
          <ac:chgData name="Ryan Field" userId="e5ce8a1a-7463-4971-913b-adb3f9001c9b" providerId="ADAL" clId="{7FEBD8E5-8574-D74E-9D70-03B208595E8C}" dt="2024-06-03T12:18:53.273" v="5962" actId="14100"/>
          <ac:spMkLst>
            <pc:docMk/>
            <pc:sldMk cId="3070096629" sldId="533"/>
            <ac:spMk id="6" creationId="{88D1683C-1ABF-848F-E7E9-7C16BFF72A20}"/>
          </ac:spMkLst>
        </pc:spChg>
        <pc:picChg chg="add mod">
          <ac:chgData name="Ryan Field" userId="e5ce8a1a-7463-4971-913b-adb3f9001c9b" providerId="ADAL" clId="{7FEBD8E5-8574-D74E-9D70-03B208595E8C}" dt="2024-06-03T12:10:00.105" v="5954" actId="166"/>
          <ac:picMkLst>
            <pc:docMk/>
            <pc:sldMk cId="3070096629" sldId="533"/>
            <ac:picMk id="3" creationId="{94C67CD1-5505-8B9D-B2A7-D143E1DB0094}"/>
          </ac:picMkLst>
        </pc:picChg>
        <pc:picChg chg="add mod">
          <ac:chgData name="Ryan Field" userId="e5ce8a1a-7463-4971-913b-adb3f9001c9b" providerId="ADAL" clId="{7FEBD8E5-8574-D74E-9D70-03B208595E8C}" dt="2024-06-03T12:09:54.995" v="5953" actId="1076"/>
          <ac:picMkLst>
            <pc:docMk/>
            <pc:sldMk cId="3070096629" sldId="533"/>
            <ac:picMk id="4" creationId="{ABC33CCA-2135-A185-B73F-1E6B7A1EBF24}"/>
          </ac:picMkLst>
        </pc:picChg>
      </pc:sldChg>
      <pc:sldChg chg="addSp delSp modSp new mod">
        <pc:chgData name="Ryan Field" userId="e5ce8a1a-7463-4971-913b-adb3f9001c9b" providerId="ADAL" clId="{7FEBD8E5-8574-D74E-9D70-03B208595E8C}" dt="2024-06-03T10:58:01.618" v="5801" actId="1076"/>
        <pc:sldMkLst>
          <pc:docMk/>
          <pc:sldMk cId="3444829928" sldId="534"/>
        </pc:sldMkLst>
        <pc:spChg chg="mod">
          <ac:chgData name="Ryan Field" userId="e5ce8a1a-7463-4971-913b-adb3f9001c9b" providerId="ADAL" clId="{7FEBD8E5-8574-D74E-9D70-03B208595E8C}" dt="2024-06-03T10:37:20.488" v="5472" actId="242"/>
          <ac:spMkLst>
            <pc:docMk/>
            <pc:sldMk cId="3444829928" sldId="534"/>
            <ac:spMk id="2" creationId="{0D710409-EEE9-592D-0A96-0CB1F7A8C7AC}"/>
          </ac:spMkLst>
        </pc:spChg>
        <pc:spChg chg="add mod">
          <ac:chgData name="Ryan Field" userId="e5ce8a1a-7463-4971-913b-adb3f9001c9b" providerId="ADAL" clId="{7FEBD8E5-8574-D74E-9D70-03B208595E8C}" dt="2024-06-03T10:56:59.937" v="5791" actId="404"/>
          <ac:spMkLst>
            <pc:docMk/>
            <pc:sldMk cId="3444829928" sldId="534"/>
            <ac:spMk id="3" creationId="{0B10681A-3826-CF39-8033-B63ECE95AAB2}"/>
          </ac:spMkLst>
        </pc:spChg>
        <pc:spChg chg="add del mod">
          <ac:chgData name="Ryan Field" userId="e5ce8a1a-7463-4971-913b-adb3f9001c9b" providerId="ADAL" clId="{7FEBD8E5-8574-D74E-9D70-03B208595E8C}" dt="2024-06-03T10:50:08.354" v="5770" actId="478"/>
          <ac:spMkLst>
            <pc:docMk/>
            <pc:sldMk cId="3444829928" sldId="534"/>
            <ac:spMk id="7" creationId="{FDBC0AD4-5024-3AF1-72D9-B0B9F3138175}"/>
          </ac:spMkLst>
        </pc:spChg>
        <pc:spChg chg="add del">
          <ac:chgData name="Ryan Field" userId="e5ce8a1a-7463-4971-913b-adb3f9001c9b" providerId="ADAL" clId="{7FEBD8E5-8574-D74E-9D70-03B208595E8C}" dt="2024-06-03T10:55:44.466" v="5784" actId="22"/>
          <ac:spMkLst>
            <pc:docMk/>
            <pc:sldMk cId="3444829928" sldId="534"/>
            <ac:spMk id="9" creationId="{5DE11E70-76A2-127E-8BA1-84955056AF32}"/>
          </ac:spMkLst>
        </pc:spChg>
        <pc:picChg chg="add del mod modCrop">
          <ac:chgData name="Ryan Field" userId="e5ce8a1a-7463-4971-913b-adb3f9001c9b" providerId="ADAL" clId="{7FEBD8E5-8574-D74E-9D70-03B208595E8C}" dt="2024-06-03T10:46:36.282" v="5760" actId="478"/>
          <ac:picMkLst>
            <pc:docMk/>
            <pc:sldMk cId="3444829928" sldId="534"/>
            <ac:picMk id="5" creationId="{AFC6CD6B-1A5E-B6CF-FD06-54A8010CE8C4}"/>
          </ac:picMkLst>
        </pc:picChg>
        <pc:picChg chg="add mod modCrop">
          <ac:chgData name="Ryan Field" userId="e5ce8a1a-7463-4971-913b-adb3f9001c9b" providerId="ADAL" clId="{7FEBD8E5-8574-D74E-9D70-03B208595E8C}" dt="2024-06-03T10:58:01.618" v="5801" actId="1076"/>
          <ac:picMkLst>
            <pc:docMk/>
            <pc:sldMk cId="3444829928" sldId="534"/>
            <ac:picMk id="11" creationId="{090FC581-0E2E-C031-541B-D0BE389FF123}"/>
          </ac:picMkLst>
        </pc:picChg>
      </pc:sldChg>
    </pc:docChg>
  </pc:docChgLst>
  <pc:docChgLst>
    <pc:chgData name="Ryan Field" userId="e5ce8a1a-7463-4971-913b-adb3f9001c9b" providerId="ADAL" clId="{5A15E43F-2B47-4C5D-BE5B-053AA9454470}"/>
    <pc:docChg chg="undo custSel modSld">
      <pc:chgData name="Ryan Field" userId="e5ce8a1a-7463-4971-913b-adb3f9001c9b" providerId="ADAL" clId="{5A15E43F-2B47-4C5D-BE5B-053AA9454470}" dt="2024-06-04T13:03:49.496" v="220"/>
      <pc:docMkLst>
        <pc:docMk/>
      </pc:docMkLst>
      <pc:sldChg chg="addSp modSp mod">
        <pc:chgData name="Ryan Field" userId="e5ce8a1a-7463-4971-913b-adb3f9001c9b" providerId="ADAL" clId="{5A15E43F-2B47-4C5D-BE5B-053AA9454470}" dt="2024-06-04T13:03:49.496" v="220"/>
        <pc:sldMkLst>
          <pc:docMk/>
          <pc:sldMk cId="1427197775" sldId="529"/>
        </pc:sldMkLst>
        <pc:spChg chg="add mod">
          <ac:chgData name="Ryan Field" userId="e5ce8a1a-7463-4971-913b-adb3f9001c9b" providerId="ADAL" clId="{5A15E43F-2B47-4C5D-BE5B-053AA9454470}" dt="2024-06-04T13:03:49.496" v="220"/>
          <ac:spMkLst>
            <pc:docMk/>
            <pc:sldMk cId="1427197775" sldId="529"/>
            <ac:spMk id="3" creationId="{FDA45654-96BA-126D-32AF-FE98ACB3AC1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95AE2-43AC-144B-AE88-DCB376799F11}" type="datetimeFigureOut">
              <a:rPr lang="en-US" smtClean="0"/>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4E5BB-E6B0-B84A-ABCD-9A3E9C2D78CB}" type="slidenum">
              <a:rPr lang="en-US" smtClean="0"/>
              <a:t>‹#›</a:t>
            </a:fld>
            <a:endParaRPr lang="en-US"/>
          </a:p>
        </p:txBody>
      </p:sp>
    </p:spTree>
    <p:extLst>
      <p:ext uri="{BB962C8B-B14F-4D97-AF65-F5344CB8AC3E}">
        <p14:creationId xmlns:p14="http://schemas.microsoft.com/office/powerpoint/2010/main" val="2372742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A02F00-C535-204F-B4B5-528FB2DC4FE2}" type="slidenum">
              <a:rPr lang="en-US" smtClean="0"/>
              <a:t>1</a:t>
            </a:fld>
            <a:endParaRPr lang="en-US"/>
          </a:p>
        </p:txBody>
      </p:sp>
    </p:spTree>
    <p:extLst>
      <p:ext uri="{BB962C8B-B14F-4D97-AF65-F5344CB8AC3E}">
        <p14:creationId xmlns:p14="http://schemas.microsoft.com/office/powerpoint/2010/main" val="2867761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a:t>
            </a:r>
            <a:r>
              <a:rPr lang="en-US" dirty="0" err="1"/>
              <a:t>BitKeeper</a:t>
            </a:r>
            <a:r>
              <a:rPr lang="en-US" dirty="0"/>
              <a:t> </a:t>
            </a:r>
          </a:p>
        </p:txBody>
      </p:sp>
      <p:sp>
        <p:nvSpPr>
          <p:cNvPr id="4" name="Slide Number Placeholder 3"/>
          <p:cNvSpPr>
            <a:spLocks noGrp="1"/>
          </p:cNvSpPr>
          <p:nvPr>
            <p:ph type="sldNum" sz="quarter" idx="5"/>
          </p:nvPr>
        </p:nvSpPr>
        <p:spPr/>
        <p:txBody>
          <a:bodyPr/>
          <a:lstStyle/>
          <a:p>
            <a:fld id="{0F24E5BB-E6B0-B84A-ABCD-9A3E9C2D78CB}" type="slidenum">
              <a:rPr lang="en-US" smtClean="0"/>
              <a:t>15</a:t>
            </a:fld>
            <a:endParaRPr lang="en-US"/>
          </a:p>
        </p:txBody>
      </p:sp>
    </p:spTree>
    <p:extLst>
      <p:ext uri="{BB962C8B-B14F-4D97-AF65-F5344CB8AC3E}">
        <p14:creationId xmlns:p14="http://schemas.microsoft.com/office/powerpoint/2010/main" val="1567850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24E5BB-E6B0-B84A-ABCD-9A3E9C2D78CB}" type="slidenum">
              <a:rPr lang="en-US" smtClean="0"/>
              <a:t>21</a:t>
            </a:fld>
            <a:endParaRPr lang="en-US"/>
          </a:p>
        </p:txBody>
      </p:sp>
    </p:spTree>
    <p:extLst>
      <p:ext uri="{BB962C8B-B14F-4D97-AF65-F5344CB8AC3E}">
        <p14:creationId xmlns:p14="http://schemas.microsoft.com/office/powerpoint/2010/main" val="2985349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23</a:t>
            </a:fld>
            <a:endParaRPr lang="en-US"/>
          </a:p>
        </p:txBody>
      </p:sp>
    </p:spTree>
    <p:extLst>
      <p:ext uri="{BB962C8B-B14F-4D97-AF65-F5344CB8AC3E}">
        <p14:creationId xmlns:p14="http://schemas.microsoft.com/office/powerpoint/2010/main" val="1350162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Metrics available such as Research Data Alliance (RDA)</a:t>
            </a:r>
          </a:p>
        </p:txBody>
      </p:sp>
      <p:sp>
        <p:nvSpPr>
          <p:cNvPr id="4" name="Slide Number Placeholder 3"/>
          <p:cNvSpPr>
            <a:spLocks noGrp="1"/>
          </p:cNvSpPr>
          <p:nvPr>
            <p:ph type="sldNum" sz="quarter" idx="5"/>
          </p:nvPr>
        </p:nvSpPr>
        <p:spPr/>
        <p:txBody>
          <a:bodyPr/>
          <a:lstStyle/>
          <a:p>
            <a:fld id="{0F24E5BB-E6B0-B84A-ABCD-9A3E9C2D78CB}" type="slidenum">
              <a:rPr lang="en-US" smtClean="0"/>
              <a:t>2</a:t>
            </a:fld>
            <a:endParaRPr lang="en-US"/>
          </a:p>
        </p:txBody>
      </p:sp>
    </p:spTree>
    <p:extLst>
      <p:ext uri="{BB962C8B-B14F-4D97-AF65-F5344CB8AC3E}">
        <p14:creationId xmlns:p14="http://schemas.microsoft.com/office/powerpoint/2010/main" val="1560878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3</a:t>
            </a:fld>
            <a:endParaRPr lang="en-US"/>
          </a:p>
        </p:txBody>
      </p:sp>
    </p:spTree>
    <p:extLst>
      <p:ext uri="{BB962C8B-B14F-4D97-AF65-F5344CB8AC3E}">
        <p14:creationId xmlns:p14="http://schemas.microsoft.com/office/powerpoint/2010/main" val="380015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Pangaea - </a:t>
            </a:r>
            <a:r>
              <a:rPr lang="en-GB" b="0" i="0" dirty="0">
                <a:solidFill>
                  <a:srgbClr val="000000"/>
                </a:solidFill>
                <a:effectLst/>
                <a:highlight>
                  <a:srgbClr val="FFFFFF"/>
                </a:highlight>
                <a:latin typeface="Open Sans" panose="020B0606030504020204" pitchFamily="34" charset="0"/>
              </a:rPr>
              <a:t>georeferenced data from earth system research</a:t>
            </a:r>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5</a:t>
            </a:fld>
            <a:endParaRPr lang="en-US"/>
          </a:p>
        </p:txBody>
      </p:sp>
    </p:spTree>
    <p:extLst>
      <p:ext uri="{BB962C8B-B14F-4D97-AF65-F5344CB8AC3E}">
        <p14:creationId xmlns:p14="http://schemas.microsoft.com/office/powerpoint/2010/main" val="1913119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6</a:t>
            </a:fld>
            <a:endParaRPr lang="en-US"/>
          </a:p>
        </p:txBody>
      </p:sp>
    </p:spTree>
    <p:extLst>
      <p:ext uri="{BB962C8B-B14F-4D97-AF65-F5344CB8AC3E}">
        <p14:creationId xmlns:p14="http://schemas.microsoft.com/office/powerpoint/2010/main" val="3208857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International Standards Organization – ISO</a:t>
            </a:r>
          </a:p>
          <a:p>
            <a:r>
              <a:rPr lang="en-US" dirty="0"/>
              <a:t>W3C – World Wide Web Consortium (W3C)</a:t>
            </a:r>
          </a:p>
        </p:txBody>
      </p:sp>
      <p:sp>
        <p:nvSpPr>
          <p:cNvPr id="4" name="Slide Number Placeholder 3"/>
          <p:cNvSpPr>
            <a:spLocks noGrp="1"/>
          </p:cNvSpPr>
          <p:nvPr>
            <p:ph type="sldNum" sz="quarter" idx="5"/>
          </p:nvPr>
        </p:nvSpPr>
        <p:spPr/>
        <p:txBody>
          <a:bodyPr/>
          <a:lstStyle/>
          <a:p>
            <a:fld id="{0F24E5BB-E6B0-B84A-ABCD-9A3E9C2D78CB}" type="slidenum">
              <a:rPr lang="en-US" smtClean="0"/>
              <a:t>8</a:t>
            </a:fld>
            <a:endParaRPr lang="en-US"/>
          </a:p>
        </p:txBody>
      </p:sp>
    </p:spTree>
    <p:extLst>
      <p:ext uri="{BB962C8B-B14F-4D97-AF65-F5344CB8AC3E}">
        <p14:creationId xmlns:p14="http://schemas.microsoft.com/office/powerpoint/2010/main" val="2421100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International Standards Organization – ISO</a:t>
            </a:r>
          </a:p>
          <a:p>
            <a:r>
              <a:rPr lang="en-US" dirty="0"/>
              <a:t>W3C – World Wide Web Consortium (W3C)</a:t>
            </a:r>
          </a:p>
        </p:txBody>
      </p:sp>
      <p:sp>
        <p:nvSpPr>
          <p:cNvPr id="4" name="Slide Number Placeholder 3"/>
          <p:cNvSpPr>
            <a:spLocks noGrp="1"/>
          </p:cNvSpPr>
          <p:nvPr>
            <p:ph type="sldNum" sz="quarter" idx="5"/>
          </p:nvPr>
        </p:nvSpPr>
        <p:spPr/>
        <p:txBody>
          <a:bodyPr/>
          <a:lstStyle/>
          <a:p>
            <a:fld id="{0F24E5BB-E6B0-B84A-ABCD-9A3E9C2D78CB}" type="slidenum">
              <a:rPr lang="en-US" smtClean="0"/>
              <a:t>9</a:t>
            </a:fld>
            <a:endParaRPr lang="en-US"/>
          </a:p>
        </p:txBody>
      </p:sp>
    </p:spTree>
    <p:extLst>
      <p:ext uri="{BB962C8B-B14F-4D97-AF65-F5344CB8AC3E}">
        <p14:creationId xmlns:p14="http://schemas.microsoft.com/office/powerpoint/2010/main" val="2582227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International Standards Organization – ISO</a:t>
            </a:r>
          </a:p>
          <a:p>
            <a:r>
              <a:rPr lang="en-US" dirty="0"/>
              <a:t>W3C – World Wide Web Consortium (W3C)</a:t>
            </a:r>
          </a:p>
        </p:txBody>
      </p:sp>
      <p:sp>
        <p:nvSpPr>
          <p:cNvPr id="4" name="Slide Number Placeholder 3"/>
          <p:cNvSpPr>
            <a:spLocks noGrp="1"/>
          </p:cNvSpPr>
          <p:nvPr>
            <p:ph type="sldNum" sz="quarter" idx="5"/>
          </p:nvPr>
        </p:nvSpPr>
        <p:spPr/>
        <p:txBody>
          <a:bodyPr/>
          <a:lstStyle/>
          <a:p>
            <a:fld id="{0F24E5BB-E6B0-B84A-ABCD-9A3E9C2D78CB}" type="slidenum">
              <a:rPr lang="en-US" smtClean="0"/>
              <a:t>10</a:t>
            </a:fld>
            <a:endParaRPr lang="en-US"/>
          </a:p>
        </p:txBody>
      </p:sp>
    </p:spTree>
    <p:extLst>
      <p:ext uri="{BB962C8B-B14F-4D97-AF65-F5344CB8AC3E}">
        <p14:creationId xmlns:p14="http://schemas.microsoft.com/office/powerpoint/2010/main" val="4192920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RDA – Checklist</a:t>
            </a:r>
          </a:p>
          <a:p>
            <a:r>
              <a:rPr lang="en-GB" dirty="0"/>
              <a:t>MAMS </a:t>
            </a:r>
            <a:r>
              <a:rPr lang="en-GB"/>
              <a:t>- </a:t>
            </a:r>
            <a:r>
              <a:rPr lang="en-GB" b="0" i="0">
                <a:solidFill>
                  <a:srgbClr val="222222"/>
                </a:solidFill>
                <a:effectLst/>
                <a:highlight>
                  <a:srgbClr val="FFFFFF"/>
                </a:highlight>
                <a:latin typeface="-apple-system"/>
              </a:rPr>
              <a:t>Media Asset Management System - PANGAEA</a:t>
            </a:r>
            <a:endParaRPr lang="en-GB" dirty="0"/>
          </a:p>
        </p:txBody>
      </p:sp>
      <p:sp>
        <p:nvSpPr>
          <p:cNvPr id="4" name="Slide Number Placeholder 3"/>
          <p:cNvSpPr>
            <a:spLocks noGrp="1"/>
          </p:cNvSpPr>
          <p:nvPr>
            <p:ph type="sldNum" sz="quarter" idx="5"/>
          </p:nvPr>
        </p:nvSpPr>
        <p:spPr/>
        <p:txBody>
          <a:bodyPr/>
          <a:lstStyle/>
          <a:p>
            <a:fld id="{0F24E5BB-E6B0-B84A-ABCD-9A3E9C2D78CB}" type="slidenum">
              <a:rPr lang="en-US" smtClean="0"/>
              <a:t>13</a:t>
            </a:fld>
            <a:endParaRPr lang="en-US"/>
          </a:p>
        </p:txBody>
      </p:sp>
    </p:spTree>
    <p:extLst>
      <p:ext uri="{BB962C8B-B14F-4D97-AF65-F5344CB8AC3E}">
        <p14:creationId xmlns:p14="http://schemas.microsoft.com/office/powerpoint/2010/main" val="2306593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3BB4406-02B4-284F-84C5-A21F22E6BA49}"/>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p>
        </p:txBody>
      </p:sp>
      <p:sp>
        <p:nvSpPr>
          <p:cNvPr id="11" name="Content Placeholder 7">
            <a:extLst>
              <a:ext uri="{FF2B5EF4-FFF2-40B4-BE49-F238E27FC236}">
                <a16:creationId xmlns:a16="http://schemas.microsoft.com/office/drawing/2014/main" id="{5FEA054A-F191-E34B-8C26-BA11F3F0C090}"/>
              </a:ext>
            </a:extLst>
          </p:cNvPr>
          <p:cNvSpPr>
            <a:spLocks noGrp="1"/>
          </p:cNvSpPr>
          <p:nvPr>
            <p:ph sz="quarter" idx="13"/>
          </p:nvPr>
        </p:nvSpPr>
        <p:spPr>
          <a:xfrm>
            <a:off x="285750" y="1627188"/>
            <a:ext cx="11474450" cy="46069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689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al content">
    <p:spTree>
      <p:nvGrpSpPr>
        <p:cNvPr id="1" name=""/>
        <p:cNvGrpSpPr/>
        <p:nvPr/>
      </p:nvGrpSpPr>
      <p:grpSpPr>
        <a:xfrm>
          <a:off x="0" y="0"/>
          <a:ext cx="0" cy="0"/>
          <a:chOff x="0" y="0"/>
          <a:chExt cx="0" cy="0"/>
        </a:xfrm>
      </p:grpSpPr>
      <p:sp>
        <p:nvSpPr>
          <p:cNvPr id="2" name="Title 1"/>
          <p:cNvSpPr>
            <a:spLocks noGrp="1"/>
          </p:cNvSpPr>
          <p:nvPr>
            <p:ph type="title"/>
          </p:nvPr>
        </p:nvSpPr>
        <p:spPr>
          <a:xfrm>
            <a:off x="2640170" y="365126"/>
            <a:ext cx="8713630" cy="1040342"/>
          </a:xfrm>
        </p:spPr>
        <p:txBody>
          <a:bodyPr/>
          <a:lstStyle>
            <a:lvl1pPr algn="l">
              <a:defRPr/>
            </a:lvl1pPr>
          </a:lstStyle>
          <a:p>
            <a:r>
              <a:rPr lang="en-GB"/>
              <a:t>Click to edit Master title style</a:t>
            </a:r>
          </a:p>
        </p:txBody>
      </p:sp>
      <p:sp>
        <p:nvSpPr>
          <p:cNvPr id="3" name="Content Placeholder 2"/>
          <p:cNvSpPr>
            <a:spLocks noGrp="1"/>
          </p:cNvSpPr>
          <p:nvPr>
            <p:ph sz="half" idx="1"/>
          </p:nvPr>
        </p:nvSpPr>
        <p:spPr>
          <a:xfrm>
            <a:off x="838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41252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53048" y="365125"/>
            <a:ext cx="8702339" cy="1325563"/>
          </a:xfrm>
        </p:spPr>
        <p:txBody>
          <a:bodyPr/>
          <a:lstStyle>
            <a:lvl1pPr algn="l">
              <a:defRPr/>
            </a:lvl1p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249408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7420DD-2415-454D-AA0F-DBDA719CBDF3}"/>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p>
        </p:txBody>
      </p:sp>
    </p:spTree>
    <p:extLst>
      <p:ext uri="{BB962C8B-B14F-4D97-AF65-F5344CB8AC3E}">
        <p14:creationId xmlns:p14="http://schemas.microsoft.com/office/powerpoint/2010/main" val="110128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1680" y="2123676"/>
            <a:ext cx="4027169" cy="1600200"/>
          </a:xfrm>
        </p:spPr>
        <p:txBody>
          <a:bodyPr anchor="t">
            <a:normAutofit/>
          </a:bodyPr>
          <a:lstStyle>
            <a:lvl1pPr algn="l">
              <a:defRPr sz="2800"/>
            </a:lvl1pPr>
          </a:lstStyle>
          <a:p>
            <a:r>
              <a:rPr lang="en-GB"/>
              <a:t>Click to edit Master title style</a:t>
            </a:r>
          </a:p>
        </p:txBody>
      </p:sp>
      <p:sp>
        <p:nvSpPr>
          <p:cNvPr id="4" name="Text Placeholder 3"/>
          <p:cNvSpPr>
            <a:spLocks noGrp="1"/>
          </p:cNvSpPr>
          <p:nvPr>
            <p:ph type="body" sz="half" idx="2"/>
          </p:nvPr>
        </p:nvSpPr>
        <p:spPr>
          <a:xfrm>
            <a:off x="741680" y="3934224"/>
            <a:ext cx="4030345" cy="1934763"/>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32803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9978F3-40AA-B047-B077-E6C1CE004DED}"/>
              </a:ext>
            </a:extLst>
          </p:cNvPr>
          <p:cNvSpPr>
            <a:spLocks noGrp="1"/>
          </p:cNvSpPr>
          <p:nvPr>
            <p:ph type="ctrTitle"/>
          </p:nvPr>
        </p:nvSpPr>
        <p:spPr>
          <a:xfrm>
            <a:off x="690418" y="1657926"/>
            <a:ext cx="6629400" cy="789709"/>
          </a:xfrm>
        </p:spPr>
        <p:txBody>
          <a:bodyPr/>
          <a:lstStyle>
            <a:lvl1pPr algn="l">
              <a:defRPr/>
            </a:lvl1pPr>
          </a:lstStyle>
          <a:p>
            <a:endParaRPr lang="en-GB"/>
          </a:p>
        </p:txBody>
      </p:sp>
      <p:sp>
        <p:nvSpPr>
          <p:cNvPr id="9" name="Subtitle 2">
            <a:extLst>
              <a:ext uri="{FF2B5EF4-FFF2-40B4-BE49-F238E27FC236}">
                <a16:creationId xmlns:a16="http://schemas.microsoft.com/office/drawing/2014/main" id="{157762F7-94EF-0744-BA0E-BF26083BC292}"/>
              </a:ext>
            </a:extLst>
          </p:cNvPr>
          <p:cNvSpPr>
            <a:spLocks noGrp="1"/>
          </p:cNvSpPr>
          <p:nvPr>
            <p:ph type="subTitle" idx="4294967295"/>
          </p:nvPr>
        </p:nvSpPr>
        <p:spPr>
          <a:xfrm>
            <a:off x="690563" y="3016250"/>
            <a:ext cx="5680075" cy="622300"/>
          </a:xfrm>
        </p:spPr>
        <p:txBody>
          <a:bodyPr/>
          <a:lstStyle/>
          <a:p>
            <a:endParaRPr lang="en-GB"/>
          </a:p>
        </p:txBody>
      </p:sp>
    </p:spTree>
    <p:extLst>
      <p:ext uri="{BB962C8B-B14F-4D97-AF65-F5344CB8AC3E}">
        <p14:creationId xmlns:p14="http://schemas.microsoft.com/office/powerpoint/2010/main" val="1184273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6" name="Text Placeholder 6">
            <a:extLst>
              <a:ext uri="{FF2B5EF4-FFF2-40B4-BE49-F238E27FC236}">
                <a16:creationId xmlns:a16="http://schemas.microsoft.com/office/drawing/2014/main" id="{C5A3FE5F-792E-894C-96F2-B918CA1BC699}"/>
              </a:ext>
            </a:extLst>
          </p:cNvPr>
          <p:cNvSpPr>
            <a:spLocks noGrp="1"/>
          </p:cNvSpPr>
          <p:nvPr>
            <p:ph type="body" sz="quarter" idx="14" hasCustomPrompt="1"/>
          </p:nvPr>
        </p:nvSpPr>
        <p:spPr>
          <a:xfrm>
            <a:off x="659567" y="1705342"/>
            <a:ext cx="11100631" cy="4740427"/>
          </a:xfrm>
          <a:prstGeom prst="rect">
            <a:avLst/>
          </a:prstGeom>
        </p:spPr>
        <p:txBody>
          <a:bodyPr/>
          <a:lstStyle>
            <a:lvl1pPr>
              <a:defRPr sz="2400">
                <a:solidFill>
                  <a:srgbClr val="003560"/>
                </a:solidFill>
                <a:latin typeface="Arial" panose="020B0604020202020204" pitchFamily="34" charset="0"/>
                <a:cs typeface="Arial" panose="020B0604020202020204" pitchFamily="34" charset="0"/>
              </a:defRPr>
            </a:lvl1pPr>
            <a:lvl2pPr>
              <a:defRPr sz="2400">
                <a:solidFill>
                  <a:srgbClr val="003560"/>
                </a:solidFill>
                <a:latin typeface="Arial" panose="020B0604020202020204" pitchFamily="34" charset="0"/>
                <a:cs typeface="Arial" panose="020B0604020202020204" pitchFamily="34" charset="0"/>
              </a:defRPr>
            </a:lvl2pPr>
            <a:lvl3pPr>
              <a:defRPr sz="2400" b="0">
                <a:solidFill>
                  <a:srgbClr val="003560"/>
                </a:solidFill>
                <a:latin typeface="Arial" panose="020B0604020202020204" pitchFamily="34" charset="0"/>
                <a:cs typeface="Arial" panose="020B0604020202020204" pitchFamily="34" charset="0"/>
              </a:defRPr>
            </a:lvl3pPr>
            <a:lvl4pPr>
              <a:defRPr sz="2400">
                <a:solidFill>
                  <a:srgbClr val="003560"/>
                </a:solidFill>
                <a:latin typeface="Arial" panose="020B0604020202020204" pitchFamily="34" charset="0"/>
                <a:cs typeface="Arial" panose="020B0604020202020204" pitchFamily="34" charset="0"/>
              </a:defRPr>
            </a:lvl4pPr>
            <a:lvl5pPr>
              <a:defRPr sz="2400">
                <a:solidFill>
                  <a:srgbClr val="003560"/>
                </a:solidFill>
                <a:latin typeface="Arial" panose="020B0604020202020204" pitchFamily="34" charset="0"/>
                <a:cs typeface="Arial" panose="020B0604020202020204" pitchFamily="34" charset="0"/>
              </a:defRPr>
            </a:lvl5pPr>
          </a:lstStyle>
          <a:p>
            <a:pPr lvl="0"/>
            <a:r>
              <a:rPr lang="en-GB"/>
              <a:t>Body text Arial 24pt</a:t>
            </a:r>
            <a:endParaRPr lang="en-US"/>
          </a:p>
        </p:txBody>
      </p:sp>
    </p:spTree>
    <p:extLst>
      <p:ext uri="{BB962C8B-B14F-4D97-AF65-F5344CB8AC3E}">
        <p14:creationId xmlns:p14="http://schemas.microsoft.com/office/powerpoint/2010/main" val="116381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rqu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879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A2E3E9-8DBB-5745-BD29-CD970B695CE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bg1"/>
              </a:solidFill>
            </a:endParaRPr>
          </a:p>
        </p:txBody>
      </p:sp>
    </p:spTree>
    <p:extLst>
      <p:ext uri="{BB962C8B-B14F-4D97-AF65-F5344CB8AC3E}">
        <p14:creationId xmlns:p14="http://schemas.microsoft.com/office/powerpoint/2010/main" val="58212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11800" y="681037"/>
            <a:ext cx="5842000" cy="1009651"/>
          </a:xfrm>
          <a:prstGeom prst="rect">
            <a:avLst/>
          </a:prstGeom>
        </p:spPr>
        <p:txBody>
          <a:bodyPr vert="horz" lIns="91440" tIns="45720" rIns="91440" bIns="45720" rtlCol="0" anchor="t">
            <a:normAutofit/>
          </a:bodyPr>
          <a:lstStyle/>
          <a:p>
            <a:r>
              <a:rPr lang="en-GB"/>
              <a:t>Click to edit Master title style</a:t>
            </a:r>
          </a:p>
        </p:txBody>
      </p:sp>
      <p:sp>
        <p:nvSpPr>
          <p:cNvPr id="3" name="Text Placeholder 2"/>
          <p:cNvSpPr>
            <a:spLocks noGrp="1"/>
          </p:cNvSpPr>
          <p:nvPr>
            <p:ph type="body" idx="1"/>
          </p:nvPr>
        </p:nvSpPr>
        <p:spPr>
          <a:xfrm>
            <a:off x="838200" y="2394857"/>
            <a:ext cx="10515600" cy="378210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24FB1-CB24-4B4C-BFD4-AD276D9A4059}" type="datetimeFigureOut">
              <a:rPr lang="en-GB" smtClean="0"/>
              <a:t>04/06/2024</a:t>
            </a:fld>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9F3F6-C255-4AC5-91C2-3F61B6509B36}" type="slidenum">
              <a:rPr lang="en-GB" smtClean="0"/>
              <a:t>‹#›</a:t>
            </a:fld>
            <a:endParaRPr lang="en-GB"/>
          </a:p>
        </p:txBody>
      </p:sp>
      <p:pic>
        <p:nvPicPr>
          <p:cNvPr id="7" name="Picture 6">
            <a:extLst>
              <a:ext uri="{FF2B5EF4-FFF2-40B4-BE49-F238E27FC236}">
                <a16:creationId xmlns:a16="http://schemas.microsoft.com/office/drawing/2014/main" id="{E3A88DD1-59A8-5DB5-CACB-875B5984BCE0}"/>
              </a:ext>
            </a:extLst>
          </p:cNvPr>
          <p:cNvPicPr>
            <a:picLocks noChangeAspect="1"/>
          </p:cNvPicPr>
          <p:nvPr userDrawn="1"/>
        </p:nvPicPr>
        <p:blipFill>
          <a:blip r:embed="rId11" cstate="print">
            <a:extLst>
              <a:ext uri="{28A0092B-C50C-407E-A947-70E740481C1C}">
                <a14:useLocalDpi xmlns:a14="http://schemas.microsoft.com/office/drawing/2010/main" val="0"/>
              </a:ext>
            </a:extLst>
          </a:blip>
          <a:srcRect/>
          <a:stretch/>
        </p:blipFill>
        <p:spPr>
          <a:xfrm>
            <a:off x="0" y="309600"/>
            <a:ext cx="2449286" cy="1708219"/>
          </a:xfrm>
          <a:prstGeom prst="rect">
            <a:avLst/>
          </a:prstGeom>
        </p:spPr>
      </p:pic>
    </p:spTree>
    <p:extLst>
      <p:ext uri="{BB962C8B-B14F-4D97-AF65-F5344CB8AC3E}">
        <p14:creationId xmlns:p14="http://schemas.microsoft.com/office/powerpoint/2010/main" val="3635699181"/>
      </p:ext>
    </p:extLst>
  </p:cSld>
  <p:clrMap bg1="lt1" tx1="dk1" bg2="lt2" tx2="dk2" accent1="accent1" accent2="accent2" accent3="accent3" accent4="accent4" accent5="accent5" accent6="accent6" hlink="hlink" folHlink="folHlink"/>
  <p:sldLayoutIdLst>
    <p:sldLayoutId id="2147483683" r:id="rId1"/>
    <p:sldLayoutId id="2147483652" r:id="rId2"/>
    <p:sldLayoutId id="2147483653" r:id="rId3"/>
    <p:sldLayoutId id="2147483654" r:id="rId4"/>
    <p:sldLayoutId id="2147483656" r:id="rId5"/>
    <p:sldLayoutId id="2147483649" r:id="rId6"/>
    <p:sldLayoutId id="2147483684" r:id="rId7"/>
    <p:sldLayoutId id="2147483691" r:id="rId8"/>
    <p:sldLayoutId id="2147483690" r:id="rId9"/>
  </p:sldLayoutIdLst>
  <p:txStyles>
    <p:titleStyle>
      <a:lvl1pPr algn="r" defTabSz="914400" rtl="0" eaLnBrk="1" latinLnBrk="0" hangingPunct="1">
        <a:lnSpc>
          <a:spcPct val="90000"/>
        </a:lnSpc>
        <a:spcBef>
          <a:spcPct val="0"/>
        </a:spcBef>
        <a:buNone/>
        <a:defRPr sz="2800" b="1" kern="120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the-turing-way.netlify.app/reproducible-research/vcs/vcs-git-branches.html"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github/gitignore"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education.github.com/git-cheat-sheet-education.pdf"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svg"/><Relationship Id="rId11" Type="http://schemas.openxmlformats.org/officeDocument/2006/relationships/hyperlink" Target="https://doi.org/10.1038/sdata.2016.18" TargetMode="External"/><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github.com/"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bit.ly/MAF-1"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s://bit.ly/MAF-Advanced" TargetMode="External"/><Relationship Id="rId5" Type="http://schemas.openxmlformats.org/officeDocument/2006/relationships/hyperlink" Target="https://bit.ly/MAF-Trouble" TargetMode="External"/><Relationship Id="rId4" Type="http://schemas.openxmlformats.org/officeDocument/2006/relationships/hyperlink" Target="https://bit.ly/MAF-2"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hyperlink" Target="https://www.sourcetreeapp.com/" TargetMode="External"/><Relationship Id="rId1" Type="http://schemas.openxmlformats.org/officeDocument/2006/relationships/slideLayout" Target="../slideLayouts/slideLayout4.xml"/><Relationship Id="rId4" Type="http://schemas.openxmlformats.org/officeDocument/2006/relationships/hyperlink" Target="https://tortoisegit.org/"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jpeg"/><Relationship Id="rId7" Type="http://schemas.openxmlformats.org/officeDocument/2006/relationships/hyperlink" Target="mailto:ryan.field@glasgow.ac.uk"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emf"/><Relationship Id="rId9"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hyperlink" Target="https://doi.org/"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zenodo.org/"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www.pangaea.d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opendefinition.org/" TargetMode="Externa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737E073-155F-BF9A-3646-AB75FD3735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0" name="Content Placeholder 2">
            <a:extLst>
              <a:ext uri="{FF2B5EF4-FFF2-40B4-BE49-F238E27FC236}">
                <a16:creationId xmlns:a16="http://schemas.microsoft.com/office/drawing/2014/main" id="{4E39BA1C-128F-81E0-F9C7-344C411DE7AB}"/>
              </a:ext>
            </a:extLst>
          </p:cNvPr>
          <p:cNvSpPr txBox="1">
            <a:spLocks/>
          </p:cNvSpPr>
          <p:nvPr/>
        </p:nvSpPr>
        <p:spPr>
          <a:xfrm>
            <a:off x="914399" y="2417380"/>
            <a:ext cx="10447283" cy="3700392"/>
          </a:xfrm>
          <a:prstGeom prst="rect">
            <a:avLst/>
          </a:prstGeom>
          <a:solidFill>
            <a:srgbClr val="FFFFFF">
              <a:alpha val="74902"/>
            </a:srgb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kern="0" dirty="0">
                <a:solidFill>
                  <a:schemeClr val="tx1"/>
                </a:solidFill>
                <a:latin typeface="Arial" charset="0"/>
                <a:ea typeface="Arial" charset="0"/>
                <a:cs typeface="Arial" charset="0"/>
              </a:rPr>
              <a:t>Data – FAIR, Open and Version Controlled</a:t>
            </a:r>
          </a:p>
          <a:p>
            <a:pPr marL="0" indent="0" algn="ctr">
              <a:buNone/>
            </a:pPr>
            <a:endParaRPr lang="en-US" kern="0" dirty="0">
              <a:solidFill>
                <a:schemeClr val="tx1"/>
              </a:solidFill>
              <a:latin typeface="Arial" charset="0"/>
              <a:ea typeface="Arial" charset="0"/>
              <a:cs typeface="Arial" charset="0"/>
            </a:endParaRPr>
          </a:p>
          <a:p>
            <a:pPr marL="0" indent="0" algn="ctr">
              <a:buNone/>
            </a:pPr>
            <a:r>
              <a:rPr lang="en-US" kern="0" dirty="0">
                <a:solidFill>
                  <a:schemeClr val="tx1"/>
                </a:solidFill>
                <a:latin typeface="Arial" charset="0"/>
                <a:ea typeface="Arial" charset="0"/>
                <a:cs typeface="Arial" charset="0"/>
              </a:rPr>
              <a:t>Dr Ryan Field</a:t>
            </a:r>
          </a:p>
        </p:txBody>
      </p:sp>
    </p:spTree>
    <p:extLst>
      <p:ext uri="{BB962C8B-B14F-4D97-AF65-F5344CB8AC3E}">
        <p14:creationId xmlns:p14="http://schemas.microsoft.com/office/powerpoint/2010/main" val="1007983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4294967295"/>
          </p:nvPr>
        </p:nvSpPr>
        <p:spPr>
          <a:xfrm>
            <a:off x="336332" y="2438402"/>
            <a:ext cx="11423868" cy="4379686"/>
          </a:xfrm>
          <a:prstGeom prst="rect">
            <a:avLst/>
          </a:prstGeom>
        </p:spPr>
        <p:txBody>
          <a:bodyPr>
            <a:noAutofit/>
          </a:bodyPr>
          <a:lstStyle/>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Data / metadata should be associated with clear provenance</a:t>
            </a:r>
          </a:p>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Data / metadata should meet domain-relevant accepted standards – Ocean best practices</a:t>
            </a:r>
          </a:p>
          <a:p>
            <a:pPr marL="838190" lvl="1" indent="-380990">
              <a:spcAft>
                <a:spcPts val="667"/>
              </a:spcAft>
              <a:buFont typeface="Arial" charset="0"/>
              <a:buChar char="•"/>
            </a:pPr>
            <a:endParaRPr lang="en-US" sz="3200" kern="0" dirty="0">
              <a:solidFill>
                <a:srgbClr val="003560"/>
              </a:solidFill>
              <a:latin typeface="Arial" charset="0"/>
              <a:ea typeface="Arial" charset="0"/>
              <a:cs typeface="Arial" charset="0"/>
            </a:endParaRPr>
          </a:p>
        </p:txBody>
      </p:sp>
      <p:sp>
        <p:nvSpPr>
          <p:cNvPr id="14" name="Title 1">
            <a:extLst>
              <a:ext uri="{FF2B5EF4-FFF2-40B4-BE49-F238E27FC236}">
                <a16:creationId xmlns:a16="http://schemas.microsoft.com/office/drawing/2014/main" id="{D73F8368-12F4-BEA3-02B5-AC7D364D60F5}"/>
              </a:ext>
            </a:extLst>
          </p:cNvPr>
          <p:cNvSpPr>
            <a:spLocks noGrp="1"/>
          </p:cNvSpPr>
          <p:nvPr>
            <p:ph type="title"/>
          </p:nvPr>
        </p:nvSpPr>
        <p:spPr>
          <a:xfrm>
            <a:off x="2549236" y="315311"/>
            <a:ext cx="9210963" cy="1671144"/>
          </a:xfrm>
        </p:spPr>
        <p:txBody>
          <a:bodyPr anchor="ctr"/>
          <a:lstStyle/>
          <a:p>
            <a:r>
              <a:rPr lang="en-US" dirty="0"/>
              <a:t>    Reusable</a:t>
            </a:r>
          </a:p>
        </p:txBody>
      </p:sp>
      <p:sp>
        <p:nvSpPr>
          <p:cNvPr id="16" name="TextBox 15">
            <a:extLst>
              <a:ext uri="{FF2B5EF4-FFF2-40B4-BE49-F238E27FC236}">
                <a16:creationId xmlns:a16="http://schemas.microsoft.com/office/drawing/2014/main" id="{90480D98-B662-D077-CC09-AE3F4AE00B2B}"/>
              </a:ext>
            </a:extLst>
          </p:cNvPr>
          <p:cNvSpPr txBox="1"/>
          <p:nvPr/>
        </p:nvSpPr>
        <p:spPr>
          <a:xfrm>
            <a:off x="6768663" y="6114210"/>
            <a:ext cx="5423338" cy="646331"/>
          </a:xfrm>
          <a:prstGeom prst="rect">
            <a:avLst/>
          </a:prstGeom>
          <a:noFill/>
        </p:spPr>
        <p:txBody>
          <a:bodyPr wrap="square">
            <a:spAutoFit/>
          </a:bodyPr>
          <a:lstStyle/>
          <a:p>
            <a:pPr algn="r"/>
            <a:r>
              <a:rPr lang="en-GB" sz="1200" b="0" i="0" dirty="0">
                <a:effectLst/>
                <a:highlight>
                  <a:srgbClr val="FFFFFF"/>
                </a:highlight>
                <a:latin typeface="-apple-system"/>
              </a:rPr>
              <a:t>Wilkinson, M., Dumontier, M., </a:t>
            </a:r>
            <a:r>
              <a:rPr lang="en-GB" sz="1200" b="0" i="0" dirty="0" err="1">
                <a:effectLst/>
                <a:highlight>
                  <a:srgbClr val="FFFFFF"/>
                </a:highlight>
                <a:latin typeface="-apple-system"/>
              </a:rPr>
              <a:t>Aalbersberg</a:t>
            </a:r>
            <a:r>
              <a:rPr lang="en-GB" sz="1200" b="0" i="0" dirty="0">
                <a:effectLst/>
                <a:highlight>
                  <a:srgbClr val="FFFFFF"/>
                </a:highlight>
                <a:latin typeface="-apple-system"/>
              </a:rPr>
              <a:t>, I. </a:t>
            </a:r>
            <a:r>
              <a:rPr lang="en-GB" sz="1200" b="0" i="1" dirty="0">
                <a:effectLst/>
                <a:highlight>
                  <a:srgbClr val="FFFFFF"/>
                </a:highlight>
                <a:latin typeface="-apple-system"/>
              </a:rPr>
              <a:t>et al.</a:t>
            </a:r>
            <a:r>
              <a:rPr lang="en-GB" sz="1200" b="0" i="0" dirty="0">
                <a:effectLst/>
                <a:highlight>
                  <a:srgbClr val="FFFFFF"/>
                </a:highlight>
                <a:latin typeface="-apple-system"/>
              </a:rPr>
              <a:t> The FAIR Guiding Principles for scientific data management and stewardship. </a:t>
            </a:r>
            <a:r>
              <a:rPr lang="en-GB" sz="1200" b="0" i="1" dirty="0">
                <a:effectLst/>
                <a:highlight>
                  <a:srgbClr val="FFFFFF"/>
                </a:highlight>
                <a:latin typeface="-apple-system"/>
              </a:rPr>
              <a:t>Sci Data</a:t>
            </a:r>
            <a:r>
              <a:rPr lang="en-GB" sz="1200" b="0" i="0" dirty="0">
                <a:effectLst/>
                <a:highlight>
                  <a:srgbClr val="FFFFFF"/>
                </a:highlight>
                <a:latin typeface="-apple-system"/>
              </a:rPr>
              <a:t> </a:t>
            </a:r>
            <a:r>
              <a:rPr lang="en-GB" sz="1200" b="1" i="0" dirty="0">
                <a:effectLst/>
                <a:highlight>
                  <a:srgbClr val="FFFFFF"/>
                </a:highlight>
                <a:latin typeface="-apple-system"/>
              </a:rPr>
              <a:t>3</a:t>
            </a:r>
            <a:r>
              <a:rPr lang="en-GB" sz="1200" b="0" i="0" dirty="0">
                <a:effectLst/>
                <a:highlight>
                  <a:srgbClr val="FFFFFF"/>
                </a:highlight>
                <a:latin typeface="-apple-system"/>
              </a:rPr>
              <a:t>, 160018 (2016). </a:t>
            </a:r>
            <a:r>
              <a:rPr lang="en-GB" sz="1200" b="0" i="0" dirty="0">
                <a:effectLst/>
                <a:highlight>
                  <a:srgbClr val="FFFFFF"/>
                </a:highlight>
                <a:latin typeface="-apple-system"/>
                <a:hlinkClick r:id="rId3">
                  <a:extLst>
                    <a:ext uri="{A12FA001-AC4F-418D-AE19-62706E023703}">
                      <ahyp:hlinkClr xmlns:ahyp="http://schemas.microsoft.com/office/drawing/2018/hyperlinkcolor" val="tx"/>
                    </a:ext>
                  </a:extLst>
                </a:hlinkClick>
              </a:rPr>
              <a:t>https://doi.org/10.1038/sdata.2016.18</a:t>
            </a:r>
            <a:endParaRPr lang="en-US" sz="1200" dirty="0"/>
          </a:p>
        </p:txBody>
      </p:sp>
      <p:pic>
        <p:nvPicPr>
          <p:cNvPr id="2" name="Graphic 1">
            <a:extLst>
              <a:ext uri="{FF2B5EF4-FFF2-40B4-BE49-F238E27FC236}">
                <a16:creationId xmlns:a16="http://schemas.microsoft.com/office/drawing/2014/main" id="{B84193A9-63F3-F7E3-1A75-B5CAB3F38D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49236" y="970883"/>
            <a:ext cx="405000" cy="360000"/>
          </a:xfrm>
          <a:prstGeom prst="rect">
            <a:avLst/>
          </a:prstGeom>
        </p:spPr>
      </p:pic>
    </p:spTree>
    <p:extLst>
      <p:ext uri="{BB962C8B-B14F-4D97-AF65-F5344CB8AC3E}">
        <p14:creationId xmlns:p14="http://schemas.microsoft.com/office/powerpoint/2010/main" val="712336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557A-397F-A47A-50B7-BCB79648A580}"/>
              </a:ext>
            </a:extLst>
          </p:cNvPr>
          <p:cNvSpPr>
            <a:spLocks noGrp="1"/>
          </p:cNvSpPr>
          <p:nvPr>
            <p:ph type="title"/>
          </p:nvPr>
        </p:nvSpPr>
        <p:spPr>
          <a:xfrm>
            <a:off x="2549236" y="304799"/>
            <a:ext cx="9210963" cy="1681655"/>
          </a:xfrm>
        </p:spPr>
        <p:txBody>
          <a:bodyPr anchor="ctr"/>
          <a:lstStyle/>
          <a:p>
            <a:r>
              <a:rPr lang="en-US" dirty="0"/>
              <a:t>Data Provenance</a:t>
            </a:r>
          </a:p>
        </p:txBody>
      </p:sp>
      <p:sp>
        <p:nvSpPr>
          <p:cNvPr id="3" name="Content Placeholder 2">
            <a:extLst>
              <a:ext uri="{FF2B5EF4-FFF2-40B4-BE49-F238E27FC236}">
                <a16:creationId xmlns:a16="http://schemas.microsoft.com/office/drawing/2014/main" id="{7A3E511D-88E9-C86E-CA1F-DFC117A6F789}"/>
              </a:ext>
            </a:extLst>
          </p:cNvPr>
          <p:cNvSpPr txBox="1">
            <a:spLocks/>
          </p:cNvSpPr>
          <p:nvPr/>
        </p:nvSpPr>
        <p:spPr>
          <a:xfrm>
            <a:off x="336332" y="2438402"/>
            <a:ext cx="11423868" cy="43796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Documenting the process(es) that produced the data</a:t>
            </a:r>
          </a:p>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How was the data collected / generated / derived</a:t>
            </a:r>
          </a:p>
          <a:p>
            <a:pPr marL="838190" lvl="1" indent="-380990">
              <a:spcAft>
                <a:spcPts val="667"/>
              </a:spcAft>
              <a:buFont typeface="Arial" charset="0"/>
              <a:buChar char="•"/>
            </a:pPr>
            <a:r>
              <a:rPr lang="en-US" sz="3200" kern="0" dirty="0">
                <a:solidFill>
                  <a:srgbClr val="003560"/>
                </a:solidFill>
                <a:latin typeface="Arial" charset="0"/>
                <a:ea typeface="Arial" charset="0"/>
                <a:cs typeface="Arial" charset="0"/>
              </a:rPr>
              <a:t>Original data</a:t>
            </a:r>
          </a:p>
          <a:p>
            <a:pPr marL="838190" lvl="1" indent="-380990">
              <a:spcAft>
                <a:spcPts val="667"/>
              </a:spcAft>
              <a:buFont typeface="Arial" charset="0"/>
              <a:buChar char="•"/>
            </a:pPr>
            <a:r>
              <a:rPr lang="en-US" sz="3200" kern="0" dirty="0">
                <a:solidFill>
                  <a:srgbClr val="003560"/>
                </a:solidFill>
                <a:latin typeface="Arial" charset="0"/>
                <a:ea typeface="Arial" charset="0"/>
                <a:cs typeface="Arial" charset="0"/>
              </a:rPr>
              <a:t>Data manipulation</a:t>
            </a:r>
          </a:p>
          <a:p>
            <a:pPr marL="838190" lvl="1" indent="-380990">
              <a:spcAft>
                <a:spcPts val="667"/>
              </a:spcAft>
              <a:buFont typeface="Arial" charset="0"/>
              <a:buChar char="•"/>
            </a:pPr>
            <a:r>
              <a:rPr lang="en-US" sz="3200" kern="0" dirty="0">
                <a:solidFill>
                  <a:srgbClr val="003560"/>
                </a:solidFill>
                <a:latin typeface="Arial" charset="0"/>
                <a:ea typeface="Arial" charset="0"/>
                <a:cs typeface="Arial" charset="0"/>
              </a:rPr>
              <a:t>What methods were used</a:t>
            </a:r>
          </a:p>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W3C - PROV</a:t>
            </a:r>
          </a:p>
          <a:p>
            <a:pPr marL="838190" lvl="1" indent="-380990">
              <a:spcAft>
                <a:spcPts val="667"/>
              </a:spcAft>
              <a:buFont typeface="Arial" charset="0"/>
              <a:buChar char="•"/>
            </a:pPr>
            <a:endParaRPr lang="en-US" sz="3200" kern="0" dirty="0">
              <a:solidFill>
                <a:srgbClr val="003560"/>
              </a:solidFill>
              <a:latin typeface="Arial" charset="0"/>
              <a:ea typeface="Arial" charset="0"/>
              <a:cs typeface="Arial" charset="0"/>
            </a:endParaRPr>
          </a:p>
        </p:txBody>
      </p:sp>
      <p:sp>
        <p:nvSpPr>
          <p:cNvPr id="5" name="TextBox 4">
            <a:extLst>
              <a:ext uri="{FF2B5EF4-FFF2-40B4-BE49-F238E27FC236}">
                <a16:creationId xmlns:a16="http://schemas.microsoft.com/office/drawing/2014/main" id="{8B79C2F4-A3BA-14D9-7255-207737BC6999}"/>
              </a:ext>
            </a:extLst>
          </p:cNvPr>
          <p:cNvSpPr txBox="1"/>
          <p:nvPr/>
        </p:nvSpPr>
        <p:spPr>
          <a:xfrm>
            <a:off x="6295698" y="6079424"/>
            <a:ext cx="5896302" cy="738664"/>
          </a:xfrm>
          <a:prstGeom prst="rect">
            <a:avLst/>
          </a:prstGeom>
          <a:noFill/>
        </p:spPr>
        <p:txBody>
          <a:bodyPr wrap="square">
            <a:spAutoFit/>
          </a:bodyPr>
          <a:lstStyle/>
          <a:p>
            <a:pPr algn="r"/>
            <a:r>
              <a:rPr lang="en-GB" sz="1400" dirty="0">
                <a:effectLst/>
                <a:latin typeface="Calibri" panose="020F0502020204030204" pitchFamily="34" charset="0"/>
                <a:ea typeface="Calibri" panose="020F0502020204030204" pitchFamily="34" charset="0"/>
              </a:rPr>
              <a:t>S. N. Mitchell </a:t>
            </a:r>
            <a:r>
              <a:rPr lang="en-GB" sz="1400" i="1" dirty="0">
                <a:effectLst/>
                <a:latin typeface="Calibri" panose="020F0502020204030204" pitchFamily="34" charset="0"/>
                <a:ea typeface="Calibri" panose="020F0502020204030204" pitchFamily="34" charset="0"/>
              </a:rPr>
              <a:t>et al.</a:t>
            </a:r>
            <a:r>
              <a:rPr lang="en-GB" sz="1400" dirty="0">
                <a:effectLst/>
                <a:latin typeface="Calibri" panose="020F0502020204030204" pitchFamily="34" charset="0"/>
                <a:ea typeface="Calibri" panose="020F0502020204030204" pitchFamily="34" charset="0"/>
              </a:rPr>
              <a:t>, ‘FAIR data pipeline: provenance-driven data management for traceable scientific workflows’, </a:t>
            </a:r>
            <a:r>
              <a:rPr lang="en-GB" sz="1400" i="1" dirty="0">
                <a:effectLst/>
                <a:latin typeface="Calibri" panose="020F0502020204030204" pitchFamily="34" charset="0"/>
                <a:ea typeface="Calibri" panose="020F0502020204030204" pitchFamily="34" charset="0"/>
              </a:rPr>
              <a:t>Philos. Trans. R. Soc. Math. Phys. Eng. Sci.</a:t>
            </a:r>
            <a:r>
              <a:rPr lang="en-GB" sz="1400" dirty="0">
                <a:effectLst/>
                <a:latin typeface="Calibri" panose="020F0502020204030204" pitchFamily="34" charset="0"/>
                <a:ea typeface="Calibri" panose="020F0502020204030204" pitchFamily="34" charset="0"/>
              </a:rPr>
              <a:t>, vol. 380, no. 2233, p. 20210300, Aug. 2022, </a:t>
            </a:r>
            <a:r>
              <a:rPr lang="en-GB" sz="1400" dirty="0" err="1">
                <a:effectLst/>
                <a:latin typeface="Calibri" panose="020F0502020204030204" pitchFamily="34" charset="0"/>
                <a:ea typeface="Calibri" panose="020F0502020204030204" pitchFamily="34" charset="0"/>
              </a:rPr>
              <a:t>doi</a:t>
            </a:r>
            <a:r>
              <a:rPr lang="en-GB" sz="1400" dirty="0">
                <a:effectLst/>
                <a:latin typeface="Calibri" panose="020F0502020204030204" pitchFamily="34" charset="0"/>
                <a:ea typeface="Calibri" panose="020F0502020204030204" pitchFamily="34" charset="0"/>
              </a:rPr>
              <a:t>: 10.1098/rsta.2021.0300.</a:t>
            </a:r>
            <a:r>
              <a:rPr lang="en-GB" sz="1400" dirty="0">
                <a:effectLst/>
              </a:rPr>
              <a:t> </a:t>
            </a:r>
            <a:endParaRPr lang="en-US" sz="1400" dirty="0"/>
          </a:p>
        </p:txBody>
      </p:sp>
    </p:spTree>
    <p:extLst>
      <p:ext uri="{BB962C8B-B14F-4D97-AF65-F5344CB8AC3E}">
        <p14:creationId xmlns:p14="http://schemas.microsoft.com/office/powerpoint/2010/main" val="252306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582E49-3116-A798-6A1B-4BBA55273B1B}"/>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F1AA2-5577-095D-8E1E-1EF9C27B9708}"/>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432F6805-5E45-4FCF-F985-731D62564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0"/>
            <a:ext cx="96504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47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E653-7DB6-9485-DB2F-C499AFE3D2A9}"/>
              </a:ext>
            </a:extLst>
          </p:cNvPr>
          <p:cNvSpPr>
            <a:spLocks noGrp="1"/>
          </p:cNvSpPr>
          <p:nvPr>
            <p:ph type="title"/>
          </p:nvPr>
        </p:nvSpPr>
        <p:spPr>
          <a:xfrm>
            <a:off x="2549237" y="294290"/>
            <a:ext cx="5564750" cy="1713186"/>
          </a:xfrm>
        </p:spPr>
        <p:txBody>
          <a:bodyPr anchor="ctr"/>
          <a:lstStyle/>
          <a:p>
            <a:r>
              <a:rPr lang="en-GB" dirty="0" err="1"/>
              <a:t>iFDO</a:t>
            </a:r>
            <a:r>
              <a:rPr lang="en-GB" dirty="0"/>
              <a:t> – Image FAIR DIGITAL OBJECTS</a:t>
            </a:r>
          </a:p>
        </p:txBody>
      </p:sp>
      <p:pic>
        <p:nvPicPr>
          <p:cNvPr id="4" name="Picture 3">
            <a:extLst>
              <a:ext uri="{FF2B5EF4-FFF2-40B4-BE49-F238E27FC236}">
                <a16:creationId xmlns:a16="http://schemas.microsoft.com/office/drawing/2014/main" id="{ABC33CCA-2135-A185-B73F-1E6B7A1EBF24}"/>
              </a:ext>
            </a:extLst>
          </p:cNvPr>
          <p:cNvPicPr>
            <a:picLocks noChangeAspect="1"/>
          </p:cNvPicPr>
          <p:nvPr/>
        </p:nvPicPr>
        <p:blipFill>
          <a:blip r:embed="rId3"/>
          <a:stretch>
            <a:fillRect/>
          </a:stretch>
        </p:blipFill>
        <p:spPr>
          <a:xfrm>
            <a:off x="8332165" y="0"/>
            <a:ext cx="3859835" cy="2970632"/>
          </a:xfrm>
          <a:prstGeom prst="rect">
            <a:avLst/>
          </a:prstGeom>
        </p:spPr>
      </p:pic>
      <p:pic>
        <p:nvPicPr>
          <p:cNvPr id="3" name="Picture 2">
            <a:extLst>
              <a:ext uri="{FF2B5EF4-FFF2-40B4-BE49-F238E27FC236}">
                <a16:creationId xmlns:a16="http://schemas.microsoft.com/office/drawing/2014/main" id="{94C67CD1-5505-8B9D-B2A7-D143E1DB0094}"/>
              </a:ext>
            </a:extLst>
          </p:cNvPr>
          <p:cNvPicPr>
            <a:picLocks noChangeAspect="1"/>
          </p:cNvPicPr>
          <p:nvPr/>
        </p:nvPicPr>
        <p:blipFill>
          <a:blip r:embed="rId4"/>
          <a:stretch>
            <a:fillRect/>
          </a:stretch>
        </p:blipFill>
        <p:spPr>
          <a:xfrm>
            <a:off x="311881" y="2341890"/>
            <a:ext cx="9407560" cy="4221820"/>
          </a:xfrm>
          <a:prstGeom prst="rect">
            <a:avLst/>
          </a:prstGeom>
        </p:spPr>
      </p:pic>
      <p:sp>
        <p:nvSpPr>
          <p:cNvPr id="6" name="TextBox 5">
            <a:extLst>
              <a:ext uri="{FF2B5EF4-FFF2-40B4-BE49-F238E27FC236}">
                <a16:creationId xmlns:a16="http://schemas.microsoft.com/office/drawing/2014/main" id="{88D1683C-1ABF-848F-E7E9-7C16BFF72A20}"/>
              </a:ext>
            </a:extLst>
          </p:cNvPr>
          <p:cNvSpPr txBox="1"/>
          <p:nvPr/>
        </p:nvSpPr>
        <p:spPr>
          <a:xfrm>
            <a:off x="6096001" y="6332877"/>
            <a:ext cx="6096000" cy="461665"/>
          </a:xfrm>
          <a:prstGeom prst="rect">
            <a:avLst/>
          </a:prstGeom>
          <a:noFill/>
        </p:spPr>
        <p:txBody>
          <a:bodyPr wrap="square">
            <a:spAutoFit/>
          </a:bodyPr>
          <a:lstStyle/>
          <a:p>
            <a:r>
              <a:rPr lang="en-GB" sz="1200" dirty="0">
                <a:effectLst/>
                <a:latin typeface="Calibri" panose="020F0502020204030204" pitchFamily="34" charset="0"/>
                <a:ea typeface="Calibri" panose="020F0502020204030204" pitchFamily="34" charset="0"/>
              </a:rPr>
              <a:t>T. Schoening </a:t>
            </a:r>
            <a:r>
              <a:rPr lang="en-GB" sz="1200" i="1" dirty="0">
                <a:effectLst/>
                <a:latin typeface="Calibri" panose="020F0502020204030204" pitchFamily="34" charset="0"/>
                <a:ea typeface="Calibri" panose="020F0502020204030204" pitchFamily="34" charset="0"/>
              </a:rPr>
              <a:t>et al.</a:t>
            </a:r>
            <a:r>
              <a:rPr lang="en-GB" sz="1200" dirty="0">
                <a:effectLst/>
                <a:latin typeface="Calibri" panose="020F0502020204030204" pitchFamily="34" charset="0"/>
                <a:ea typeface="Calibri" panose="020F0502020204030204" pitchFamily="34" charset="0"/>
              </a:rPr>
              <a:t>, ‘Making marine image data FAIR’, </a:t>
            </a:r>
            <a:r>
              <a:rPr lang="en-GB" sz="1200" i="1" dirty="0">
                <a:effectLst/>
                <a:latin typeface="Calibri" panose="020F0502020204030204" pitchFamily="34" charset="0"/>
                <a:ea typeface="Calibri" panose="020F0502020204030204" pitchFamily="34" charset="0"/>
              </a:rPr>
              <a:t>Sci. Data</a:t>
            </a:r>
            <a:r>
              <a:rPr lang="en-GB" sz="1200" dirty="0">
                <a:effectLst/>
                <a:latin typeface="Calibri" panose="020F0502020204030204" pitchFamily="34" charset="0"/>
                <a:ea typeface="Calibri" panose="020F0502020204030204" pitchFamily="34" charset="0"/>
              </a:rPr>
              <a:t>, vol. 9, no. 1, p. 414, Jul. 2022, </a:t>
            </a:r>
            <a:r>
              <a:rPr lang="en-GB" sz="1200" dirty="0" err="1">
                <a:effectLst/>
                <a:latin typeface="Calibri" panose="020F0502020204030204" pitchFamily="34" charset="0"/>
                <a:ea typeface="Calibri" panose="020F0502020204030204" pitchFamily="34" charset="0"/>
              </a:rPr>
              <a:t>doi</a:t>
            </a:r>
            <a:r>
              <a:rPr lang="en-GB" sz="1200" dirty="0">
                <a:effectLst/>
                <a:latin typeface="Calibri" panose="020F0502020204030204" pitchFamily="34" charset="0"/>
                <a:ea typeface="Calibri" panose="020F0502020204030204" pitchFamily="34" charset="0"/>
              </a:rPr>
              <a:t>: 10.1038/s41597-022-01491-3.</a:t>
            </a:r>
            <a:r>
              <a:rPr lang="en-GB" sz="1200" dirty="0">
                <a:effectLst/>
              </a:rPr>
              <a:t> </a:t>
            </a:r>
            <a:endParaRPr lang="en-GB" sz="1200" dirty="0"/>
          </a:p>
        </p:txBody>
      </p:sp>
    </p:spTree>
    <p:extLst>
      <p:ext uri="{BB962C8B-B14F-4D97-AF65-F5344CB8AC3E}">
        <p14:creationId xmlns:p14="http://schemas.microsoft.com/office/powerpoint/2010/main" val="3070096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4132-38AF-846C-1F22-AB0D4008C873}"/>
              </a:ext>
            </a:extLst>
          </p:cNvPr>
          <p:cNvSpPr>
            <a:spLocks noGrp="1"/>
          </p:cNvSpPr>
          <p:nvPr>
            <p:ph type="title"/>
          </p:nvPr>
        </p:nvSpPr>
        <p:spPr>
          <a:xfrm>
            <a:off x="2549236" y="304799"/>
            <a:ext cx="9210963" cy="1681655"/>
          </a:xfrm>
        </p:spPr>
        <p:txBody>
          <a:bodyPr anchor="ctr"/>
          <a:lstStyle/>
          <a:p>
            <a:r>
              <a:rPr lang="en-US" dirty="0"/>
              <a:t>Version Control</a:t>
            </a:r>
          </a:p>
        </p:txBody>
      </p:sp>
      <p:pic>
        <p:nvPicPr>
          <p:cNvPr id="4098" name="Picture 2" descr="Copy of Copy of Copy of Copy of Copy of Copy of Copy of Copy of Copy of Copy of Copy of Copy of Copy of Copy of Copy of Copy of Copy of Copy of Copy of Copy of Copy of Copy of Copy of Copy of Copy of Copy of Copy of Copy of Copy of Copy of Copy of Copy of Copy of Untitled.doc">
            <a:extLst>
              <a:ext uri="{FF2B5EF4-FFF2-40B4-BE49-F238E27FC236}">
                <a16:creationId xmlns:a16="http://schemas.microsoft.com/office/drawing/2014/main" id="{6652A2E8-E47C-400E-5A4F-615394849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9" y="622300"/>
            <a:ext cx="3378200" cy="56134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E03046D-DCBC-8A3B-EB71-2E14362CDDBF}"/>
              </a:ext>
            </a:extLst>
          </p:cNvPr>
          <p:cNvSpPr txBox="1">
            <a:spLocks/>
          </p:cNvSpPr>
          <p:nvPr/>
        </p:nvSpPr>
        <p:spPr>
          <a:xfrm>
            <a:off x="336332" y="2438402"/>
            <a:ext cx="8045667" cy="43796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8190" lvl="1" indent="-380990">
              <a:spcAft>
                <a:spcPts val="667"/>
              </a:spcAft>
              <a:buFont typeface="Arial" charset="0"/>
              <a:buChar char="•"/>
            </a:pPr>
            <a:r>
              <a:rPr lang="en-US" sz="3200" kern="0" dirty="0">
                <a:solidFill>
                  <a:srgbClr val="003560"/>
                </a:solidFill>
                <a:latin typeface="Arial" charset="0"/>
                <a:ea typeface="Arial" charset="0"/>
                <a:cs typeface="Arial" charset="0"/>
              </a:rPr>
              <a:t> A way of managing different versions of files</a:t>
            </a:r>
          </a:p>
          <a:p>
            <a:pPr marL="838190" lvl="1" indent="-380990">
              <a:spcAft>
                <a:spcPts val="667"/>
              </a:spcAft>
              <a:buFont typeface="Arial" charset="0"/>
              <a:buChar char="•"/>
            </a:pPr>
            <a:r>
              <a:rPr lang="en-US" sz="3200" kern="0" dirty="0">
                <a:solidFill>
                  <a:srgbClr val="003560"/>
                </a:solidFill>
                <a:latin typeface="Arial" charset="0"/>
                <a:ea typeface="Arial" charset="0"/>
                <a:cs typeface="Arial" charset="0"/>
              </a:rPr>
              <a:t>Manually</a:t>
            </a:r>
          </a:p>
          <a:p>
            <a:pPr marL="838190" lvl="1" indent="-380990">
              <a:spcAft>
                <a:spcPts val="667"/>
              </a:spcAft>
              <a:buFont typeface="Arial" charset="0"/>
              <a:buChar char="•"/>
            </a:pPr>
            <a:r>
              <a:rPr lang="en-US" sz="3200" kern="0" dirty="0">
                <a:solidFill>
                  <a:srgbClr val="003560"/>
                </a:solidFill>
                <a:latin typeface="Arial" charset="0"/>
                <a:ea typeface="Arial" charset="0"/>
                <a:cs typeface="Arial" charset="0"/>
              </a:rPr>
              <a:t>Version Control Systems</a:t>
            </a:r>
          </a:p>
          <a:p>
            <a:pPr marL="1295390" lvl="2" indent="-380990">
              <a:spcAft>
                <a:spcPts val="667"/>
              </a:spcAft>
              <a:buFont typeface="Arial" charset="0"/>
              <a:buChar char="•"/>
            </a:pPr>
            <a:r>
              <a:rPr lang="en-US" sz="3200" kern="0" dirty="0">
                <a:solidFill>
                  <a:srgbClr val="003560"/>
                </a:solidFill>
                <a:latin typeface="Arial" charset="0"/>
                <a:ea typeface="Arial" charset="0"/>
                <a:cs typeface="Arial" charset="0"/>
              </a:rPr>
              <a:t>Distributed – e.g., Git</a:t>
            </a:r>
          </a:p>
          <a:p>
            <a:pPr marL="1295390" lvl="2" indent="-380990">
              <a:spcAft>
                <a:spcPts val="667"/>
              </a:spcAft>
              <a:buFont typeface="Arial" charset="0"/>
              <a:buChar char="•"/>
            </a:pPr>
            <a:r>
              <a:rPr lang="en-US" sz="3200" kern="0" dirty="0">
                <a:solidFill>
                  <a:srgbClr val="003560"/>
                </a:solidFill>
                <a:latin typeface="Arial" charset="0"/>
                <a:ea typeface="Arial" charset="0"/>
                <a:cs typeface="Arial" charset="0"/>
              </a:rPr>
              <a:t>Centralized – e.g., Subversion (SVN)</a:t>
            </a:r>
          </a:p>
        </p:txBody>
      </p:sp>
      <p:sp>
        <p:nvSpPr>
          <p:cNvPr id="8" name="TextBox 7">
            <a:extLst>
              <a:ext uri="{FF2B5EF4-FFF2-40B4-BE49-F238E27FC236}">
                <a16:creationId xmlns:a16="http://schemas.microsoft.com/office/drawing/2014/main" id="{732979AB-E967-1A1F-6B6F-A1DB3BCCFCD4}"/>
              </a:ext>
            </a:extLst>
          </p:cNvPr>
          <p:cNvSpPr txBox="1"/>
          <p:nvPr/>
        </p:nvSpPr>
        <p:spPr>
          <a:xfrm>
            <a:off x="0" y="6541089"/>
            <a:ext cx="12192000" cy="276999"/>
          </a:xfrm>
          <a:prstGeom prst="rect">
            <a:avLst/>
          </a:prstGeom>
          <a:noFill/>
        </p:spPr>
        <p:txBody>
          <a:bodyPr wrap="square">
            <a:spAutoFit/>
          </a:bodyPr>
          <a:lstStyle/>
          <a:p>
            <a:pPr algn="r"/>
            <a:r>
              <a:rPr lang="en-GB" sz="1200" kern="100" dirty="0">
                <a:effectLst/>
                <a:latin typeface="Calibri" panose="020F0502020204030204" pitchFamily="34" charset="0"/>
                <a:ea typeface="Calibri" panose="020F0502020204030204" pitchFamily="34" charset="0"/>
                <a:cs typeface="Calibri" panose="020F0502020204030204" pitchFamily="34" charset="0"/>
              </a:rPr>
              <a:t>‘Git - About Version Control’. Accessed: Jun. 03, 2024. [Online]. Available: https://git-</a:t>
            </a:r>
            <a:r>
              <a:rPr lang="en-GB" sz="1200" kern="100" dirty="0" err="1">
                <a:effectLst/>
                <a:latin typeface="Calibri" panose="020F0502020204030204" pitchFamily="34" charset="0"/>
                <a:ea typeface="Calibri" panose="020F0502020204030204" pitchFamily="34" charset="0"/>
                <a:cs typeface="Calibri" panose="020F0502020204030204" pitchFamily="34" charset="0"/>
              </a:rPr>
              <a:t>scm.com</a:t>
            </a:r>
            <a:r>
              <a:rPr lang="en-GB" sz="1200" kern="100" dirty="0">
                <a:effectLst/>
                <a:latin typeface="Calibri" panose="020F0502020204030204" pitchFamily="34" charset="0"/>
                <a:ea typeface="Calibri" panose="020F0502020204030204" pitchFamily="34" charset="0"/>
                <a:cs typeface="Calibri" panose="020F0502020204030204" pitchFamily="34" charset="0"/>
              </a:rPr>
              <a:t>/book/</a:t>
            </a:r>
            <a:r>
              <a:rPr lang="en-GB" sz="1200" kern="100" dirty="0" err="1">
                <a:effectLst/>
                <a:latin typeface="Calibri" panose="020F0502020204030204" pitchFamily="34" charset="0"/>
                <a:ea typeface="Calibri" panose="020F0502020204030204" pitchFamily="34" charset="0"/>
                <a:cs typeface="Calibri" panose="020F0502020204030204" pitchFamily="34" charset="0"/>
              </a:rPr>
              <a:t>en</a:t>
            </a:r>
            <a:r>
              <a:rPr lang="en-GB" sz="1200" kern="100" dirty="0">
                <a:effectLst/>
                <a:latin typeface="Calibri" panose="020F0502020204030204" pitchFamily="34" charset="0"/>
                <a:ea typeface="Calibri" panose="020F0502020204030204" pitchFamily="34" charset="0"/>
                <a:cs typeface="Calibri" panose="020F0502020204030204" pitchFamily="34" charset="0"/>
              </a:rPr>
              <a:t>/v2/Getting-Started-About-Version-Control</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8DEDE39A-6FDF-7A62-024B-5B12738F3CED}"/>
              </a:ext>
            </a:extLst>
          </p:cNvPr>
          <p:cNvSpPr txBox="1"/>
          <p:nvPr/>
        </p:nvSpPr>
        <p:spPr>
          <a:xfrm>
            <a:off x="8887289" y="6264090"/>
            <a:ext cx="2799421" cy="276999"/>
          </a:xfrm>
          <a:prstGeom prst="rect">
            <a:avLst/>
          </a:prstGeom>
          <a:noFill/>
        </p:spPr>
        <p:txBody>
          <a:bodyPr wrap="none" rtlCol="0">
            <a:spAutoFit/>
          </a:bodyPr>
          <a:lstStyle/>
          <a:p>
            <a:r>
              <a:rPr lang="en-US" sz="1200" dirty="0"/>
              <a:t>Source: </a:t>
            </a:r>
            <a:r>
              <a:rPr lang="en-US" sz="1200" dirty="0" err="1"/>
              <a:t>xkcd.org</a:t>
            </a:r>
            <a:r>
              <a:rPr lang="en-US" sz="1200" dirty="0"/>
              <a:t> under creative commons</a:t>
            </a:r>
          </a:p>
        </p:txBody>
      </p:sp>
    </p:spTree>
    <p:extLst>
      <p:ext uri="{BB962C8B-B14F-4D97-AF65-F5344CB8AC3E}">
        <p14:creationId xmlns:p14="http://schemas.microsoft.com/office/powerpoint/2010/main" val="1786499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8BC77B-4825-F019-4D4B-1F0021EC47EA}"/>
              </a:ext>
            </a:extLst>
          </p:cNvPr>
          <p:cNvSpPr txBox="1">
            <a:spLocks/>
          </p:cNvSpPr>
          <p:nvPr/>
        </p:nvSpPr>
        <p:spPr>
          <a:xfrm>
            <a:off x="336332" y="2249214"/>
            <a:ext cx="11423867" cy="43039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8190" lvl="1" indent="-380990">
              <a:spcAft>
                <a:spcPts val="667"/>
              </a:spcAft>
              <a:buFont typeface="Arial" charset="0"/>
              <a:buChar char="•"/>
            </a:pPr>
            <a:r>
              <a:rPr lang="en-US" sz="2800" kern="0" dirty="0">
                <a:solidFill>
                  <a:srgbClr val="003560"/>
                </a:solidFill>
                <a:latin typeface="Arial" charset="0"/>
                <a:ea typeface="Arial" charset="0"/>
                <a:cs typeface="Arial" charset="0"/>
              </a:rPr>
              <a:t>Open-source software</a:t>
            </a:r>
          </a:p>
          <a:p>
            <a:pPr marL="838190" lvl="1" indent="-380990">
              <a:spcAft>
                <a:spcPts val="667"/>
              </a:spcAft>
              <a:buFont typeface="Arial" charset="0"/>
              <a:buChar char="•"/>
            </a:pPr>
            <a:r>
              <a:rPr lang="en-US" sz="2800" kern="0" dirty="0">
                <a:solidFill>
                  <a:srgbClr val="003560"/>
                </a:solidFill>
                <a:latin typeface="Arial" charset="0"/>
                <a:ea typeface="Arial" charset="0"/>
                <a:cs typeface="Arial" charset="0"/>
              </a:rPr>
              <a:t>Developed by Linus Torvalds (creator of Linux) in 2005</a:t>
            </a:r>
          </a:p>
          <a:p>
            <a:pPr marL="838190" lvl="1" indent="-380990">
              <a:spcAft>
                <a:spcPts val="667"/>
              </a:spcAft>
              <a:buFont typeface="Arial" charset="0"/>
              <a:buChar char="•"/>
            </a:pPr>
            <a:r>
              <a:rPr lang="en-US" sz="2800" kern="0" dirty="0">
                <a:solidFill>
                  <a:srgbClr val="003560"/>
                </a:solidFill>
                <a:latin typeface="Arial" charset="0"/>
                <a:ea typeface="Arial" charset="0"/>
                <a:cs typeface="Arial" charset="0"/>
              </a:rPr>
              <a:t>Distributed version control</a:t>
            </a:r>
          </a:p>
          <a:p>
            <a:pPr marL="838190" lvl="1" indent="-380990">
              <a:spcAft>
                <a:spcPts val="667"/>
              </a:spcAft>
              <a:buFont typeface="Arial" charset="0"/>
              <a:buChar char="•"/>
            </a:pPr>
            <a:r>
              <a:rPr lang="en-US" sz="2800" kern="0" dirty="0">
                <a:solidFill>
                  <a:srgbClr val="003560"/>
                </a:solidFill>
                <a:latin typeface="Arial" charset="0"/>
                <a:ea typeface="Arial" charset="0"/>
                <a:cs typeface="Arial" charset="0"/>
              </a:rPr>
              <a:t>Designed for</a:t>
            </a:r>
          </a:p>
          <a:p>
            <a:pPr marL="1295390" lvl="2" indent="-380990">
              <a:spcAft>
                <a:spcPts val="667"/>
              </a:spcAft>
              <a:buFont typeface="Arial" charset="0"/>
              <a:buChar char="•"/>
            </a:pPr>
            <a:r>
              <a:rPr lang="en-US" sz="2800" kern="0" dirty="0">
                <a:solidFill>
                  <a:srgbClr val="003560"/>
                </a:solidFill>
                <a:latin typeface="Arial" charset="0"/>
                <a:ea typeface="Arial" charset="0"/>
                <a:cs typeface="Arial" charset="0"/>
              </a:rPr>
              <a:t>Speed</a:t>
            </a:r>
          </a:p>
          <a:p>
            <a:pPr marL="1295390" lvl="2" indent="-380990">
              <a:spcAft>
                <a:spcPts val="667"/>
              </a:spcAft>
              <a:buFont typeface="Arial" charset="0"/>
              <a:buChar char="•"/>
            </a:pPr>
            <a:r>
              <a:rPr lang="en-US" sz="2800" kern="0" dirty="0">
                <a:solidFill>
                  <a:srgbClr val="003560"/>
                </a:solidFill>
                <a:latin typeface="Arial" charset="0"/>
                <a:ea typeface="Arial" charset="0"/>
                <a:cs typeface="Arial" charset="0"/>
              </a:rPr>
              <a:t>Simple design</a:t>
            </a:r>
          </a:p>
          <a:p>
            <a:pPr marL="1295390" lvl="2" indent="-380990">
              <a:spcAft>
                <a:spcPts val="667"/>
              </a:spcAft>
              <a:buFont typeface="Arial" charset="0"/>
              <a:buChar char="•"/>
            </a:pPr>
            <a:r>
              <a:rPr lang="en-US" sz="2800" kern="0" dirty="0">
                <a:solidFill>
                  <a:srgbClr val="003560"/>
                </a:solidFill>
                <a:latin typeface="Arial" charset="0"/>
                <a:ea typeface="Arial" charset="0"/>
                <a:cs typeface="Arial" charset="0"/>
              </a:rPr>
              <a:t>Non-linear development (Branches)</a:t>
            </a:r>
          </a:p>
          <a:p>
            <a:pPr marL="1295390" lvl="2" indent="-380990">
              <a:spcAft>
                <a:spcPts val="667"/>
              </a:spcAft>
              <a:buFont typeface="Arial" charset="0"/>
              <a:buChar char="•"/>
            </a:pPr>
            <a:r>
              <a:rPr lang="en-US" sz="2800" kern="0" dirty="0">
                <a:solidFill>
                  <a:srgbClr val="003560"/>
                </a:solidFill>
                <a:latin typeface="Arial" charset="0"/>
                <a:ea typeface="Arial" charset="0"/>
                <a:cs typeface="Arial" charset="0"/>
              </a:rPr>
              <a:t>Ability to handle large projects</a:t>
            </a:r>
          </a:p>
        </p:txBody>
      </p:sp>
      <p:pic>
        <p:nvPicPr>
          <p:cNvPr id="5122" name="Picture 2" descr="Git">
            <a:extLst>
              <a:ext uri="{FF2B5EF4-FFF2-40B4-BE49-F238E27FC236}">
                <a16:creationId xmlns:a16="http://schemas.microsoft.com/office/drawing/2014/main" id="{E6409E81-85B9-5066-C313-81F6E8104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200" y="586828"/>
            <a:ext cx="2794000" cy="1168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5D659BF-CB41-264F-6627-18677047005E}"/>
              </a:ext>
            </a:extLst>
          </p:cNvPr>
          <p:cNvSpPr txBox="1"/>
          <p:nvPr/>
        </p:nvSpPr>
        <p:spPr>
          <a:xfrm>
            <a:off x="0" y="6553200"/>
            <a:ext cx="12192000" cy="276999"/>
          </a:xfrm>
          <a:prstGeom prst="rect">
            <a:avLst/>
          </a:prstGeom>
          <a:noFill/>
        </p:spPr>
        <p:txBody>
          <a:bodyPr wrap="square">
            <a:spAutoFit/>
          </a:bodyPr>
          <a:lstStyle/>
          <a:p>
            <a:pPr algn="r"/>
            <a:r>
              <a:rPr lang="en-GB" sz="1200" dirty="0">
                <a:effectLst/>
                <a:latin typeface="Calibri" panose="020F0502020204030204" pitchFamily="34" charset="0"/>
                <a:ea typeface="Calibri" panose="020F0502020204030204" pitchFamily="34" charset="0"/>
              </a:rPr>
              <a:t>‘Git - A Short History of Git’. Accessed: Jun. 03, 2024. [Online]. Available: https://git-</a:t>
            </a:r>
            <a:r>
              <a:rPr lang="en-GB" sz="1200" dirty="0" err="1">
                <a:effectLst/>
                <a:latin typeface="Calibri" panose="020F0502020204030204" pitchFamily="34" charset="0"/>
                <a:ea typeface="Calibri" panose="020F0502020204030204" pitchFamily="34" charset="0"/>
              </a:rPr>
              <a:t>scm.com</a:t>
            </a:r>
            <a:r>
              <a:rPr lang="en-GB" sz="1200" dirty="0">
                <a:effectLst/>
                <a:latin typeface="Calibri" panose="020F0502020204030204" pitchFamily="34" charset="0"/>
                <a:ea typeface="Calibri" panose="020F0502020204030204" pitchFamily="34" charset="0"/>
              </a:rPr>
              <a:t>/book/</a:t>
            </a:r>
            <a:r>
              <a:rPr lang="en-GB" sz="1200" dirty="0" err="1">
                <a:effectLst/>
                <a:latin typeface="Calibri" panose="020F0502020204030204" pitchFamily="34" charset="0"/>
                <a:ea typeface="Calibri" panose="020F0502020204030204" pitchFamily="34" charset="0"/>
              </a:rPr>
              <a:t>en</a:t>
            </a:r>
            <a:r>
              <a:rPr lang="en-GB" sz="1200" dirty="0">
                <a:effectLst/>
                <a:latin typeface="Calibri" panose="020F0502020204030204" pitchFamily="34" charset="0"/>
                <a:ea typeface="Calibri" panose="020F0502020204030204" pitchFamily="34" charset="0"/>
              </a:rPr>
              <a:t>/v2/Getting-Started-A-Short-History-of-Git</a:t>
            </a:r>
            <a:r>
              <a:rPr lang="en-GB" sz="1200" dirty="0">
                <a:effectLst/>
              </a:rPr>
              <a:t> </a:t>
            </a:r>
            <a:endParaRPr lang="en-US" sz="1200" dirty="0"/>
          </a:p>
        </p:txBody>
      </p:sp>
    </p:spTree>
    <p:extLst>
      <p:ext uri="{BB962C8B-B14F-4D97-AF65-F5344CB8AC3E}">
        <p14:creationId xmlns:p14="http://schemas.microsoft.com/office/powerpoint/2010/main" val="3662091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349E-5874-6B6C-673D-A6EA98EBEBC0}"/>
              </a:ext>
            </a:extLst>
          </p:cNvPr>
          <p:cNvSpPr>
            <a:spLocks noGrp="1"/>
          </p:cNvSpPr>
          <p:nvPr>
            <p:ph type="title"/>
          </p:nvPr>
        </p:nvSpPr>
        <p:spPr>
          <a:xfrm>
            <a:off x="2549236" y="294290"/>
            <a:ext cx="9210963" cy="1702676"/>
          </a:xfrm>
        </p:spPr>
        <p:txBody>
          <a:bodyPr anchor="ctr"/>
          <a:lstStyle/>
          <a:p>
            <a:r>
              <a:rPr lang="en-US" dirty="0"/>
              <a:t>Branches</a:t>
            </a:r>
          </a:p>
        </p:txBody>
      </p:sp>
      <p:pic>
        <p:nvPicPr>
          <p:cNvPr id="6146" name="Picture 2" descr="An illustration of branching in Git. There are four branches shown named main, Feature A, Feature B, and Feature A-1. Feature A and B are branches of the main branch, while Feature A-1 is a branch made from Feature A.">
            <a:extLst>
              <a:ext uri="{FF2B5EF4-FFF2-40B4-BE49-F238E27FC236}">
                <a16:creationId xmlns:a16="http://schemas.microsoft.com/office/drawing/2014/main" id="{7C6C7ABC-AEE5-08F2-20FE-B9214E783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99770"/>
            <a:ext cx="12192000" cy="41703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00FFE9-D965-62BB-5E93-FC01AA01008E}"/>
              </a:ext>
            </a:extLst>
          </p:cNvPr>
          <p:cNvSpPr txBox="1"/>
          <p:nvPr/>
        </p:nvSpPr>
        <p:spPr>
          <a:xfrm>
            <a:off x="0" y="6536677"/>
            <a:ext cx="12192000" cy="338554"/>
          </a:xfrm>
          <a:prstGeom prst="rect">
            <a:avLst/>
          </a:prstGeom>
          <a:noFill/>
        </p:spPr>
        <p:txBody>
          <a:bodyPr wrap="square">
            <a:spAutoFit/>
          </a:bodyPr>
          <a:lstStyle/>
          <a:p>
            <a:pPr algn="ctr"/>
            <a:r>
              <a:rPr lang="en-US" sz="1600" dirty="0"/>
              <a:t>Source </a:t>
            </a:r>
            <a:r>
              <a:rPr lang="en-US" sz="1600" dirty="0">
                <a:hlinkClick r:id="rId3"/>
              </a:rPr>
              <a:t>https://the-turing-way.netlify.app/reproducible-research/vcs/vcs-git-branches.html</a:t>
            </a:r>
            <a:r>
              <a:rPr lang="en-US" sz="1600" dirty="0"/>
              <a:t> Under CC-BY license</a:t>
            </a:r>
          </a:p>
        </p:txBody>
      </p:sp>
    </p:spTree>
    <p:extLst>
      <p:ext uri="{BB962C8B-B14F-4D97-AF65-F5344CB8AC3E}">
        <p14:creationId xmlns:p14="http://schemas.microsoft.com/office/powerpoint/2010/main" val="3257913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3736-D15B-47DA-7C69-131368FE4D39}"/>
              </a:ext>
            </a:extLst>
          </p:cNvPr>
          <p:cNvSpPr>
            <a:spLocks noGrp="1"/>
          </p:cNvSpPr>
          <p:nvPr>
            <p:ph type="title"/>
          </p:nvPr>
        </p:nvSpPr>
        <p:spPr>
          <a:xfrm>
            <a:off x="2549236" y="294290"/>
            <a:ext cx="9210963" cy="1702676"/>
          </a:xfrm>
        </p:spPr>
        <p:txBody>
          <a:bodyPr anchor="ctr"/>
          <a:lstStyle/>
          <a:p>
            <a:r>
              <a:rPr lang="en-US" dirty="0"/>
              <a:t>Common git Commands</a:t>
            </a:r>
          </a:p>
        </p:txBody>
      </p:sp>
      <p:sp>
        <p:nvSpPr>
          <p:cNvPr id="3" name="Content Placeholder 2">
            <a:extLst>
              <a:ext uri="{FF2B5EF4-FFF2-40B4-BE49-F238E27FC236}">
                <a16:creationId xmlns:a16="http://schemas.microsoft.com/office/drawing/2014/main" id="{0ABE1DB9-91EA-0D1A-579B-090585B97069}"/>
              </a:ext>
            </a:extLst>
          </p:cNvPr>
          <p:cNvSpPr txBox="1">
            <a:spLocks/>
          </p:cNvSpPr>
          <p:nvPr/>
        </p:nvSpPr>
        <p:spPr>
          <a:xfrm>
            <a:off x="336332" y="2249214"/>
            <a:ext cx="11423867" cy="4303986"/>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95390" lvl="2" indent="-380990">
              <a:spcAft>
                <a:spcPts val="667"/>
              </a:spcAft>
              <a:buFont typeface="Arial" charset="0"/>
              <a:buChar char="•"/>
            </a:pPr>
            <a:r>
              <a:rPr lang="en-US" sz="2800" kern="0" dirty="0" err="1">
                <a:solidFill>
                  <a:srgbClr val="003560"/>
                </a:solidFill>
                <a:latin typeface="Arial" charset="0"/>
                <a:ea typeface="Arial" charset="0"/>
                <a:cs typeface="Arial" charset="0"/>
              </a:rPr>
              <a:t>init</a:t>
            </a:r>
            <a:r>
              <a:rPr lang="en-US" sz="2800" kern="0" dirty="0">
                <a:solidFill>
                  <a:srgbClr val="003560"/>
                </a:solidFill>
                <a:latin typeface="Arial" charset="0"/>
                <a:ea typeface="Arial" charset="0"/>
                <a:cs typeface="Arial" charset="0"/>
              </a:rPr>
              <a:t> - </a:t>
            </a:r>
            <a:r>
              <a:rPr lang="en-GB" sz="2800" kern="0" dirty="0">
                <a:solidFill>
                  <a:srgbClr val="003560"/>
                </a:solidFill>
                <a:latin typeface="Arial" charset="0"/>
                <a:ea typeface="Arial" charset="0"/>
                <a:cs typeface="Arial" charset="0"/>
              </a:rPr>
              <a:t>initialises</a:t>
            </a:r>
            <a:r>
              <a:rPr lang="en-US" sz="2800" kern="0" dirty="0">
                <a:solidFill>
                  <a:srgbClr val="003560"/>
                </a:solidFill>
                <a:latin typeface="Arial" charset="0"/>
                <a:ea typeface="Arial" charset="0"/>
                <a:cs typeface="Arial" charset="0"/>
              </a:rPr>
              <a:t> a git repository</a:t>
            </a:r>
          </a:p>
          <a:p>
            <a:pPr marL="1295390" lvl="2" indent="-380990">
              <a:spcAft>
                <a:spcPts val="667"/>
              </a:spcAft>
              <a:buFont typeface="Arial" charset="0"/>
              <a:buChar char="•"/>
            </a:pPr>
            <a:r>
              <a:rPr lang="en-US" sz="2800" kern="0" dirty="0">
                <a:solidFill>
                  <a:srgbClr val="003560"/>
                </a:solidFill>
                <a:latin typeface="Arial" charset="0"/>
                <a:ea typeface="Arial" charset="0"/>
                <a:cs typeface="Arial" charset="0"/>
              </a:rPr>
              <a:t>add – adds files to be tracked</a:t>
            </a:r>
          </a:p>
          <a:p>
            <a:pPr marL="1295390" lvl="2" indent="-380990">
              <a:spcAft>
                <a:spcPts val="667"/>
              </a:spcAft>
              <a:buFont typeface="Arial" charset="0"/>
              <a:buChar char="•"/>
            </a:pPr>
            <a:r>
              <a:rPr lang="en-US" sz="2800" kern="0" dirty="0">
                <a:solidFill>
                  <a:srgbClr val="003560"/>
                </a:solidFill>
                <a:latin typeface="Arial" charset="0"/>
                <a:ea typeface="Arial" charset="0"/>
                <a:cs typeface="Arial" charset="0"/>
              </a:rPr>
              <a:t>commit – commit changes to the repository</a:t>
            </a:r>
          </a:p>
          <a:p>
            <a:pPr marL="1295390" lvl="2" indent="-380990">
              <a:spcAft>
                <a:spcPts val="667"/>
              </a:spcAft>
              <a:buFont typeface="Arial" charset="0"/>
              <a:buChar char="•"/>
            </a:pPr>
            <a:r>
              <a:rPr lang="en-US" sz="2800" kern="0" dirty="0">
                <a:solidFill>
                  <a:srgbClr val="003560"/>
                </a:solidFill>
                <a:latin typeface="Arial" charset="0"/>
                <a:ea typeface="Arial" charset="0"/>
                <a:cs typeface="Arial" charset="0"/>
              </a:rPr>
              <a:t>checkout – used to change branches</a:t>
            </a:r>
          </a:p>
          <a:p>
            <a:pPr marL="1295390" lvl="2" indent="-380990">
              <a:spcAft>
                <a:spcPts val="667"/>
              </a:spcAft>
              <a:buFont typeface="Arial" charset="0"/>
              <a:buChar char="•"/>
            </a:pPr>
            <a:endParaRPr lang="en-US" sz="2800" kern="0" dirty="0">
              <a:solidFill>
                <a:srgbClr val="003560"/>
              </a:solidFill>
              <a:latin typeface="Arial" charset="0"/>
              <a:ea typeface="Arial" charset="0"/>
              <a:cs typeface="Arial" charset="0"/>
            </a:endParaRPr>
          </a:p>
          <a:p>
            <a:pPr marL="914400" lvl="2" indent="0">
              <a:spcAft>
                <a:spcPts val="667"/>
              </a:spcAft>
              <a:buNone/>
            </a:pPr>
            <a:endParaRPr lang="en-US" sz="2800" kern="0" dirty="0">
              <a:solidFill>
                <a:srgbClr val="003560"/>
              </a:solidFill>
              <a:latin typeface="Arial" charset="0"/>
              <a:ea typeface="Arial" charset="0"/>
              <a:cs typeface="Arial" charset="0"/>
            </a:endParaRPr>
          </a:p>
          <a:p>
            <a:pPr marL="1295390" lvl="2" indent="-380990">
              <a:spcAft>
                <a:spcPts val="667"/>
              </a:spcAft>
              <a:buFont typeface="Arial" charset="0"/>
              <a:buChar char="•"/>
            </a:pPr>
            <a:r>
              <a:rPr lang="en-US" sz="2800" kern="0" dirty="0">
                <a:solidFill>
                  <a:srgbClr val="003560"/>
                </a:solidFill>
                <a:latin typeface="Arial" charset="0"/>
                <a:ea typeface="Arial" charset="0"/>
                <a:cs typeface="Arial" charset="0"/>
              </a:rPr>
              <a:t>clone – clone a repository from a remote server e.g., GitHub</a:t>
            </a:r>
          </a:p>
          <a:p>
            <a:pPr marL="1295390" lvl="2" indent="-380990">
              <a:spcAft>
                <a:spcPts val="667"/>
              </a:spcAft>
              <a:buFont typeface="Arial" charset="0"/>
              <a:buChar char="•"/>
            </a:pPr>
            <a:r>
              <a:rPr lang="en-US" sz="2800" kern="0" dirty="0">
                <a:solidFill>
                  <a:srgbClr val="003560"/>
                </a:solidFill>
                <a:latin typeface="Arial" charset="0"/>
                <a:ea typeface="Arial" charset="0"/>
                <a:cs typeface="Arial" charset="0"/>
              </a:rPr>
              <a:t>fetch / pull get changes from remote server</a:t>
            </a:r>
          </a:p>
          <a:p>
            <a:pPr marL="1295390" lvl="2" indent="-380990">
              <a:spcAft>
                <a:spcPts val="667"/>
              </a:spcAft>
              <a:buFont typeface="Arial" charset="0"/>
              <a:buChar char="•"/>
            </a:pPr>
            <a:r>
              <a:rPr lang="en-US" sz="2800" kern="0" dirty="0">
                <a:solidFill>
                  <a:srgbClr val="003560"/>
                </a:solidFill>
                <a:latin typeface="Arial" charset="0"/>
                <a:ea typeface="Arial" charset="0"/>
                <a:cs typeface="Arial" charset="0"/>
              </a:rPr>
              <a:t>push – push changes to remote server</a:t>
            </a:r>
          </a:p>
          <a:p>
            <a:pPr marL="1295390" lvl="2" indent="-380990">
              <a:spcAft>
                <a:spcPts val="667"/>
              </a:spcAft>
              <a:buFont typeface="Arial" charset="0"/>
              <a:buChar char="•"/>
            </a:pPr>
            <a:r>
              <a:rPr lang="en-US" sz="2800" kern="0" dirty="0">
                <a:solidFill>
                  <a:srgbClr val="003560"/>
                </a:solidFill>
                <a:latin typeface="Arial" charset="0"/>
                <a:ea typeface="Arial" charset="0"/>
                <a:cs typeface="Arial" charset="0"/>
              </a:rPr>
              <a:t>status – view the status of the git repository</a:t>
            </a:r>
          </a:p>
          <a:p>
            <a:pPr marL="838190" lvl="1" indent="-380990">
              <a:spcAft>
                <a:spcPts val="667"/>
              </a:spcAft>
              <a:buFont typeface="Arial" charset="0"/>
              <a:buChar char="•"/>
            </a:pPr>
            <a:endParaRPr lang="en-US" sz="2800" kern="0" dirty="0">
              <a:solidFill>
                <a:srgbClr val="003560"/>
              </a:solidFill>
              <a:latin typeface="Arial" charset="0"/>
              <a:ea typeface="Arial" charset="0"/>
              <a:cs typeface="Arial" charset="0"/>
            </a:endParaRPr>
          </a:p>
        </p:txBody>
      </p:sp>
      <p:sp>
        <p:nvSpPr>
          <p:cNvPr id="5" name="TextBox 4">
            <a:extLst>
              <a:ext uri="{FF2B5EF4-FFF2-40B4-BE49-F238E27FC236}">
                <a16:creationId xmlns:a16="http://schemas.microsoft.com/office/drawing/2014/main" id="{063255E7-B4A1-BF78-6215-4E23756B9622}"/>
              </a:ext>
            </a:extLst>
          </p:cNvPr>
          <p:cNvSpPr txBox="1"/>
          <p:nvPr/>
        </p:nvSpPr>
        <p:spPr>
          <a:xfrm>
            <a:off x="-47735" y="6528449"/>
            <a:ext cx="12192000" cy="276999"/>
          </a:xfrm>
          <a:prstGeom prst="rect">
            <a:avLst/>
          </a:prstGeom>
          <a:noFill/>
        </p:spPr>
        <p:txBody>
          <a:bodyPr wrap="square">
            <a:spAutoFit/>
          </a:bodyPr>
          <a:lstStyle/>
          <a:p>
            <a:pPr algn="r"/>
            <a:r>
              <a:rPr lang="en-GB" sz="1200" dirty="0">
                <a:effectLst/>
                <a:latin typeface="Calibri" panose="020F0502020204030204" pitchFamily="34" charset="0"/>
                <a:ea typeface="Calibri" panose="020F0502020204030204" pitchFamily="34" charset="0"/>
              </a:rPr>
              <a:t>	‘Git - Reference’. Accessed: Jun. 03, 2024. [Online]. Available: https://git-</a:t>
            </a:r>
            <a:r>
              <a:rPr lang="en-GB" sz="1200" dirty="0" err="1">
                <a:effectLst/>
                <a:latin typeface="Calibri" panose="020F0502020204030204" pitchFamily="34" charset="0"/>
                <a:ea typeface="Calibri" panose="020F0502020204030204" pitchFamily="34" charset="0"/>
              </a:rPr>
              <a:t>scm.com</a:t>
            </a:r>
            <a:r>
              <a:rPr lang="en-GB" sz="1200" dirty="0">
                <a:effectLst/>
                <a:latin typeface="Calibri" panose="020F0502020204030204" pitchFamily="34" charset="0"/>
                <a:ea typeface="Calibri" panose="020F0502020204030204" pitchFamily="34" charset="0"/>
              </a:rPr>
              <a:t>/docs</a:t>
            </a:r>
            <a:r>
              <a:rPr lang="en-GB" sz="1200" dirty="0">
                <a:effectLst/>
              </a:rPr>
              <a:t> </a:t>
            </a:r>
            <a:endParaRPr lang="en-GB" sz="1200" dirty="0"/>
          </a:p>
        </p:txBody>
      </p:sp>
    </p:spTree>
    <p:extLst>
      <p:ext uri="{BB962C8B-B14F-4D97-AF65-F5344CB8AC3E}">
        <p14:creationId xmlns:p14="http://schemas.microsoft.com/office/powerpoint/2010/main" val="984743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0409-EEE9-592D-0A96-0CB1F7A8C7AC}"/>
              </a:ext>
            </a:extLst>
          </p:cNvPr>
          <p:cNvSpPr>
            <a:spLocks noGrp="1"/>
          </p:cNvSpPr>
          <p:nvPr>
            <p:ph type="title"/>
          </p:nvPr>
        </p:nvSpPr>
        <p:spPr>
          <a:xfrm>
            <a:off x="2549236" y="304800"/>
            <a:ext cx="9210963" cy="1702676"/>
          </a:xfrm>
        </p:spPr>
        <p:txBody>
          <a:bodyPr anchor="ctr"/>
          <a:lstStyle/>
          <a:p>
            <a:r>
              <a:rPr lang="en-GB" dirty="0"/>
              <a:t>.</a:t>
            </a:r>
            <a:r>
              <a:rPr lang="en-GB" dirty="0" err="1"/>
              <a:t>gitignore</a:t>
            </a:r>
            <a:endParaRPr lang="en-GB" dirty="0"/>
          </a:p>
        </p:txBody>
      </p:sp>
      <p:sp>
        <p:nvSpPr>
          <p:cNvPr id="3" name="Content Placeholder 2">
            <a:extLst>
              <a:ext uri="{FF2B5EF4-FFF2-40B4-BE49-F238E27FC236}">
                <a16:creationId xmlns:a16="http://schemas.microsoft.com/office/drawing/2014/main" id="{0B10681A-3826-CF39-8033-B63ECE95AAB2}"/>
              </a:ext>
            </a:extLst>
          </p:cNvPr>
          <p:cNvSpPr txBox="1">
            <a:spLocks/>
          </p:cNvSpPr>
          <p:nvPr/>
        </p:nvSpPr>
        <p:spPr>
          <a:xfrm>
            <a:off x="336333" y="2249214"/>
            <a:ext cx="8576439" cy="43039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8190" lvl="1" indent="-380990">
              <a:spcAft>
                <a:spcPts val="667"/>
              </a:spcAft>
              <a:buFont typeface="Arial" charset="0"/>
              <a:buChar char="•"/>
            </a:pPr>
            <a:r>
              <a:rPr lang="en-US" kern="0" dirty="0">
                <a:solidFill>
                  <a:srgbClr val="003560"/>
                </a:solidFill>
                <a:latin typeface="Arial" charset="0"/>
                <a:ea typeface="Arial" charset="0"/>
                <a:cs typeface="Arial" charset="0"/>
              </a:rPr>
              <a:t>You may not wish to track all your files using git</a:t>
            </a:r>
          </a:p>
          <a:p>
            <a:pPr marL="838190" lvl="1" indent="-380990">
              <a:spcAft>
                <a:spcPts val="667"/>
              </a:spcAft>
              <a:buFont typeface="Arial" charset="0"/>
              <a:buChar char="•"/>
            </a:pPr>
            <a:r>
              <a:rPr lang="en-US" kern="0" dirty="0">
                <a:solidFill>
                  <a:srgbClr val="003560"/>
                </a:solidFill>
                <a:latin typeface="Arial" charset="0"/>
                <a:ea typeface="Arial" charset="0"/>
                <a:cs typeface="Arial" charset="0"/>
              </a:rPr>
              <a:t>For example:</a:t>
            </a:r>
          </a:p>
          <a:p>
            <a:pPr marL="1295390" lvl="2" indent="-380990">
              <a:spcAft>
                <a:spcPts val="667"/>
              </a:spcAft>
              <a:buFont typeface="Arial" charset="0"/>
              <a:buChar char="•"/>
            </a:pPr>
            <a:r>
              <a:rPr lang="en-US" kern="0" dirty="0">
                <a:solidFill>
                  <a:srgbClr val="003560"/>
                </a:solidFill>
                <a:latin typeface="Arial" charset="0"/>
                <a:ea typeface="Arial" charset="0"/>
                <a:cs typeface="Arial" charset="0"/>
              </a:rPr>
              <a:t>Sensitive information / data</a:t>
            </a:r>
          </a:p>
          <a:p>
            <a:pPr marL="1295390" lvl="2" indent="-380990">
              <a:spcAft>
                <a:spcPts val="667"/>
              </a:spcAft>
              <a:buFont typeface="Arial" charset="0"/>
              <a:buChar char="•"/>
            </a:pPr>
            <a:r>
              <a:rPr lang="en-US" kern="0" dirty="0">
                <a:solidFill>
                  <a:srgbClr val="003560"/>
                </a:solidFill>
                <a:latin typeface="Arial" charset="0"/>
                <a:ea typeface="Arial" charset="0"/>
                <a:cs typeface="Arial" charset="0"/>
              </a:rPr>
              <a:t>Large data</a:t>
            </a:r>
          </a:p>
          <a:p>
            <a:pPr marL="1295390" lvl="2" indent="-380990">
              <a:spcAft>
                <a:spcPts val="667"/>
              </a:spcAft>
              <a:buFont typeface="Arial" charset="0"/>
              <a:buChar char="•"/>
            </a:pPr>
            <a:r>
              <a:rPr lang="en-US" kern="0" dirty="0">
                <a:solidFill>
                  <a:srgbClr val="003560"/>
                </a:solidFill>
                <a:latin typeface="Arial" charset="0"/>
                <a:ea typeface="Arial" charset="0"/>
                <a:cs typeface="Arial" charset="0"/>
              </a:rPr>
              <a:t>You can use the .</a:t>
            </a:r>
            <a:r>
              <a:rPr lang="en-US" kern="0" dirty="0" err="1">
                <a:solidFill>
                  <a:srgbClr val="003560"/>
                </a:solidFill>
                <a:latin typeface="Arial" charset="0"/>
                <a:ea typeface="Arial" charset="0"/>
                <a:cs typeface="Arial" charset="0"/>
              </a:rPr>
              <a:t>gitignore</a:t>
            </a:r>
            <a:r>
              <a:rPr lang="en-US" kern="0" dirty="0">
                <a:solidFill>
                  <a:srgbClr val="003560"/>
                </a:solidFill>
                <a:latin typeface="Arial" charset="0"/>
                <a:ea typeface="Arial" charset="0"/>
                <a:cs typeface="Arial" charset="0"/>
              </a:rPr>
              <a:t> file to ignore these files</a:t>
            </a:r>
          </a:p>
          <a:p>
            <a:pPr marL="1752590" lvl="3" indent="-380990">
              <a:spcAft>
                <a:spcPts val="667"/>
              </a:spcAft>
              <a:buFont typeface="Arial" charset="0"/>
              <a:buChar char="•"/>
            </a:pPr>
            <a:r>
              <a:rPr lang="en-US" kern="0" dirty="0">
                <a:solidFill>
                  <a:srgbClr val="003560"/>
                </a:solidFill>
                <a:latin typeface="Arial" charset="0"/>
                <a:ea typeface="Arial" charset="0"/>
                <a:cs typeface="Arial" charset="0"/>
              </a:rPr>
              <a:t>By extension</a:t>
            </a:r>
          </a:p>
          <a:p>
            <a:pPr marL="1752590" lvl="3" indent="-380990">
              <a:spcAft>
                <a:spcPts val="667"/>
              </a:spcAft>
              <a:buFont typeface="Arial" charset="0"/>
              <a:buChar char="•"/>
            </a:pPr>
            <a:r>
              <a:rPr lang="en-US" kern="0" dirty="0">
                <a:solidFill>
                  <a:srgbClr val="003560"/>
                </a:solidFill>
                <a:latin typeface="Arial" charset="0"/>
                <a:ea typeface="Arial" charset="0"/>
                <a:cs typeface="Arial" charset="0"/>
              </a:rPr>
              <a:t>By name</a:t>
            </a:r>
          </a:p>
          <a:p>
            <a:pPr marL="457200" lvl="1" indent="0">
              <a:spcAft>
                <a:spcPts val="667"/>
              </a:spcAft>
              <a:buNone/>
            </a:pPr>
            <a:r>
              <a:rPr lang="en-GB" dirty="0">
                <a:solidFill>
                  <a:schemeClr val="tx1"/>
                </a:solidFill>
                <a:hlinkClick r:id="rId2">
                  <a:extLst>
                    <a:ext uri="{A12FA001-AC4F-418D-AE19-62706E023703}">
                      <ahyp:hlinkClr xmlns:ahyp="http://schemas.microsoft.com/office/drawing/2018/hyperlinkcolor" val="tx"/>
                    </a:ext>
                  </a:extLst>
                </a:hlinkClick>
              </a:rPr>
              <a:t>https://github.com/github/gitignore</a:t>
            </a:r>
            <a:endParaRPr lang="en-GB" dirty="0">
              <a:solidFill>
                <a:schemeClr val="tx1"/>
              </a:solidFill>
            </a:endParaRPr>
          </a:p>
          <a:p>
            <a:pPr marL="1371600" lvl="3" indent="0">
              <a:spcAft>
                <a:spcPts val="667"/>
              </a:spcAft>
              <a:buNone/>
            </a:pPr>
            <a:endParaRPr lang="en-US" sz="2800" kern="0" dirty="0">
              <a:solidFill>
                <a:srgbClr val="003560"/>
              </a:solidFill>
              <a:latin typeface="Arial" charset="0"/>
              <a:ea typeface="Arial" charset="0"/>
              <a:cs typeface="Arial" charset="0"/>
            </a:endParaRPr>
          </a:p>
        </p:txBody>
      </p:sp>
      <p:pic>
        <p:nvPicPr>
          <p:cNvPr id="11" name="Picture 10" descr="A screenshot of a computer program&#10;&#10;Description automatically generated">
            <a:extLst>
              <a:ext uri="{FF2B5EF4-FFF2-40B4-BE49-F238E27FC236}">
                <a16:creationId xmlns:a16="http://schemas.microsoft.com/office/drawing/2014/main" id="{090FC581-0E2E-C031-541B-D0BE389FF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876" y="0"/>
            <a:ext cx="3174124" cy="6986721"/>
          </a:xfrm>
          <a:prstGeom prst="rect">
            <a:avLst/>
          </a:prstGeom>
        </p:spPr>
      </p:pic>
    </p:spTree>
    <p:extLst>
      <p:ext uri="{BB962C8B-B14F-4D97-AF65-F5344CB8AC3E}">
        <p14:creationId xmlns:p14="http://schemas.microsoft.com/office/powerpoint/2010/main" val="3444829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heet of a software application&#10;&#10;Description automatically generated with medium confidence">
            <a:extLst>
              <a:ext uri="{FF2B5EF4-FFF2-40B4-BE49-F238E27FC236}">
                <a16:creationId xmlns:a16="http://schemas.microsoft.com/office/drawing/2014/main" id="{C9D32374-5AF9-D7E5-A105-CEDD19CFE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56" y="0"/>
            <a:ext cx="5302310" cy="6858000"/>
          </a:xfrm>
          <a:prstGeom prst="rect">
            <a:avLst/>
          </a:prstGeom>
        </p:spPr>
      </p:pic>
      <p:sp>
        <p:nvSpPr>
          <p:cNvPr id="8" name="TextBox 7">
            <a:extLst>
              <a:ext uri="{FF2B5EF4-FFF2-40B4-BE49-F238E27FC236}">
                <a16:creationId xmlns:a16="http://schemas.microsoft.com/office/drawing/2014/main" id="{66650C07-EB84-6920-EBF3-B96FAE3445A3}"/>
              </a:ext>
            </a:extLst>
          </p:cNvPr>
          <p:cNvSpPr txBox="1"/>
          <p:nvPr/>
        </p:nvSpPr>
        <p:spPr>
          <a:xfrm>
            <a:off x="7943966" y="3105834"/>
            <a:ext cx="4019034" cy="646331"/>
          </a:xfrm>
          <a:prstGeom prst="rect">
            <a:avLst/>
          </a:prstGeom>
          <a:noFill/>
        </p:spPr>
        <p:txBody>
          <a:bodyPr wrap="square">
            <a:spAutoFit/>
          </a:bodyPr>
          <a:lstStyle/>
          <a:p>
            <a:r>
              <a:rPr lang="en-GB" dirty="0">
                <a:hlinkClick r:id="rId3">
                  <a:extLst>
                    <a:ext uri="{A12FA001-AC4F-418D-AE19-62706E023703}">
                      <ahyp:hlinkClr xmlns:ahyp="http://schemas.microsoft.com/office/drawing/2018/hyperlinkcolor" val="tx"/>
                    </a:ext>
                  </a:extLst>
                </a:hlinkClick>
              </a:rPr>
              <a:t>https://education.github.com/git-cheat-sheet-education.pdf</a:t>
            </a:r>
            <a:endParaRPr lang="en-GB" dirty="0"/>
          </a:p>
        </p:txBody>
      </p:sp>
    </p:spTree>
    <p:extLst>
      <p:ext uri="{BB962C8B-B14F-4D97-AF65-F5344CB8AC3E}">
        <p14:creationId xmlns:p14="http://schemas.microsoft.com/office/powerpoint/2010/main" val="390108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4294967295"/>
          </p:nvPr>
        </p:nvSpPr>
        <p:spPr>
          <a:xfrm>
            <a:off x="1469334" y="2438402"/>
            <a:ext cx="9210963" cy="4379686"/>
          </a:xfrm>
          <a:prstGeom prst="rect">
            <a:avLst/>
          </a:prstGeom>
        </p:spPr>
        <p:txBody>
          <a:bodyPr>
            <a:noAutofit/>
          </a:bodyPr>
          <a:lstStyle/>
          <a:p>
            <a:pPr marL="380990" indent="-380990">
              <a:spcAft>
                <a:spcPts val="667"/>
              </a:spcAft>
              <a:buFont typeface="Arial" charset="0"/>
              <a:buChar char="•"/>
            </a:pPr>
            <a:r>
              <a:rPr lang="en-US" sz="6000" kern="0" dirty="0">
                <a:solidFill>
                  <a:srgbClr val="003560"/>
                </a:solidFill>
                <a:latin typeface="Arial" charset="0"/>
                <a:ea typeface="Arial" charset="0"/>
                <a:cs typeface="Arial" charset="0"/>
              </a:rPr>
              <a:t>     Findable</a:t>
            </a:r>
          </a:p>
          <a:p>
            <a:pPr marL="380990" indent="-380990">
              <a:spcAft>
                <a:spcPts val="667"/>
              </a:spcAft>
              <a:buFont typeface="Arial" charset="0"/>
              <a:buChar char="•"/>
            </a:pPr>
            <a:r>
              <a:rPr lang="en-US" sz="6000" kern="0" dirty="0">
                <a:solidFill>
                  <a:srgbClr val="003560"/>
                </a:solidFill>
                <a:latin typeface="Arial" charset="0"/>
                <a:ea typeface="Arial" charset="0"/>
                <a:cs typeface="Arial" charset="0"/>
              </a:rPr>
              <a:t>     Accessible</a:t>
            </a:r>
          </a:p>
          <a:p>
            <a:pPr marL="380990" indent="-380990">
              <a:spcAft>
                <a:spcPts val="667"/>
              </a:spcAft>
              <a:buFont typeface="Arial" charset="0"/>
              <a:buChar char="•"/>
            </a:pPr>
            <a:r>
              <a:rPr lang="en-US" sz="6000" kern="0" dirty="0">
                <a:solidFill>
                  <a:srgbClr val="003560"/>
                </a:solidFill>
                <a:latin typeface="Arial" charset="0"/>
                <a:ea typeface="Arial" charset="0"/>
                <a:cs typeface="Arial" charset="0"/>
              </a:rPr>
              <a:t>     Interoperable</a:t>
            </a:r>
          </a:p>
          <a:p>
            <a:pPr marL="380990" indent="-380990">
              <a:spcAft>
                <a:spcPts val="667"/>
              </a:spcAft>
              <a:buFont typeface="Arial" charset="0"/>
              <a:buChar char="•"/>
            </a:pPr>
            <a:r>
              <a:rPr lang="en-US" sz="6000" kern="0" dirty="0">
                <a:solidFill>
                  <a:srgbClr val="003560"/>
                </a:solidFill>
                <a:latin typeface="Arial" charset="0"/>
                <a:ea typeface="Arial" charset="0"/>
                <a:cs typeface="Arial" charset="0"/>
              </a:rPr>
              <a:t>     Reusable</a:t>
            </a:r>
          </a:p>
        </p:txBody>
      </p:sp>
      <p:pic>
        <p:nvPicPr>
          <p:cNvPr id="3" name="Graphic 2">
            <a:extLst>
              <a:ext uri="{FF2B5EF4-FFF2-40B4-BE49-F238E27FC236}">
                <a16:creationId xmlns:a16="http://schemas.microsoft.com/office/drawing/2014/main" id="{5236CDFF-FCD2-1217-0B1A-72A6C01C32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7611" y="2559908"/>
            <a:ext cx="720000" cy="720000"/>
          </a:xfrm>
          <a:prstGeom prst="rect">
            <a:avLst/>
          </a:prstGeom>
        </p:spPr>
      </p:pic>
      <p:pic>
        <p:nvPicPr>
          <p:cNvPr id="7" name="Graphic 6">
            <a:extLst>
              <a:ext uri="{FF2B5EF4-FFF2-40B4-BE49-F238E27FC236}">
                <a16:creationId xmlns:a16="http://schemas.microsoft.com/office/drawing/2014/main" id="{50DA6DD0-1C76-6A85-0BBA-A204217901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07611" y="3594076"/>
            <a:ext cx="720000" cy="720000"/>
          </a:xfrm>
          <a:prstGeom prst="rect">
            <a:avLst/>
          </a:prstGeom>
        </p:spPr>
      </p:pic>
      <p:pic>
        <p:nvPicPr>
          <p:cNvPr id="9" name="Graphic 8">
            <a:extLst>
              <a:ext uri="{FF2B5EF4-FFF2-40B4-BE49-F238E27FC236}">
                <a16:creationId xmlns:a16="http://schemas.microsoft.com/office/drawing/2014/main" id="{C84D2E29-E357-ACFB-BFA3-CF20E0A50E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62611" y="4628244"/>
            <a:ext cx="810000" cy="720000"/>
          </a:xfrm>
          <a:prstGeom prst="rect">
            <a:avLst/>
          </a:prstGeom>
        </p:spPr>
      </p:pic>
      <p:pic>
        <p:nvPicPr>
          <p:cNvPr id="11" name="Graphic 10">
            <a:extLst>
              <a:ext uri="{FF2B5EF4-FFF2-40B4-BE49-F238E27FC236}">
                <a16:creationId xmlns:a16="http://schemas.microsoft.com/office/drawing/2014/main" id="{24E13D16-1C41-A2BC-05B7-FCFA203A907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07611" y="5644274"/>
            <a:ext cx="720000" cy="720000"/>
          </a:xfrm>
          <a:prstGeom prst="rect">
            <a:avLst/>
          </a:prstGeom>
        </p:spPr>
      </p:pic>
      <p:sp>
        <p:nvSpPr>
          <p:cNvPr id="14" name="Title 1">
            <a:extLst>
              <a:ext uri="{FF2B5EF4-FFF2-40B4-BE49-F238E27FC236}">
                <a16:creationId xmlns:a16="http://schemas.microsoft.com/office/drawing/2014/main" id="{D73F8368-12F4-BEA3-02B5-AC7D364D60F5}"/>
              </a:ext>
            </a:extLst>
          </p:cNvPr>
          <p:cNvSpPr>
            <a:spLocks noGrp="1"/>
          </p:cNvSpPr>
          <p:nvPr>
            <p:ph type="title"/>
          </p:nvPr>
        </p:nvSpPr>
        <p:spPr>
          <a:xfrm>
            <a:off x="2549236" y="315311"/>
            <a:ext cx="9210963" cy="1671144"/>
          </a:xfrm>
        </p:spPr>
        <p:txBody>
          <a:bodyPr anchor="ctr"/>
          <a:lstStyle/>
          <a:p>
            <a:r>
              <a:rPr lang="en-US" dirty="0"/>
              <a:t>What is FAIR Data</a:t>
            </a:r>
          </a:p>
        </p:txBody>
      </p:sp>
      <p:sp>
        <p:nvSpPr>
          <p:cNvPr id="16" name="TextBox 15">
            <a:extLst>
              <a:ext uri="{FF2B5EF4-FFF2-40B4-BE49-F238E27FC236}">
                <a16:creationId xmlns:a16="http://schemas.microsoft.com/office/drawing/2014/main" id="{90480D98-B662-D077-CC09-AE3F4AE00B2B}"/>
              </a:ext>
            </a:extLst>
          </p:cNvPr>
          <p:cNvSpPr txBox="1"/>
          <p:nvPr/>
        </p:nvSpPr>
        <p:spPr>
          <a:xfrm>
            <a:off x="6768663" y="6114210"/>
            <a:ext cx="5423338" cy="646331"/>
          </a:xfrm>
          <a:prstGeom prst="rect">
            <a:avLst/>
          </a:prstGeom>
          <a:noFill/>
        </p:spPr>
        <p:txBody>
          <a:bodyPr wrap="square">
            <a:spAutoFit/>
          </a:bodyPr>
          <a:lstStyle/>
          <a:p>
            <a:pPr algn="r"/>
            <a:r>
              <a:rPr lang="en-GB" sz="1200" b="0" i="0" dirty="0">
                <a:effectLst/>
                <a:highlight>
                  <a:srgbClr val="FFFFFF"/>
                </a:highlight>
                <a:latin typeface="-apple-system"/>
              </a:rPr>
              <a:t>Wilkinson, M., Dumontier, M., </a:t>
            </a:r>
            <a:r>
              <a:rPr lang="en-GB" sz="1200" b="0" i="0" dirty="0" err="1">
                <a:effectLst/>
                <a:highlight>
                  <a:srgbClr val="FFFFFF"/>
                </a:highlight>
                <a:latin typeface="-apple-system"/>
              </a:rPr>
              <a:t>Aalbersberg</a:t>
            </a:r>
            <a:r>
              <a:rPr lang="en-GB" sz="1200" b="0" i="0" dirty="0">
                <a:effectLst/>
                <a:highlight>
                  <a:srgbClr val="FFFFFF"/>
                </a:highlight>
                <a:latin typeface="-apple-system"/>
              </a:rPr>
              <a:t>, I. </a:t>
            </a:r>
            <a:r>
              <a:rPr lang="en-GB" sz="1200" b="0" i="1" dirty="0">
                <a:effectLst/>
                <a:highlight>
                  <a:srgbClr val="FFFFFF"/>
                </a:highlight>
                <a:latin typeface="-apple-system"/>
              </a:rPr>
              <a:t>et al.</a:t>
            </a:r>
            <a:r>
              <a:rPr lang="en-GB" sz="1200" b="0" i="0" dirty="0">
                <a:effectLst/>
                <a:highlight>
                  <a:srgbClr val="FFFFFF"/>
                </a:highlight>
                <a:latin typeface="-apple-system"/>
              </a:rPr>
              <a:t> The FAIR Guiding Principles for scientific data management and stewardship. </a:t>
            </a:r>
            <a:r>
              <a:rPr lang="en-GB" sz="1200" b="0" i="1" dirty="0">
                <a:effectLst/>
                <a:highlight>
                  <a:srgbClr val="FFFFFF"/>
                </a:highlight>
                <a:latin typeface="-apple-system"/>
              </a:rPr>
              <a:t>Sci Data</a:t>
            </a:r>
            <a:r>
              <a:rPr lang="en-GB" sz="1200" b="0" i="0" dirty="0">
                <a:effectLst/>
                <a:highlight>
                  <a:srgbClr val="FFFFFF"/>
                </a:highlight>
                <a:latin typeface="-apple-system"/>
              </a:rPr>
              <a:t> </a:t>
            </a:r>
            <a:r>
              <a:rPr lang="en-GB" sz="1200" b="1" i="0" dirty="0">
                <a:effectLst/>
                <a:highlight>
                  <a:srgbClr val="FFFFFF"/>
                </a:highlight>
                <a:latin typeface="-apple-system"/>
              </a:rPr>
              <a:t>3</a:t>
            </a:r>
            <a:r>
              <a:rPr lang="en-GB" sz="1200" b="0" i="0" dirty="0">
                <a:effectLst/>
                <a:highlight>
                  <a:srgbClr val="FFFFFF"/>
                </a:highlight>
                <a:latin typeface="-apple-system"/>
              </a:rPr>
              <a:t>, 160018 (2016). </a:t>
            </a:r>
            <a:r>
              <a:rPr lang="en-GB" sz="1200" b="0" i="0" dirty="0">
                <a:effectLst/>
                <a:highlight>
                  <a:srgbClr val="FFFFFF"/>
                </a:highlight>
                <a:latin typeface="-apple-system"/>
                <a:hlinkClick r:id="rId11">
                  <a:extLst>
                    <a:ext uri="{A12FA001-AC4F-418D-AE19-62706E023703}">
                      <ahyp:hlinkClr xmlns:ahyp="http://schemas.microsoft.com/office/drawing/2018/hyperlinkcolor" val="tx"/>
                    </a:ext>
                  </a:extLst>
                </a:hlinkClick>
              </a:rPr>
              <a:t>https://doi.org/10.1038/sdata.2016.18</a:t>
            </a:r>
            <a:endParaRPr lang="en-US" sz="1200" dirty="0"/>
          </a:p>
        </p:txBody>
      </p:sp>
    </p:spTree>
    <p:extLst>
      <p:ext uri="{BB962C8B-B14F-4D97-AF65-F5344CB8AC3E}">
        <p14:creationId xmlns:p14="http://schemas.microsoft.com/office/powerpoint/2010/main" val="3326717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44072-51C5-8BC5-2433-0E0769C99A1A}"/>
              </a:ext>
            </a:extLst>
          </p:cNvPr>
          <p:cNvSpPr txBox="1">
            <a:spLocks/>
          </p:cNvSpPr>
          <p:nvPr/>
        </p:nvSpPr>
        <p:spPr>
          <a:xfrm>
            <a:off x="336332" y="2249214"/>
            <a:ext cx="11423867" cy="430398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8190" lvl="1" indent="-380990">
              <a:spcAft>
                <a:spcPts val="667"/>
              </a:spcAft>
              <a:buFont typeface="Arial" charset="0"/>
              <a:buChar char="•"/>
            </a:pPr>
            <a:r>
              <a:rPr lang="en-US" sz="2800" kern="0" dirty="0">
                <a:solidFill>
                  <a:srgbClr val="003560"/>
                </a:solidFill>
                <a:latin typeface="Arial" charset="0"/>
                <a:ea typeface="Arial" charset="0"/>
                <a:cs typeface="Arial" charset="0"/>
              </a:rPr>
              <a:t>‘Free’ cloud-based git repository hosting service</a:t>
            </a:r>
          </a:p>
          <a:p>
            <a:pPr marL="838190" lvl="1" indent="-380990">
              <a:spcAft>
                <a:spcPts val="667"/>
              </a:spcAft>
              <a:buFont typeface="Arial" charset="0"/>
              <a:buChar char="•"/>
            </a:pPr>
            <a:r>
              <a:rPr lang="en-US" sz="2800" kern="0" dirty="0">
                <a:solidFill>
                  <a:srgbClr val="003560"/>
                </a:solidFill>
                <a:latin typeface="Arial" charset="0"/>
                <a:ea typeface="Arial" charset="0"/>
                <a:cs typeface="Arial" charset="0"/>
              </a:rPr>
              <a:t>Integrates with git – Git clone / fetch / pull</a:t>
            </a:r>
          </a:p>
          <a:p>
            <a:pPr marL="838190" lvl="1" indent="-380990">
              <a:spcAft>
                <a:spcPts val="667"/>
              </a:spcAft>
              <a:buFont typeface="Arial" charset="0"/>
              <a:buChar char="•"/>
            </a:pPr>
            <a:r>
              <a:rPr lang="en-US" sz="2800" kern="0" dirty="0">
                <a:solidFill>
                  <a:srgbClr val="003560"/>
                </a:solidFill>
                <a:latin typeface="Arial" charset="0"/>
                <a:ea typeface="Arial" charset="0"/>
                <a:cs typeface="Arial" charset="0"/>
              </a:rPr>
              <a:t>Has an online user interface (including visual studio code).</a:t>
            </a:r>
          </a:p>
          <a:p>
            <a:pPr marL="838190" lvl="1" indent="-380990">
              <a:spcAft>
                <a:spcPts val="667"/>
              </a:spcAft>
              <a:buFont typeface="Arial" charset="0"/>
              <a:buChar char="•"/>
            </a:pPr>
            <a:endParaRPr lang="en-US" sz="2800" kern="0" dirty="0">
              <a:solidFill>
                <a:srgbClr val="003560"/>
              </a:solidFill>
              <a:latin typeface="Arial" charset="0"/>
              <a:ea typeface="Arial" charset="0"/>
              <a:cs typeface="Arial" charset="0"/>
            </a:endParaRPr>
          </a:p>
        </p:txBody>
      </p:sp>
      <p:pic>
        <p:nvPicPr>
          <p:cNvPr id="10242" name="Picture 2" descr="GitHub logo PNG">
            <a:hlinkClick r:id="rId2"/>
            <a:extLst>
              <a:ext uri="{FF2B5EF4-FFF2-40B4-BE49-F238E27FC236}">
                <a16:creationId xmlns:a16="http://schemas.microsoft.com/office/drawing/2014/main" id="{DEF9CBBC-AF20-5735-F219-082F07B88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075" y="248980"/>
            <a:ext cx="5395783" cy="2000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934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F8E1-595D-EBD9-C668-51835364DAE9}"/>
              </a:ext>
            </a:extLst>
          </p:cNvPr>
          <p:cNvSpPr>
            <a:spLocks noGrp="1"/>
          </p:cNvSpPr>
          <p:nvPr>
            <p:ph type="title"/>
          </p:nvPr>
        </p:nvSpPr>
        <p:spPr>
          <a:xfrm>
            <a:off x="2549236" y="308919"/>
            <a:ext cx="9210963" cy="1680519"/>
          </a:xfrm>
        </p:spPr>
        <p:txBody>
          <a:bodyPr anchor="ctr"/>
          <a:lstStyle/>
          <a:p>
            <a:r>
              <a:rPr lang="en-GB" dirty="0" err="1"/>
              <a:t>Practicals</a:t>
            </a:r>
            <a:endParaRPr lang="en-GB" dirty="0"/>
          </a:p>
        </p:txBody>
      </p:sp>
      <p:sp>
        <p:nvSpPr>
          <p:cNvPr id="3" name="Content Placeholder 2">
            <a:extLst>
              <a:ext uri="{FF2B5EF4-FFF2-40B4-BE49-F238E27FC236}">
                <a16:creationId xmlns:a16="http://schemas.microsoft.com/office/drawing/2014/main" id="{FDA45654-96BA-126D-32AF-FE98ACB3AC19}"/>
              </a:ext>
            </a:extLst>
          </p:cNvPr>
          <p:cNvSpPr txBox="1">
            <a:spLocks/>
          </p:cNvSpPr>
          <p:nvPr/>
        </p:nvSpPr>
        <p:spPr>
          <a:xfrm>
            <a:off x="336332" y="2249214"/>
            <a:ext cx="11423867" cy="430398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8190" lvl="1" indent="-380990">
              <a:spcAft>
                <a:spcPts val="667"/>
              </a:spcAft>
              <a:buFont typeface="Arial" charset="0"/>
              <a:buChar char="•"/>
            </a:pPr>
            <a:r>
              <a:rPr lang="en-US" sz="2800" kern="0" dirty="0">
                <a:solidFill>
                  <a:srgbClr val="003560"/>
                </a:solidFill>
                <a:latin typeface="Arial" charset="0"/>
                <a:ea typeface="Arial" charset="0"/>
                <a:cs typeface="Arial" charset="0"/>
                <a:hlinkClick r:id="rId3"/>
              </a:rPr>
              <a:t>https://bit.ly/MAF-1</a:t>
            </a:r>
            <a:r>
              <a:rPr lang="en-US" sz="2800" kern="0" dirty="0">
                <a:solidFill>
                  <a:srgbClr val="003560"/>
                </a:solidFill>
                <a:latin typeface="Arial" charset="0"/>
                <a:ea typeface="Arial" charset="0"/>
                <a:cs typeface="Arial" charset="0"/>
              </a:rPr>
              <a:t> – Practical 1</a:t>
            </a:r>
          </a:p>
          <a:p>
            <a:pPr marL="838190" lvl="1" indent="-380990">
              <a:spcAft>
                <a:spcPts val="667"/>
              </a:spcAft>
              <a:buFont typeface="Arial" charset="0"/>
              <a:buChar char="•"/>
            </a:pPr>
            <a:r>
              <a:rPr lang="en-US" sz="2800" kern="0" dirty="0">
                <a:solidFill>
                  <a:srgbClr val="003560"/>
                </a:solidFill>
                <a:latin typeface="Arial" charset="0"/>
                <a:ea typeface="Arial" charset="0"/>
                <a:cs typeface="Arial" charset="0"/>
                <a:hlinkClick r:id="rId4"/>
              </a:rPr>
              <a:t>https://bit.ly/MAF-2</a:t>
            </a:r>
            <a:r>
              <a:rPr lang="en-US" sz="2800" kern="0" dirty="0">
                <a:solidFill>
                  <a:srgbClr val="003560"/>
                </a:solidFill>
                <a:latin typeface="Arial" charset="0"/>
                <a:ea typeface="Arial" charset="0"/>
                <a:cs typeface="Arial" charset="0"/>
              </a:rPr>
              <a:t> – Practical 2</a:t>
            </a:r>
          </a:p>
          <a:p>
            <a:pPr marL="838190" lvl="1" indent="-380990">
              <a:spcAft>
                <a:spcPts val="667"/>
              </a:spcAft>
              <a:buFont typeface="Arial" charset="0"/>
              <a:buChar char="•"/>
            </a:pPr>
            <a:r>
              <a:rPr lang="en-US" sz="2800" kern="0" dirty="0">
                <a:solidFill>
                  <a:srgbClr val="003560"/>
                </a:solidFill>
                <a:latin typeface="Arial" charset="0"/>
                <a:ea typeface="Arial" charset="0"/>
                <a:cs typeface="Arial" charset="0"/>
                <a:hlinkClick r:id="rId5"/>
              </a:rPr>
              <a:t>https://bit.ly/MAF-Trouble</a:t>
            </a:r>
            <a:r>
              <a:rPr lang="en-US" sz="2800" kern="0" dirty="0">
                <a:solidFill>
                  <a:srgbClr val="003560"/>
                </a:solidFill>
                <a:latin typeface="Arial" charset="0"/>
                <a:ea typeface="Arial" charset="0"/>
                <a:cs typeface="Arial" charset="0"/>
              </a:rPr>
              <a:t> – Troubleshooting</a:t>
            </a:r>
          </a:p>
          <a:p>
            <a:pPr marL="838190" lvl="1" indent="-380990">
              <a:spcAft>
                <a:spcPts val="667"/>
              </a:spcAft>
              <a:buFont typeface="Arial" charset="0"/>
              <a:buChar char="•"/>
            </a:pPr>
            <a:r>
              <a:rPr lang="en-US" sz="2800" kern="0" dirty="0">
                <a:solidFill>
                  <a:srgbClr val="003560"/>
                </a:solidFill>
                <a:latin typeface="Arial" charset="0"/>
                <a:ea typeface="Arial" charset="0"/>
                <a:cs typeface="Arial" charset="0"/>
                <a:hlinkClick r:id="rId6"/>
              </a:rPr>
              <a:t>https://bit.ly/MAF-Advanced</a:t>
            </a:r>
            <a:r>
              <a:rPr lang="en-US" sz="2800" kern="0" dirty="0">
                <a:solidFill>
                  <a:srgbClr val="003560"/>
                </a:solidFill>
                <a:latin typeface="Arial" charset="0"/>
                <a:ea typeface="Arial" charset="0"/>
                <a:cs typeface="Arial" charset="0"/>
              </a:rPr>
              <a:t> – Advance Practical</a:t>
            </a:r>
          </a:p>
          <a:p>
            <a:pPr marL="838190" lvl="1" indent="-380990">
              <a:spcAft>
                <a:spcPts val="667"/>
              </a:spcAft>
              <a:buFont typeface="Arial" charset="0"/>
              <a:buChar char="•"/>
            </a:pPr>
            <a:endParaRPr lang="en-US" sz="2800" kern="0" dirty="0">
              <a:solidFill>
                <a:srgbClr val="003560"/>
              </a:solidFill>
              <a:latin typeface="Arial" charset="0"/>
              <a:ea typeface="Arial" charset="0"/>
              <a:cs typeface="Arial" charset="0"/>
            </a:endParaRPr>
          </a:p>
        </p:txBody>
      </p:sp>
    </p:spTree>
    <p:extLst>
      <p:ext uri="{BB962C8B-B14F-4D97-AF65-F5344CB8AC3E}">
        <p14:creationId xmlns:p14="http://schemas.microsoft.com/office/powerpoint/2010/main" val="1427197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60F7-CBE5-9015-1951-4305A45EB773}"/>
              </a:ext>
            </a:extLst>
          </p:cNvPr>
          <p:cNvSpPr>
            <a:spLocks noGrp="1"/>
          </p:cNvSpPr>
          <p:nvPr>
            <p:ph type="title"/>
          </p:nvPr>
        </p:nvSpPr>
        <p:spPr>
          <a:xfrm>
            <a:off x="2549236" y="321277"/>
            <a:ext cx="9210963" cy="1655804"/>
          </a:xfrm>
        </p:spPr>
        <p:txBody>
          <a:bodyPr anchor="ctr"/>
          <a:lstStyle/>
          <a:p>
            <a:r>
              <a:rPr lang="en-GB" dirty="0"/>
              <a:t>Git Clients – With a Graphical User Interface</a:t>
            </a:r>
          </a:p>
        </p:txBody>
      </p:sp>
      <p:sp>
        <p:nvSpPr>
          <p:cNvPr id="6" name="Content Placeholder 2">
            <a:extLst>
              <a:ext uri="{FF2B5EF4-FFF2-40B4-BE49-F238E27FC236}">
                <a16:creationId xmlns:a16="http://schemas.microsoft.com/office/drawing/2014/main" id="{D0EC79FF-8FDE-DC52-EF9A-2C86008A352B}"/>
              </a:ext>
            </a:extLst>
          </p:cNvPr>
          <p:cNvSpPr txBox="1">
            <a:spLocks/>
          </p:cNvSpPr>
          <p:nvPr/>
        </p:nvSpPr>
        <p:spPr>
          <a:xfrm>
            <a:off x="336332" y="2249214"/>
            <a:ext cx="11423867" cy="430398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8190" lvl="1" indent="-380990">
              <a:spcAft>
                <a:spcPts val="667"/>
              </a:spcAft>
              <a:buFont typeface="Arial" charset="0"/>
              <a:buChar char="•"/>
            </a:pPr>
            <a:r>
              <a:rPr lang="en-US" sz="2800" kern="0" dirty="0" err="1">
                <a:solidFill>
                  <a:srgbClr val="003560"/>
                </a:solidFill>
                <a:latin typeface="Arial" charset="0"/>
                <a:ea typeface="Arial" charset="0"/>
                <a:cs typeface="Arial" charset="0"/>
              </a:rPr>
              <a:t>Sourcetree</a:t>
            </a:r>
            <a:r>
              <a:rPr lang="en-US" sz="2800" kern="0" dirty="0">
                <a:solidFill>
                  <a:srgbClr val="003560"/>
                </a:solidFill>
                <a:latin typeface="Arial" charset="0"/>
                <a:ea typeface="Arial" charset="0"/>
                <a:cs typeface="Arial" charset="0"/>
              </a:rPr>
              <a:t> (Mac / Windows) </a:t>
            </a:r>
            <a:r>
              <a:rPr lang="en-US" sz="2800" kern="0" dirty="0">
                <a:solidFill>
                  <a:srgbClr val="003560"/>
                </a:solidFill>
                <a:latin typeface="Arial" charset="0"/>
                <a:ea typeface="Arial" charset="0"/>
                <a:cs typeface="Arial" charset="0"/>
                <a:hlinkClick r:id="rId2"/>
              </a:rPr>
              <a:t>https://www.sourcetreeapp.com/</a:t>
            </a:r>
            <a:endParaRPr lang="en-US" sz="2800" kern="0" dirty="0">
              <a:solidFill>
                <a:srgbClr val="003560"/>
              </a:solidFill>
              <a:latin typeface="Arial" charset="0"/>
              <a:ea typeface="Arial" charset="0"/>
              <a:cs typeface="Arial" charset="0"/>
            </a:endParaRPr>
          </a:p>
          <a:p>
            <a:pPr marL="838190" lvl="1" indent="-380990">
              <a:spcAft>
                <a:spcPts val="667"/>
              </a:spcAft>
              <a:buFont typeface="Arial" charset="0"/>
              <a:buChar char="•"/>
            </a:pPr>
            <a:r>
              <a:rPr lang="en-US" sz="2800" kern="0" dirty="0">
                <a:solidFill>
                  <a:srgbClr val="003560"/>
                </a:solidFill>
                <a:latin typeface="Arial" charset="0"/>
                <a:ea typeface="Arial" charset="0"/>
                <a:cs typeface="Arial" charset="0"/>
              </a:rPr>
              <a:t>GitHub Desktop (Mac / Windows) </a:t>
            </a:r>
            <a:r>
              <a:rPr lang="en-US" sz="2800" kern="0" dirty="0">
                <a:solidFill>
                  <a:srgbClr val="003560"/>
                </a:solidFill>
                <a:latin typeface="Arial" charset="0"/>
                <a:ea typeface="Arial" charset="0"/>
                <a:cs typeface="Arial" charset="0"/>
                <a:hlinkClick r:id="rId3"/>
              </a:rPr>
              <a:t>https://desktop.github.com/</a:t>
            </a:r>
            <a:endParaRPr lang="en-US" sz="2800" kern="0" dirty="0">
              <a:solidFill>
                <a:srgbClr val="003560"/>
              </a:solidFill>
              <a:latin typeface="Arial" charset="0"/>
              <a:ea typeface="Arial" charset="0"/>
              <a:cs typeface="Arial" charset="0"/>
            </a:endParaRPr>
          </a:p>
          <a:p>
            <a:pPr marL="838190" lvl="1" indent="-380990">
              <a:spcAft>
                <a:spcPts val="667"/>
              </a:spcAft>
              <a:buFont typeface="Arial" charset="0"/>
              <a:buChar char="•"/>
            </a:pPr>
            <a:r>
              <a:rPr lang="en-US" sz="2800" kern="0" dirty="0" err="1">
                <a:solidFill>
                  <a:srgbClr val="003560"/>
                </a:solidFill>
                <a:latin typeface="Arial" charset="0"/>
                <a:ea typeface="Arial" charset="0"/>
                <a:cs typeface="Arial" charset="0"/>
              </a:rPr>
              <a:t>TortoiseGit</a:t>
            </a:r>
            <a:r>
              <a:rPr lang="en-US" sz="2800" kern="0" dirty="0">
                <a:solidFill>
                  <a:srgbClr val="003560"/>
                </a:solidFill>
                <a:latin typeface="Arial" charset="0"/>
                <a:ea typeface="Arial" charset="0"/>
                <a:cs typeface="Arial" charset="0"/>
              </a:rPr>
              <a:t> (Windows) </a:t>
            </a:r>
            <a:r>
              <a:rPr lang="en-US" sz="2800" kern="0" dirty="0">
                <a:solidFill>
                  <a:srgbClr val="003560"/>
                </a:solidFill>
                <a:latin typeface="Arial" charset="0"/>
                <a:ea typeface="Arial" charset="0"/>
                <a:cs typeface="Arial" charset="0"/>
                <a:hlinkClick r:id="rId4"/>
              </a:rPr>
              <a:t>https://tortoisegit.org/</a:t>
            </a:r>
            <a:endParaRPr lang="en-US" sz="2800" kern="0" dirty="0">
              <a:solidFill>
                <a:srgbClr val="003560"/>
              </a:solidFill>
              <a:latin typeface="Arial" charset="0"/>
              <a:ea typeface="Arial" charset="0"/>
              <a:cs typeface="Arial" charset="0"/>
            </a:endParaRPr>
          </a:p>
        </p:txBody>
      </p:sp>
    </p:spTree>
    <p:extLst>
      <p:ext uri="{BB962C8B-B14F-4D97-AF65-F5344CB8AC3E}">
        <p14:creationId xmlns:p14="http://schemas.microsoft.com/office/powerpoint/2010/main" val="2291676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he University at sunset">
            <a:extLst>
              <a:ext uri="{FF2B5EF4-FFF2-40B4-BE49-F238E27FC236}">
                <a16:creationId xmlns:a16="http://schemas.microsoft.com/office/drawing/2014/main" id="{778F38A2-01CF-7145-BA22-B7FAA65198F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12" name="Group 11">
            <a:extLst>
              <a:ext uri="{FF2B5EF4-FFF2-40B4-BE49-F238E27FC236}">
                <a16:creationId xmlns:a16="http://schemas.microsoft.com/office/drawing/2014/main" id="{FFE8D2E6-CE5E-9344-8A5F-03E8D2B1A773}"/>
              </a:ext>
              <a:ext uri="{C183D7F6-B498-43B3-948B-1728B52AA6E4}">
                <adec:decorative xmlns:adec="http://schemas.microsoft.com/office/drawing/2017/decorative" val="1"/>
              </a:ext>
            </a:extLst>
          </p:cNvPr>
          <p:cNvGrpSpPr/>
          <p:nvPr/>
        </p:nvGrpSpPr>
        <p:grpSpPr>
          <a:xfrm>
            <a:off x="8385228" y="5699322"/>
            <a:ext cx="3413095" cy="854153"/>
            <a:chOff x="5652120" y="4237877"/>
            <a:chExt cx="3413095" cy="854153"/>
          </a:xfrm>
        </p:grpSpPr>
        <p:sp>
          <p:nvSpPr>
            <p:cNvPr id="13" name="TextBox 12">
              <a:extLst>
                <a:ext uri="{FF2B5EF4-FFF2-40B4-BE49-F238E27FC236}">
                  <a16:creationId xmlns:a16="http://schemas.microsoft.com/office/drawing/2014/main" id="{2C0453A2-AEE0-5240-8453-87A32EE76A19}"/>
                </a:ext>
              </a:extLst>
            </p:cNvPr>
            <p:cNvSpPr txBox="1"/>
            <p:nvPr/>
          </p:nvSpPr>
          <p:spPr>
            <a:xfrm>
              <a:off x="5652120" y="4237877"/>
              <a:ext cx="3413095" cy="461665"/>
            </a:xfrm>
            <a:prstGeom prst="rect">
              <a:avLst/>
            </a:prstGeom>
            <a:noFill/>
            <a:effectLst>
              <a:outerShdw blurRad="1270000" dist="50800" dir="5400000" sx="200000" sy="200000" algn="ctr" rotWithShape="0">
                <a:schemeClr val="tx1"/>
              </a:outerShdw>
            </a:effectLst>
          </p:spPr>
          <p:txBody>
            <a:bodyPr wrap="square" rtlCol="0">
              <a:spAutoFit/>
            </a:bodyPr>
            <a:lstStyle/>
            <a:p>
              <a:pPr algn="r"/>
              <a:r>
                <a:rPr lang="en-US" sz="2400" b="1">
                  <a:solidFill>
                    <a:schemeClr val="bg1"/>
                  </a:solidFill>
                  <a:latin typeface="Arial" panose="020B0604020202020204" pitchFamily="34" charset="0"/>
                  <a:cs typeface="Arial" panose="020B0604020202020204" pitchFamily="34" charset="0"/>
                </a:rPr>
                <a:t>#</a:t>
              </a:r>
              <a:r>
                <a:rPr lang="en-US" sz="2400" b="1" err="1">
                  <a:solidFill>
                    <a:schemeClr val="bg1"/>
                  </a:solidFill>
                  <a:latin typeface="Arial" panose="020B0604020202020204" pitchFamily="34" charset="0"/>
                  <a:cs typeface="Arial" panose="020B0604020202020204" pitchFamily="34" charset="0"/>
                </a:rPr>
                <a:t>UofGWorldChangers</a:t>
              </a:r>
              <a:endParaRPr lang="en-US" sz="2400" b="1">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8EDFC026-C260-A146-90D3-068313FC637F}"/>
                </a:ext>
              </a:extLst>
            </p:cNvPr>
            <p:cNvSpPr txBox="1"/>
            <p:nvPr/>
          </p:nvSpPr>
          <p:spPr>
            <a:xfrm>
              <a:off x="6365423" y="4630365"/>
              <a:ext cx="2699792" cy="461665"/>
            </a:xfrm>
            <a:prstGeom prst="rect">
              <a:avLst/>
            </a:prstGeom>
            <a:noFill/>
          </p:spPr>
          <p:txBody>
            <a:bodyPr wrap="square" rtlCol="0">
              <a:spAutoFit/>
            </a:bodyPr>
            <a:lstStyle/>
            <a:p>
              <a:pPr algn="r"/>
              <a:r>
                <a:rPr lang="en-US" sz="2400" b="1">
                  <a:solidFill>
                    <a:schemeClr val="bg1"/>
                  </a:solidFill>
                  <a:latin typeface="Arial" panose="020B0604020202020204" pitchFamily="34" charset="0"/>
                  <a:ea typeface="Arial" charset="0"/>
                  <a:cs typeface="Arial" panose="020B0604020202020204" pitchFamily="34" charset="0"/>
                </a:rPr>
                <a:t>@</a:t>
              </a:r>
              <a:r>
                <a:rPr lang="en-US" sz="2400" b="1" err="1">
                  <a:solidFill>
                    <a:schemeClr val="bg1"/>
                  </a:solidFill>
                  <a:latin typeface="Arial" panose="020B0604020202020204" pitchFamily="34" charset="0"/>
                  <a:ea typeface="Arial" charset="0"/>
                  <a:cs typeface="Arial" panose="020B0604020202020204" pitchFamily="34" charset="0"/>
                </a:rPr>
                <a:t>UofGlasgow</a:t>
              </a:r>
              <a:endParaRPr lang="en-US" sz="2400" b="1">
                <a:solidFill>
                  <a:schemeClr val="bg1"/>
                </a:solidFill>
                <a:latin typeface="Arial" panose="020B0604020202020204" pitchFamily="34" charset="0"/>
                <a:ea typeface="Arial" charset="0"/>
                <a:cs typeface="Arial" panose="020B0604020202020204" pitchFamily="34" charset="0"/>
              </a:endParaRPr>
            </a:p>
          </p:txBody>
        </p:sp>
        <p:grpSp>
          <p:nvGrpSpPr>
            <p:cNvPr id="15" name="Group 14">
              <a:extLst>
                <a:ext uri="{FF2B5EF4-FFF2-40B4-BE49-F238E27FC236}">
                  <a16:creationId xmlns:a16="http://schemas.microsoft.com/office/drawing/2014/main" id="{210452A7-409E-2B4B-BDEB-4830E7E43CE4}"/>
                </a:ext>
              </a:extLst>
            </p:cNvPr>
            <p:cNvGrpSpPr/>
            <p:nvPr/>
          </p:nvGrpSpPr>
          <p:grpSpPr>
            <a:xfrm>
              <a:off x="5868144" y="4759697"/>
              <a:ext cx="870873" cy="246401"/>
              <a:chOff x="-704667" y="465075"/>
              <a:chExt cx="718929" cy="203410"/>
            </a:xfrm>
          </p:grpSpPr>
          <p:pic>
            <p:nvPicPr>
              <p:cNvPr id="16" name="Picture 15">
                <a:extLst>
                  <a:ext uri="{FF2B5EF4-FFF2-40B4-BE49-F238E27FC236}">
                    <a16:creationId xmlns:a16="http://schemas.microsoft.com/office/drawing/2014/main" id="{F19679AC-163D-0141-A7B2-1701C1A600A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8635" y="466885"/>
                <a:ext cx="242653" cy="201600"/>
              </a:xfrm>
              <a:prstGeom prst="rect">
                <a:avLst/>
              </a:prstGeom>
            </p:spPr>
          </p:pic>
          <p:pic>
            <p:nvPicPr>
              <p:cNvPr id="17" name="Picture 16">
                <a:extLst>
                  <a:ext uri="{FF2B5EF4-FFF2-40B4-BE49-F238E27FC236}">
                    <a16:creationId xmlns:a16="http://schemas.microsoft.com/office/drawing/2014/main" id="{B3BD8E9D-7401-184D-B897-73F772A3272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7338" y="466885"/>
                <a:ext cx="201600" cy="201600"/>
              </a:xfrm>
              <a:prstGeom prst="rect">
                <a:avLst/>
              </a:prstGeom>
            </p:spPr>
          </p:pic>
          <p:pic>
            <p:nvPicPr>
              <p:cNvPr id="18" name="Picture 17">
                <a:extLst>
                  <a:ext uri="{FF2B5EF4-FFF2-40B4-BE49-F238E27FC236}">
                    <a16:creationId xmlns:a16="http://schemas.microsoft.com/office/drawing/2014/main" id="{0CB68A71-5BDD-A040-A021-252AE28C2FAF}"/>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04667" y="465075"/>
                <a:ext cx="197388" cy="197388"/>
              </a:xfrm>
              <a:prstGeom prst="rect">
                <a:avLst/>
              </a:prstGeom>
            </p:spPr>
          </p:pic>
        </p:grpSp>
      </p:grpSp>
      <p:sp>
        <p:nvSpPr>
          <p:cNvPr id="2" name="Title 1">
            <a:extLst>
              <a:ext uri="{FF2B5EF4-FFF2-40B4-BE49-F238E27FC236}">
                <a16:creationId xmlns:a16="http://schemas.microsoft.com/office/drawing/2014/main" id="{72C03AA1-5E47-2841-A2C0-74489FA31DDB}"/>
              </a:ext>
            </a:extLst>
          </p:cNvPr>
          <p:cNvSpPr>
            <a:spLocks noGrp="1"/>
          </p:cNvSpPr>
          <p:nvPr>
            <p:ph type="title" idx="4294967295"/>
          </p:nvPr>
        </p:nvSpPr>
        <p:spPr>
          <a:xfrm>
            <a:off x="647700" y="1798637"/>
            <a:ext cx="7737528" cy="2100263"/>
          </a:xfrm>
        </p:spPr>
        <p:txBody>
          <a:bodyPr>
            <a:noAutofit/>
          </a:bodyPr>
          <a:lstStyle/>
          <a:p>
            <a:pPr algn="l"/>
            <a:r>
              <a:rPr lang="en-GB" dirty="0">
                <a:solidFill>
                  <a:schemeClr val="bg1"/>
                </a:solidFill>
              </a:rPr>
              <a:t>Thank you</a:t>
            </a:r>
            <a:br>
              <a:rPr lang="en-GB" dirty="0">
                <a:solidFill>
                  <a:schemeClr val="bg1"/>
                </a:solidFill>
              </a:rPr>
            </a:br>
            <a:br>
              <a:rPr lang="en-GB" dirty="0">
                <a:solidFill>
                  <a:schemeClr val="bg1"/>
                </a:solidFill>
              </a:rPr>
            </a:br>
            <a:r>
              <a:rPr lang="en-GB" dirty="0">
                <a:solidFill>
                  <a:schemeClr val="bg1"/>
                </a:solidFill>
              </a:rPr>
              <a:t>Any Questions?</a:t>
            </a:r>
            <a:br>
              <a:rPr lang="en-GB" dirty="0">
                <a:solidFill>
                  <a:schemeClr val="bg1"/>
                </a:solidFill>
              </a:rPr>
            </a:br>
            <a:br>
              <a:rPr lang="en-GB" dirty="0">
                <a:solidFill>
                  <a:schemeClr val="bg1"/>
                </a:solidFill>
              </a:rPr>
            </a:br>
            <a:r>
              <a:rPr lang="en-GB" dirty="0">
                <a:solidFill>
                  <a:schemeClr val="bg1"/>
                </a:solidFill>
                <a:hlinkClick r:id="rId7">
                  <a:extLst>
                    <a:ext uri="{A12FA001-AC4F-418D-AE19-62706E023703}">
                      <ahyp:hlinkClr xmlns:ahyp="http://schemas.microsoft.com/office/drawing/2018/hyperlinkcolor" val="tx"/>
                    </a:ext>
                  </a:extLst>
                </a:hlinkClick>
              </a:rPr>
              <a:t>ryan.field@glasgow.ac.uk</a:t>
            </a:r>
            <a:br>
              <a:rPr lang="en-GB" dirty="0">
                <a:solidFill>
                  <a:schemeClr val="bg1"/>
                </a:solidFill>
              </a:rPr>
            </a:br>
            <a:endParaRPr lang="en-GB" dirty="0">
              <a:solidFill>
                <a:schemeClr val="bg1"/>
              </a:solidFill>
            </a:endParaRPr>
          </a:p>
        </p:txBody>
      </p:sp>
      <p:pic>
        <p:nvPicPr>
          <p:cNvPr id="20" name="Picture 19" descr="A picture containing icon&#10;&#10;Description automatically generated">
            <a:extLst>
              <a:ext uri="{FF2B5EF4-FFF2-40B4-BE49-F238E27FC236}">
                <a16:creationId xmlns:a16="http://schemas.microsoft.com/office/drawing/2014/main" id="{52C9786B-73D1-AF36-BC68-E6CE32D7B6E6}"/>
              </a:ext>
            </a:extLst>
          </p:cNvPr>
          <p:cNvPicPr>
            <a:picLocks noChangeAspect="1"/>
          </p:cNvPicPr>
          <p:nvPr/>
        </p:nvPicPr>
        <p:blipFill>
          <a:blip r:embed="rId8"/>
          <a:stretch>
            <a:fillRect/>
          </a:stretch>
        </p:blipFill>
        <p:spPr>
          <a:xfrm>
            <a:off x="9530768" y="357862"/>
            <a:ext cx="1752946" cy="1080000"/>
          </a:xfrm>
          <a:prstGeom prst="rect">
            <a:avLst/>
          </a:prstGeom>
        </p:spPr>
      </p:pic>
      <p:pic>
        <p:nvPicPr>
          <p:cNvPr id="19" name="Picture 18" descr="A picture containing text, businesscard&#10;&#10;Description automatically generated">
            <a:extLst>
              <a:ext uri="{FF2B5EF4-FFF2-40B4-BE49-F238E27FC236}">
                <a16:creationId xmlns:a16="http://schemas.microsoft.com/office/drawing/2014/main" id="{03A8C826-2DD7-5561-E7F7-E80EA45F3D7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91326" y="213862"/>
            <a:ext cx="1209347" cy="1440000"/>
          </a:xfrm>
          <a:prstGeom prst="rect">
            <a:avLst/>
          </a:prstGeom>
        </p:spPr>
      </p:pic>
    </p:spTree>
    <p:extLst>
      <p:ext uri="{BB962C8B-B14F-4D97-AF65-F5344CB8AC3E}">
        <p14:creationId xmlns:p14="http://schemas.microsoft.com/office/powerpoint/2010/main" val="300637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4294967295"/>
          </p:nvPr>
        </p:nvSpPr>
        <p:spPr>
          <a:xfrm>
            <a:off x="1469334" y="2438402"/>
            <a:ext cx="9210963" cy="4379686"/>
          </a:xfrm>
          <a:prstGeom prst="rect">
            <a:avLst/>
          </a:prstGeom>
        </p:spPr>
        <p:txBody>
          <a:bodyPr>
            <a:noAutofit/>
          </a:bodyPr>
          <a:lstStyle/>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Data should be easy to find by humans and computers</a:t>
            </a:r>
          </a:p>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Data should be well described with metadata</a:t>
            </a:r>
          </a:p>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Data should be identified by a unique persistent identifier</a:t>
            </a:r>
          </a:p>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Data should be registered / indexed in a searchable resource</a:t>
            </a:r>
          </a:p>
        </p:txBody>
      </p:sp>
      <p:sp>
        <p:nvSpPr>
          <p:cNvPr id="14" name="Title 1">
            <a:extLst>
              <a:ext uri="{FF2B5EF4-FFF2-40B4-BE49-F238E27FC236}">
                <a16:creationId xmlns:a16="http://schemas.microsoft.com/office/drawing/2014/main" id="{D73F8368-12F4-BEA3-02B5-AC7D364D60F5}"/>
              </a:ext>
            </a:extLst>
          </p:cNvPr>
          <p:cNvSpPr>
            <a:spLocks noGrp="1"/>
          </p:cNvSpPr>
          <p:nvPr>
            <p:ph type="title"/>
          </p:nvPr>
        </p:nvSpPr>
        <p:spPr>
          <a:xfrm>
            <a:off x="2549236" y="315311"/>
            <a:ext cx="9210963" cy="1671144"/>
          </a:xfrm>
        </p:spPr>
        <p:txBody>
          <a:bodyPr anchor="ctr"/>
          <a:lstStyle/>
          <a:p>
            <a:r>
              <a:rPr lang="en-US" dirty="0"/>
              <a:t>    Findable</a:t>
            </a:r>
          </a:p>
        </p:txBody>
      </p:sp>
      <p:sp>
        <p:nvSpPr>
          <p:cNvPr id="16" name="TextBox 15">
            <a:extLst>
              <a:ext uri="{FF2B5EF4-FFF2-40B4-BE49-F238E27FC236}">
                <a16:creationId xmlns:a16="http://schemas.microsoft.com/office/drawing/2014/main" id="{90480D98-B662-D077-CC09-AE3F4AE00B2B}"/>
              </a:ext>
            </a:extLst>
          </p:cNvPr>
          <p:cNvSpPr txBox="1"/>
          <p:nvPr/>
        </p:nvSpPr>
        <p:spPr>
          <a:xfrm>
            <a:off x="6768663" y="6114210"/>
            <a:ext cx="5423338" cy="646331"/>
          </a:xfrm>
          <a:prstGeom prst="rect">
            <a:avLst/>
          </a:prstGeom>
          <a:noFill/>
        </p:spPr>
        <p:txBody>
          <a:bodyPr wrap="square">
            <a:spAutoFit/>
          </a:bodyPr>
          <a:lstStyle/>
          <a:p>
            <a:pPr algn="r"/>
            <a:r>
              <a:rPr lang="en-GB" sz="1200" b="0" i="0" dirty="0">
                <a:effectLst/>
                <a:highlight>
                  <a:srgbClr val="FFFFFF"/>
                </a:highlight>
                <a:latin typeface="-apple-system"/>
              </a:rPr>
              <a:t>Wilkinson, M., Dumontier, M., </a:t>
            </a:r>
            <a:r>
              <a:rPr lang="en-GB" sz="1200" b="0" i="0" dirty="0" err="1">
                <a:effectLst/>
                <a:highlight>
                  <a:srgbClr val="FFFFFF"/>
                </a:highlight>
                <a:latin typeface="-apple-system"/>
              </a:rPr>
              <a:t>Aalbersberg</a:t>
            </a:r>
            <a:r>
              <a:rPr lang="en-GB" sz="1200" b="0" i="0" dirty="0">
                <a:effectLst/>
                <a:highlight>
                  <a:srgbClr val="FFFFFF"/>
                </a:highlight>
                <a:latin typeface="-apple-system"/>
              </a:rPr>
              <a:t>, I. </a:t>
            </a:r>
            <a:r>
              <a:rPr lang="en-GB" sz="1200" b="0" i="1" dirty="0">
                <a:effectLst/>
                <a:highlight>
                  <a:srgbClr val="FFFFFF"/>
                </a:highlight>
                <a:latin typeface="-apple-system"/>
              </a:rPr>
              <a:t>et al.</a:t>
            </a:r>
            <a:r>
              <a:rPr lang="en-GB" sz="1200" b="0" i="0" dirty="0">
                <a:effectLst/>
                <a:highlight>
                  <a:srgbClr val="FFFFFF"/>
                </a:highlight>
                <a:latin typeface="-apple-system"/>
              </a:rPr>
              <a:t> The FAIR Guiding Principles for scientific data management and stewardship. </a:t>
            </a:r>
            <a:r>
              <a:rPr lang="en-GB" sz="1200" b="0" i="1" dirty="0">
                <a:effectLst/>
                <a:highlight>
                  <a:srgbClr val="FFFFFF"/>
                </a:highlight>
                <a:latin typeface="-apple-system"/>
              </a:rPr>
              <a:t>Sci Data</a:t>
            </a:r>
            <a:r>
              <a:rPr lang="en-GB" sz="1200" b="0" i="0" dirty="0">
                <a:effectLst/>
                <a:highlight>
                  <a:srgbClr val="FFFFFF"/>
                </a:highlight>
                <a:latin typeface="-apple-system"/>
              </a:rPr>
              <a:t> </a:t>
            </a:r>
            <a:r>
              <a:rPr lang="en-GB" sz="1200" b="1" i="0" dirty="0">
                <a:effectLst/>
                <a:highlight>
                  <a:srgbClr val="FFFFFF"/>
                </a:highlight>
                <a:latin typeface="-apple-system"/>
              </a:rPr>
              <a:t>3</a:t>
            </a:r>
            <a:r>
              <a:rPr lang="en-GB" sz="1200" b="0" i="0" dirty="0">
                <a:effectLst/>
                <a:highlight>
                  <a:srgbClr val="FFFFFF"/>
                </a:highlight>
                <a:latin typeface="-apple-system"/>
              </a:rPr>
              <a:t>, 160018 (2016). </a:t>
            </a:r>
            <a:r>
              <a:rPr lang="en-GB" sz="1200" b="0" i="0" dirty="0">
                <a:effectLst/>
                <a:highlight>
                  <a:srgbClr val="FFFFFF"/>
                </a:highlight>
                <a:latin typeface="-apple-system"/>
                <a:hlinkClick r:id="rId3">
                  <a:extLst>
                    <a:ext uri="{A12FA001-AC4F-418D-AE19-62706E023703}">
                      <ahyp:hlinkClr xmlns:ahyp="http://schemas.microsoft.com/office/drawing/2018/hyperlinkcolor" val="tx"/>
                    </a:ext>
                  </a:extLst>
                </a:hlinkClick>
              </a:rPr>
              <a:t>https://doi.org/10.1038/sdata.2016.18</a:t>
            </a:r>
            <a:endParaRPr lang="en-US" sz="1200" dirty="0"/>
          </a:p>
        </p:txBody>
      </p:sp>
      <p:pic>
        <p:nvPicPr>
          <p:cNvPr id="2" name="Graphic 1">
            <a:extLst>
              <a:ext uri="{FF2B5EF4-FFF2-40B4-BE49-F238E27FC236}">
                <a16:creationId xmlns:a16="http://schemas.microsoft.com/office/drawing/2014/main" id="{6A96DFE7-B8E1-0FAD-E503-1A2BE99941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92611" y="968558"/>
            <a:ext cx="360000" cy="360000"/>
          </a:xfrm>
          <a:prstGeom prst="rect">
            <a:avLst/>
          </a:prstGeom>
        </p:spPr>
      </p:pic>
    </p:spTree>
    <p:extLst>
      <p:ext uri="{BB962C8B-B14F-4D97-AF65-F5344CB8AC3E}">
        <p14:creationId xmlns:p14="http://schemas.microsoft.com/office/powerpoint/2010/main" val="258560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4AC7-3673-D3E5-A1A4-1ED9F17C537E}"/>
              </a:ext>
            </a:extLst>
          </p:cNvPr>
          <p:cNvSpPr>
            <a:spLocks noGrp="1"/>
          </p:cNvSpPr>
          <p:nvPr>
            <p:ph type="title"/>
          </p:nvPr>
        </p:nvSpPr>
        <p:spPr>
          <a:xfrm>
            <a:off x="2549236" y="304800"/>
            <a:ext cx="9210963" cy="1692166"/>
          </a:xfrm>
        </p:spPr>
        <p:txBody>
          <a:bodyPr anchor="ctr"/>
          <a:lstStyle/>
          <a:p>
            <a:r>
              <a:rPr lang="en-US" dirty="0"/>
              <a:t>Unique Identifiers – DOI’s </a:t>
            </a:r>
          </a:p>
        </p:txBody>
      </p:sp>
      <p:sp>
        <p:nvSpPr>
          <p:cNvPr id="3" name="Content Placeholder 2">
            <a:extLst>
              <a:ext uri="{FF2B5EF4-FFF2-40B4-BE49-F238E27FC236}">
                <a16:creationId xmlns:a16="http://schemas.microsoft.com/office/drawing/2014/main" id="{E4626615-F604-9E32-9474-189B6D3C9A7F}"/>
              </a:ext>
            </a:extLst>
          </p:cNvPr>
          <p:cNvSpPr txBox="1">
            <a:spLocks/>
          </p:cNvSpPr>
          <p:nvPr/>
        </p:nvSpPr>
        <p:spPr>
          <a:xfrm>
            <a:off x="1469334" y="2438402"/>
            <a:ext cx="9210963" cy="43796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DOI – Digital Object Identifier</a:t>
            </a:r>
          </a:p>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Unique identifier for any digital object</a:t>
            </a:r>
          </a:p>
          <a:p>
            <a:pPr marL="838190" lvl="1" indent="-380990">
              <a:spcAft>
                <a:spcPts val="667"/>
              </a:spcAft>
              <a:buFont typeface="Arial" charset="0"/>
              <a:buChar char="•"/>
            </a:pPr>
            <a:r>
              <a:rPr lang="en-US" sz="3200" kern="0" dirty="0">
                <a:solidFill>
                  <a:srgbClr val="003560"/>
                </a:solidFill>
                <a:latin typeface="Arial" charset="0"/>
                <a:ea typeface="Arial" charset="0"/>
                <a:cs typeface="Arial" charset="0"/>
              </a:rPr>
              <a:t>E.g., Data / Scientific Article</a:t>
            </a:r>
          </a:p>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Manage by the </a:t>
            </a:r>
            <a:r>
              <a:rPr lang="en-US" sz="3200" kern="0" dirty="0" err="1">
                <a:solidFill>
                  <a:srgbClr val="003560"/>
                </a:solidFill>
                <a:latin typeface="Arial" charset="0"/>
                <a:ea typeface="Arial" charset="0"/>
                <a:cs typeface="Arial" charset="0"/>
              </a:rPr>
              <a:t>doi</a:t>
            </a:r>
            <a:r>
              <a:rPr lang="en-US" sz="3200" kern="0" dirty="0">
                <a:solidFill>
                  <a:srgbClr val="003560"/>
                </a:solidFill>
                <a:latin typeface="Arial" charset="0"/>
                <a:ea typeface="Arial" charset="0"/>
                <a:cs typeface="Arial" charset="0"/>
              </a:rPr>
              <a:t> foundation – </a:t>
            </a:r>
            <a:r>
              <a:rPr lang="en-US" sz="3200" kern="0" dirty="0" err="1">
                <a:solidFill>
                  <a:srgbClr val="003560"/>
                </a:solidFill>
                <a:latin typeface="Arial" charset="0"/>
                <a:ea typeface="Arial" charset="0"/>
                <a:cs typeface="Arial" charset="0"/>
                <a:hlinkClick r:id="rId2"/>
              </a:rPr>
              <a:t>doi.org</a:t>
            </a:r>
            <a:endParaRPr lang="en-US" sz="3200" kern="0" dirty="0">
              <a:solidFill>
                <a:srgbClr val="003560"/>
              </a:solidFill>
              <a:latin typeface="Arial" charset="0"/>
              <a:ea typeface="Arial" charset="0"/>
              <a:cs typeface="Arial" charset="0"/>
            </a:endParaRPr>
          </a:p>
          <a:p>
            <a:pPr marL="838190" lvl="1" indent="-380990">
              <a:spcAft>
                <a:spcPts val="667"/>
              </a:spcAft>
              <a:buFont typeface="Arial" charset="0"/>
              <a:buChar char="•"/>
            </a:pPr>
            <a:endParaRPr lang="en-US" sz="3200" kern="0" dirty="0">
              <a:solidFill>
                <a:srgbClr val="003560"/>
              </a:solidFill>
              <a:latin typeface="Arial" charset="0"/>
              <a:ea typeface="Arial" charset="0"/>
              <a:cs typeface="Arial" charset="0"/>
            </a:endParaRPr>
          </a:p>
        </p:txBody>
      </p:sp>
      <p:sp>
        <p:nvSpPr>
          <p:cNvPr id="5" name="TextBox 4">
            <a:extLst>
              <a:ext uri="{FF2B5EF4-FFF2-40B4-BE49-F238E27FC236}">
                <a16:creationId xmlns:a16="http://schemas.microsoft.com/office/drawing/2014/main" id="{B906743B-9F2C-4379-11FD-3E179B25EB43}"/>
              </a:ext>
            </a:extLst>
          </p:cNvPr>
          <p:cNvSpPr txBox="1"/>
          <p:nvPr/>
        </p:nvSpPr>
        <p:spPr>
          <a:xfrm>
            <a:off x="0" y="6488668"/>
            <a:ext cx="12192000" cy="276999"/>
          </a:xfrm>
          <a:prstGeom prst="rect">
            <a:avLst/>
          </a:prstGeom>
          <a:noFill/>
        </p:spPr>
        <p:txBody>
          <a:bodyPr wrap="square">
            <a:spAutoFit/>
          </a:bodyPr>
          <a:lstStyle/>
          <a:p>
            <a:pPr algn="r"/>
            <a:r>
              <a:rPr lang="en-GB" sz="1200" dirty="0">
                <a:effectLst/>
                <a:latin typeface="Calibri" panose="020F0502020204030204" pitchFamily="34" charset="0"/>
                <a:ea typeface="Calibri" panose="020F0502020204030204" pitchFamily="34" charset="0"/>
              </a:rPr>
              <a:t>‘Home Page’. Accessed: Jun. 03, 2024. [Online]. Available: https://</a:t>
            </a:r>
            <a:r>
              <a:rPr lang="en-GB" sz="1200" dirty="0" err="1">
                <a:effectLst/>
                <a:latin typeface="Calibri" panose="020F0502020204030204" pitchFamily="34" charset="0"/>
                <a:ea typeface="Calibri" panose="020F0502020204030204" pitchFamily="34" charset="0"/>
              </a:rPr>
              <a:t>www.doi.org</a:t>
            </a:r>
            <a:r>
              <a:rPr lang="en-GB" sz="1200" dirty="0">
                <a:effectLst/>
                <a:latin typeface="Calibri" panose="020F0502020204030204" pitchFamily="34" charset="0"/>
                <a:ea typeface="Calibri" panose="020F0502020204030204" pitchFamily="34" charset="0"/>
              </a:rPr>
              <a:t>/</a:t>
            </a:r>
            <a:r>
              <a:rPr lang="en-GB" sz="1200" dirty="0">
                <a:effectLst/>
              </a:rPr>
              <a:t> </a:t>
            </a:r>
            <a:endParaRPr lang="en-US" sz="1200" dirty="0"/>
          </a:p>
        </p:txBody>
      </p:sp>
    </p:spTree>
    <p:extLst>
      <p:ext uri="{BB962C8B-B14F-4D97-AF65-F5344CB8AC3E}">
        <p14:creationId xmlns:p14="http://schemas.microsoft.com/office/powerpoint/2010/main" val="109928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4AC7-3673-D3E5-A1A4-1ED9F17C537E}"/>
              </a:ext>
            </a:extLst>
          </p:cNvPr>
          <p:cNvSpPr>
            <a:spLocks noGrp="1"/>
          </p:cNvSpPr>
          <p:nvPr>
            <p:ph type="title"/>
          </p:nvPr>
        </p:nvSpPr>
        <p:spPr>
          <a:xfrm>
            <a:off x="2549236" y="304800"/>
            <a:ext cx="9210963" cy="1692166"/>
          </a:xfrm>
        </p:spPr>
        <p:txBody>
          <a:bodyPr anchor="ctr"/>
          <a:lstStyle/>
          <a:p>
            <a:r>
              <a:rPr lang="en-US" dirty="0"/>
              <a:t>Registering Data</a:t>
            </a:r>
          </a:p>
        </p:txBody>
      </p:sp>
      <p:sp>
        <p:nvSpPr>
          <p:cNvPr id="3" name="Content Placeholder 2">
            <a:extLst>
              <a:ext uri="{FF2B5EF4-FFF2-40B4-BE49-F238E27FC236}">
                <a16:creationId xmlns:a16="http://schemas.microsoft.com/office/drawing/2014/main" id="{F411DC16-E6C7-9DDD-5FD9-80C83504D287}"/>
              </a:ext>
            </a:extLst>
          </p:cNvPr>
          <p:cNvSpPr txBox="1">
            <a:spLocks/>
          </p:cNvSpPr>
          <p:nvPr/>
        </p:nvSpPr>
        <p:spPr>
          <a:xfrm>
            <a:off x="1469334" y="2438402"/>
            <a:ext cx="9210963" cy="43796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Many ways of registering data</a:t>
            </a:r>
          </a:p>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Including:</a:t>
            </a:r>
          </a:p>
          <a:p>
            <a:pPr marL="838190" lvl="1" indent="-380990">
              <a:spcAft>
                <a:spcPts val="667"/>
              </a:spcAft>
              <a:buFont typeface="Arial" charset="0"/>
              <a:buChar char="•"/>
            </a:pPr>
            <a:r>
              <a:rPr lang="en-US" sz="3200" kern="0" dirty="0">
                <a:solidFill>
                  <a:srgbClr val="003560"/>
                </a:solidFill>
                <a:latin typeface="Arial" charset="0"/>
                <a:ea typeface="Arial" charset="0"/>
                <a:cs typeface="Arial" charset="0"/>
                <a:hlinkClick r:id="rId3"/>
              </a:rPr>
              <a:t>Zenodo</a:t>
            </a:r>
            <a:r>
              <a:rPr lang="en-US" sz="3200" kern="0" dirty="0">
                <a:solidFill>
                  <a:srgbClr val="003560"/>
                </a:solidFill>
                <a:latin typeface="Arial" charset="0"/>
                <a:ea typeface="Arial" charset="0"/>
                <a:cs typeface="Arial" charset="0"/>
              </a:rPr>
              <a:t> – Datasets / Software</a:t>
            </a:r>
          </a:p>
          <a:p>
            <a:pPr marL="838190" lvl="1" indent="-380990">
              <a:spcAft>
                <a:spcPts val="667"/>
              </a:spcAft>
              <a:buFont typeface="Arial" charset="0"/>
              <a:buChar char="•"/>
            </a:pPr>
            <a:r>
              <a:rPr lang="en-US" sz="3200" kern="0" dirty="0">
                <a:solidFill>
                  <a:srgbClr val="003560"/>
                </a:solidFill>
                <a:latin typeface="Arial" charset="0"/>
                <a:ea typeface="Arial" charset="0"/>
                <a:cs typeface="Arial" charset="0"/>
                <a:hlinkClick r:id="rId4"/>
              </a:rPr>
              <a:t>PANGAEA</a:t>
            </a:r>
            <a:r>
              <a:rPr lang="en-US" sz="3200" kern="0" dirty="0">
                <a:solidFill>
                  <a:srgbClr val="003560"/>
                </a:solidFill>
                <a:latin typeface="Arial" charset="0"/>
                <a:ea typeface="Arial" charset="0"/>
                <a:cs typeface="Arial" charset="0"/>
              </a:rPr>
              <a:t> – Georeferenced data from earth system research.</a:t>
            </a:r>
          </a:p>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Both index metadata and provide object identifiers</a:t>
            </a:r>
          </a:p>
          <a:p>
            <a:pPr marL="838190" lvl="1" indent="-380990">
              <a:spcAft>
                <a:spcPts val="667"/>
              </a:spcAft>
              <a:buFont typeface="Arial" charset="0"/>
              <a:buChar char="•"/>
            </a:pPr>
            <a:endParaRPr lang="en-US" sz="3200" kern="0" dirty="0">
              <a:solidFill>
                <a:srgbClr val="003560"/>
              </a:solidFill>
              <a:latin typeface="Arial" charset="0"/>
              <a:ea typeface="Arial" charset="0"/>
              <a:cs typeface="Arial" charset="0"/>
            </a:endParaRPr>
          </a:p>
        </p:txBody>
      </p:sp>
    </p:spTree>
    <p:extLst>
      <p:ext uri="{BB962C8B-B14F-4D97-AF65-F5344CB8AC3E}">
        <p14:creationId xmlns:p14="http://schemas.microsoft.com/office/powerpoint/2010/main" val="3362725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4294967295"/>
          </p:nvPr>
        </p:nvSpPr>
        <p:spPr>
          <a:xfrm>
            <a:off x="1469334" y="2438402"/>
            <a:ext cx="9210963" cy="4379686"/>
          </a:xfrm>
          <a:prstGeom prst="rect">
            <a:avLst/>
          </a:prstGeom>
        </p:spPr>
        <p:txBody>
          <a:bodyPr>
            <a:noAutofit/>
          </a:bodyPr>
          <a:lstStyle/>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Data / Metadata should be easy to access</a:t>
            </a:r>
          </a:p>
          <a:p>
            <a:pPr marL="838190" lvl="1" indent="-380990">
              <a:spcAft>
                <a:spcPts val="667"/>
              </a:spcAft>
              <a:buFont typeface="Arial" charset="0"/>
              <a:buChar char="•"/>
            </a:pPr>
            <a:r>
              <a:rPr lang="en-US" sz="3200" kern="0" dirty="0">
                <a:solidFill>
                  <a:srgbClr val="003560"/>
                </a:solidFill>
                <a:latin typeface="Arial" charset="0"/>
                <a:ea typeface="Arial" charset="0"/>
                <a:cs typeface="Arial" charset="0"/>
              </a:rPr>
              <a:t>Using standard file formats</a:t>
            </a:r>
          </a:p>
          <a:p>
            <a:pPr marL="838190" lvl="1" indent="-380990">
              <a:spcAft>
                <a:spcPts val="667"/>
              </a:spcAft>
              <a:buFont typeface="Arial" charset="0"/>
              <a:buChar char="•"/>
            </a:pPr>
            <a:r>
              <a:rPr lang="en-US" sz="3200" kern="0" dirty="0">
                <a:solidFill>
                  <a:srgbClr val="003560"/>
                </a:solidFill>
                <a:latin typeface="Arial" charset="0"/>
                <a:ea typeface="Arial" charset="0"/>
                <a:cs typeface="Arial" charset="0"/>
              </a:rPr>
              <a:t>Metadata should remain available after data are no longer available</a:t>
            </a:r>
          </a:p>
          <a:p>
            <a:pPr marL="838190" lvl="1" indent="-380990">
              <a:spcAft>
                <a:spcPts val="667"/>
              </a:spcAft>
              <a:buFont typeface="Arial" charset="0"/>
              <a:buChar char="•"/>
            </a:pPr>
            <a:r>
              <a:rPr lang="en-US" sz="3200" kern="0" dirty="0">
                <a:solidFill>
                  <a:srgbClr val="003560"/>
                </a:solidFill>
                <a:latin typeface="Arial" charset="0"/>
                <a:ea typeface="Arial" charset="0"/>
                <a:cs typeface="Arial" charset="0"/>
              </a:rPr>
              <a:t>FAIR ≠ Open</a:t>
            </a:r>
          </a:p>
          <a:p>
            <a:pPr marL="1295390" lvl="2" indent="-380990">
              <a:spcAft>
                <a:spcPts val="667"/>
              </a:spcAft>
              <a:buFont typeface="Arial" charset="0"/>
              <a:buChar char="•"/>
            </a:pPr>
            <a:r>
              <a:rPr lang="en-US" sz="3200" kern="0" dirty="0">
                <a:solidFill>
                  <a:srgbClr val="003560"/>
                </a:solidFill>
                <a:latin typeface="Arial" charset="0"/>
                <a:ea typeface="Arial" charset="0"/>
                <a:cs typeface="Arial" charset="0"/>
              </a:rPr>
              <a:t>Allows for authentication prior to access</a:t>
            </a:r>
          </a:p>
        </p:txBody>
      </p:sp>
      <p:sp>
        <p:nvSpPr>
          <p:cNvPr id="14" name="Title 1">
            <a:extLst>
              <a:ext uri="{FF2B5EF4-FFF2-40B4-BE49-F238E27FC236}">
                <a16:creationId xmlns:a16="http://schemas.microsoft.com/office/drawing/2014/main" id="{D73F8368-12F4-BEA3-02B5-AC7D364D60F5}"/>
              </a:ext>
            </a:extLst>
          </p:cNvPr>
          <p:cNvSpPr>
            <a:spLocks noGrp="1"/>
          </p:cNvSpPr>
          <p:nvPr>
            <p:ph type="title"/>
          </p:nvPr>
        </p:nvSpPr>
        <p:spPr>
          <a:xfrm>
            <a:off x="2549236" y="315311"/>
            <a:ext cx="9210963" cy="1671144"/>
          </a:xfrm>
        </p:spPr>
        <p:txBody>
          <a:bodyPr anchor="ctr"/>
          <a:lstStyle/>
          <a:p>
            <a:r>
              <a:rPr lang="en-US" dirty="0"/>
              <a:t>    Accessible</a:t>
            </a:r>
          </a:p>
        </p:txBody>
      </p:sp>
      <p:sp>
        <p:nvSpPr>
          <p:cNvPr id="16" name="TextBox 15">
            <a:extLst>
              <a:ext uri="{FF2B5EF4-FFF2-40B4-BE49-F238E27FC236}">
                <a16:creationId xmlns:a16="http://schemas.microsoft.com/office/drawing/2014/main" id="{90480D98-B662-D077-CC09-AE3F4AE00B2B}"/>
              </a:ext>
            </a:extLst>
          </p:cNvPr>
          <p:cNvSpPr txBox="1"/>
          <p:nvPr/>
        </p:nvSpPr>
        <p:spPr>
          <a:xfrm>
            <a:off x="6768663" y="6114210"/>
            <a:ext cx="5423338" cy="646331"/>
          </a:xfrm>
          <a:prstGeom prst="rect">
            <a:avLst/>
          </a:prstGeom>
          <a:noFill/>
        </p:spPr>
        <p:txBody>
          <a:bodyPr wrap="square">
            <a:spAutoFit/>
          </a:bodyPr>
          <a:lstStyle/>
          <a:p>
            <a:pPr algn="r"/>
            <a:r>
              <a:rPr lang="en-GB" sz="1200" b="0" i="0" dirty="0">
                <a:effectLst/>
                <a:highlight>
                  <a:srgbClr val="FFFFFF"/>
                </a:highlight>
                <a:latin typeface="-apple-system"/>
              </a:rPr>
              <a:t>Wilkinson, M., Dumontier, M., </a:t>
            </a:r>
            <a:r>
              <a:rPr lang="en-GB" sz="1200" b="0" i="0" dirty="0" err="1">
                <a:effectLst/>
                <a:highlight>
                  <a:srgbClr val="FFFFFF"/>
                </a:highlight>
                <a:latin typeface="-apple-system"/>
              </a:rPr>
              <a:t>Aalbersberg</a:t>
            </a:r>
            <a:r>
              <a:rPr lang="en-GB" sz="1200" b="0" i="0" dirty="0">
                <a:effectLst/>
                <a:highlight>
                  <a:srgbClr val="FFFFFF"/>
                </a:highlight>
                <a:latin typeface="-apple-system"/>
              </a:rPr>
              <a:t>, I. </a:t>
            </a:r>
            <a:r>
              <a:rPr lang="en-GB" sz="1200" b="0" i="1" dirty="0">
                <a:effectLst/>
                <a:highlight>
                  <a:srgbClr val="FFFFFF"/>
                </a:highlight>
                <a:latin typeface="-apple-system"/>
              </a:rPr>
              <a:t>et al.</a:t>
            </a:r>
            <a:r>
              <a:rPr lang="en-GB" sz="1200" b="0" i="0" dirty="0">
                <a:effectLst/>
                <a:highlight>
                  <a:srgbClr val="FFFFFF"/>
                </a:highlight>
                <a:latin typeface="-apple-system"/>
              </a:rPr>
              <a:t> The FAIR Guiding Principles for scientific data management and stewardship. </a:t>
            </a:r>
            <a:r>
              <a:rPr lang="en-GB" sz="1200" b="0" i="1" dirty="0">
                <a:effectLst/>
                <a:highlight>
                  <a:srgbClr val="FFFFFF"/>
                </a:highlight>
                <a:latin typeface="-apple-system"/>
              </a:rPr>
              <a:t>Sci Data</a:t>
            </a:r>
            <a:r>
              <a:rPr lang="en-GB" sz="1200" b="0" i="0" dirty="0">
                <a:effectLst/>
                <a:highlight>
                  <a:srgbClr val="FFFFFF"/>
                </a:highlight>
                <a:latin typeface="-apple-system"/>
              </a:rPr>
              <a:t> </a:t>
            </a:r>
            <a:r>
              <a:rPr lang="en-GB" sz="1200" b="1" i="0" dirty="0">
                <a:effectLst/>
                <a:highlight>
                  <a:srgbClr val="FFFFFF"/>
                </a:highlight>
                <a:latin typeface="-apple-system"/>
              </a:rPr>
              <a:t>3</a:t>
            </a:r>
            <a:r>
              <a:rPr lang="en-GB" sz="1200" b="0" i="0" dirty="0">
                <a:effectLst/>
                <a:highlight>
                  <a:srgbClr val="FFFFFF"/>
                </a:highlight>
                <a:latin typeface="-apple-system"/>
              </a:rPr>
              <a:t>, 160018 (2016). </a:t>
            </a:r>
            <a:r>
              <a:rPr lang="en-GB" sz="1200" b="0" i="0" dirty="0">
                <a:effectLst/>
                <a:highlight>
                  <a:srgbClr val="FFFFFF"/>
                </a:highlight>
                <a:latin typeface="-apple-system"/>
                <a:hlinkClick r:id="rId3">
                  <a:extLst>
                    <a:ext uri="{A12FA001-AC4F-418D-AE19-62706E023703}">
                      <ahyp:hlinkClr xmlns:ahyp="http://schemas.microsoft.com/office/drawing/2018/hyperlinkcolor" val="tx"/>
                    </a:ext>
                  </a:extLst>
                </a:hlinkClick>
              </a:rPr>
              <a:t>https://doi.org/10.1038/sdata.2016.18</a:t>
            </a:r>
            <a:endParaRPr lang="en-US" sz="1200" dirty="0"/>
          </a:p>
        </p:txBody>
      </p:sp>
      <p:pic>
        <p:nvPicPr>
          <p:cNvPr id="3" name="Graphic 2">
            <a:extLst>
              <a:ext uri="{FF2B5EF4-FFF2-40B4-BE49-F238E27FC236}">
                <a16:creationId xmlns:a16="http://schemas.microsoft.com/office/drawing/2014/main" id="{C916A735-9498-6DEC-C7BD-3B81651A45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49236" y="970883"/>
            <a:ext cx="360000" cy="360000"/>
          </a:xfrm>
          <a:prstGeom prst="rect">
            <a:avLst/>
          </a:prstGeom>
        </p:spPr>
      </p:pic>
    </p:spTree>
    <p:extLst>
      <p:ext uri="{BB962C8B-B14F-4D97-AF65-F5344CB8AC3E}">
        <p14:creationId xmlns:p14="http://schemas.microsoft.com/office/powerpoint/2010/main" val="336591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9314-D884-1BCE-EE4A-D2660A5ABDD2}"/>
              </a:ext>
            </a:extLst>
          </p:cNvPr>
          <p:cNvSpPr>
            <a:spLocks noGrp="1"/>
          </p:cNvSpPr>
          <p:nvPr>
            <p:ph type="title"/>
          </p:nvPr>
        </p:nvSpPr>
        <p:spPr>
          <a:xfrm>
            <a:off x="2549236" y="304800"/>
            <a:ext cx="9210963" cy="1660634"/>
          </a:xfrm>
        </p:spPr>
        <p:txBody>
          <a:bodyPr anchor="ctr"/>
          <a:lstStyle/>
          <a:p>
            <a:r>
              <a:rPr lang="en-US" dirty="0"/>
              <a:t>    Open Data</a:t>
            </a:r>
          </a:p>
        </p:txBody>
      </p:sp>
      <p:sp>
        <p:nvSpPr>
          <p:cNvPr id="3" name="Content Placeholder 2">
            <a:extLst>
              <a:ext uri="{FF2B5EF4-FFF2-40B4-BE49-F238E27FC236}">
                <a16:creationId xmlns:a16="http://schemas.microsoft.com/office/drawing/2014/main" id="{40702BE3-4209-FFF3-988B-2A4B9D1E4A47}"/>
              </a:ext>
            </a:extLst>
          </p:cNvPr>
          <p:cNvSpPr txBox="1">
            <a:spLocks/>
          </p:cNvSpPr>
          <p:nvPr/>
        </p:nvSpPr>
        <p:spPr>
          <a:xfrm>
            <a:off x="336332" y="2438402"/>
            <a:ext cx="11423868" cy="437968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0990" indent="-380990" algn="ctr">
              <a:spcAft>
                <a:spcPts val="667"/>
              </a:spcAft>
              <a:buFont typeface="Arial" charset="0"/>
              <a:buChar char="•"/>
            </a:pPr>
            <a:r>
              <a:rPr lang="en-GB" sz="3200" b="0" i="0" dirty="0">
                <a:solidFill>
                  <a:schemeClr val="tx1"/>
                </a:solidFill>
                <a:effectLst/>
                <a:highlight>
                  <a:srgbClr val="F4F4F4"/>
                </a:highlight>
              </a:rPr>
              <a:t>“Open data and content can be </a:t>
            </a:r>
            <a:r>
              <a:rPr lang="en-GB" sz="3200" b="1" i="0" dirty="0">
                <a:solidFill>
                  <a:schemeClr val="tx1"/>
                </a:solidFill>
                <a:effectLst/>
                <a:highlight>
                  <a:srgbClr val="F4F4F4"/>
                </a:highlight>
              </a:rPr>
              <a:t>freely used, modified, and shared</a:t>
            </a:r>
            <a:r>
              <a:rPr lang="en-GB" sz="3200" b="0" i="0" dirty="0">
                <a:solidFill>
                  <a:schemeClr val="tx1"/>
                </a:solidFill>
                <a:effectLst/>
                <a:highlight>
                  <a:srgbClr val="F4F4F4"/>
                </a:highlight>
              </a:rPr>
              <a:t> by </a:t>
            </a:r>
            <a:r>
              <a:rPr lang="en-GB" sz="3200" b="1" i="0" dirty="0">
                <a:solidFill>
                  <a:schemeClr val="tx1"/>
                </a:solidFill>
                <a:effectLst/>
                <a:highlight>
                  <a:srgbClr val="F4F4F4"/>
                </a:highlight>
              </a:rPr>
              <a:t>anyone</a:t>
            </a:r>
            <a:r>
              <a:rPr lang="en-GB" sz="3200" b="0" i="0" dirty="0">
                <a:solidFill>
                  <a:schemeClr val="tx1"/>
                </a:solidFill>
                <a:effectLst/>
                <a:highlight>
                  <a:srgbClr val="F4F4F4"/>
                </a:highlight>
              </a:rPr>
              <a:t> for </a:t>
            </a:r>
            <a:r>
              <a:rPr lang="en-GB" sz="3200" b="1" i="0" dirty="0">
                <a:solidFill>
                  <a:schemeClr val="tx1"/>
                </a:solidFill>
                <a:effectLst/>
                <a:highlight>
                  <a:srgbClr val="F4F4F4"/>
                </a:highlight>
              </a:rPr>
              <a:t>any purpose</a:t>
            </a:r>
            <a:r>
              <a:rPr lang="en-GB" sz="3200" b="0" i="0" dirty="0">
                <a:solidFill>
                  <a:schemeClr val="tx1"/>
                </a:solidFill>
                <a:effectLst/>
                <a:highlight>
                  <a:srgbClr val="F4F4F4"/>
                </a:highlight>
              </a:rPr>
              <a:t>” </a:t>
            </a:r>
            <a:r>
              <a:rPr lang="en-GB" sz="3200" b="0" i="0" dirty="0">
                <a:solidFill>
                  <a:schemeClr val="tx1"/>
                </a:solidFill>
                <a:effectLst/>
                <a:highlight>
                  <a:srgbClr val="F4F4F4"/>
                </a:highlight>
                <a:hlinkClick r:id="rId2"/>
              </a:rPr>
              <a:t>https://opendefinition.org/</a:t>
            </a:r>
            <a:endParaRPr lang="en-GB" sz="3200" b="0" i="0" dirty="0">
              <a:solidFill>
                <a:schemeClr val="tx1"/>
              </a:solidFill>
              <a:effectLst/>
              <a:highlight>
                <a:srgbClr val="F4F4F4"/>
              </a:highlight>
            </a:endParaRPr>
          </a:p>
          <a:p>
            <a:pPr marL="380990" indent="-380990">
              <a:spcAft>
                <a:spcPts val="667"/>
              </a:spcAft>
              <a:buFont typeface="Arial" charset="0"/>
              <a:buChar char="•"/>
            </a:pPr>
            <a:endParaRPr lang="en-GB" sz="3200" b="0" i="0" dirty="0">
              <a:solidFill>
                <a:schemeClr val="tx1"/>
              </a:solidFill>
              <a:effectLst/>
              <a:highlight>
                <a:srgbClr val="F4F4F4"/>
              </a:highlight>
            </a:endParaRPr>
          </a:p>
        </p:txBody>
      </p:sp>
      <p:pic>
        <p:nvPicPr>
          <p:cNvPr id="5" name="Graphic 4">
            <a:extLst>
              <a:ext uri="{FF2B5EF4-FFF2-40B4-BE49-F238E27FC236}">
                <a16:creationId xmlns:a16="http://schemas.microsoft.com/office/drawing/2014/main" id="{0E80BB60-CFE4-0C8E-A615-17F6AA6C76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49236" y="955117"/>
            <a:ext cx="315000" cy="360000"/>
          </a:xfrm>
          <a:prstGeom prst="rect">
            <a:avLst/>
          </a:prstGeom>
        </p:spPr>
      </p:pic>
    </p:spTree>
    <p:extLst>
      <p:ext uri="{BB962C8B-B14F-4D97-AF65-F5344CB8AC3E}">
        <p14:creationId xmlns:p14="http://schemas.microsoft.com/office/powerpoint/2010/main" val="266317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4294967295"/>
          </p:nvPr>
        </p:nvSpPr>
        <p:spPr>
          <a:xfrm>
            <a:off x="409903" y="2438402"/>
            <a:ext cx="11350295" cy="4379686"/>
          </a:xfrm>
          <a:prstGeom prst="rect">
            <a:avLst/>
          </a:prstGeom>
        </p:spPr>
        <p:txBody>
          <a:bodyPr>
            <a:noAutofit/>
          </a:bodyPr>
          <a:lstStyle/>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Data usually needs to be integrated with other data</a:t>
            </a:r>
          </a:p>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Data / metadata should use a formal and accepted format / standard</a:t>
            </a:r>
          </a:p>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Should also use recognized vocabulary</a:t>
            </a:r>
          </a:p>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E.g., ISO / W3C / </a:t>
            </a:r>
            <a:r>
              <a:rPr lang="en-US" sz="3200" kern="0" dirty="0" err="1">
                <a:solidFill>
                  <a:srgbClr val="003560"/>
                </a:solidFill>
                <a:latin typeface="Arial" charset="0"/>
                <a:ea typeface="Arial" charset="0"/>
                <a:cs typeface="Arial" charset="0"/>
              </a:rPr>
              <a:t>Schema.org</a:t>
            </a:r>
            <a:endParaRPr lang="en-US" sz="3200" kern="0" dirty="0">
              <a:solidFill>
                <a:srgbClr val="003560"/>
              </a:solidFill>
              <a:latin typeface="Arial" charset="0"/>
              <a:ea typeface="Arial" charset="0"/>
              <a:cs typeface="Arial" charset="0"/>
            </a:endParaRPr>
          </a:p>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Should include qualified references to other data / metadata</a:t>
            </a:r>
          </a:p>
          <a:p>
            <a:pPr marL="838190" lvl="1" indent="-380990">
              <a:spcAft>
                <a:spcPts val="667"/>
              </a:spcAft>
              <a:buFont typeface="Arial" charset="0"/>
              <a:buChar char="•"/>
            </a:pPr>
            <a:endParaRPr lang="en-US" sz="3200" kern="0" dirty="0">
              <a:solidFill>
                <a:srgbClr val="003560"/>
              </a:solidFill>
              <a:latin typeface="Arial" charset="0"/>
              <a:ea typeface="Arial" charset="0"/>
              <a:cs typeface="Arial" charset="0"/>
            </a:endParaRPr>
          </a:p>
        </p:txBody>
      </p:sp>
      <p:sp>
        <p:nvSpPr>
          <p:cNvPr id="14" name="Title 1">
            <a:extLst>
              <a:ext uri="{FF2B5EF4-FFF2-40B4-BE49-F238E27FC236}">
                <a16:creationId xmlns:a16="http://schemas.microsoft.com/office/drawing/2014/main" id="{D73F8368-12F4-BEA3-02B5-AC7D364D60F5}"/>
              </a:ext>
            </a:extLst>
          </p:cNvPr>
          <p:cNvSpPr>
            <a:spLocks noGrp="1"/>
          </p:cNvSpPr>
          <p:nvPr>
            <p:ph type="title"/>
          </p:nvPr>
        </p:nvSpPr>
        <p:spPr>
          <a:xfrm>
            <a:off x="2549236" y="315311"/>
            <a:ext cx="9210963" cy="1671144"/>
          </a:xfrm>
        </p:spPr>
        <p:txBody>
          <a:bodyPr anchor="ctr"/>
          <a:lstStyle/>
          <a:p>
            <a:r>
              <a:rPr lang="en-US" dirty="0"/>
              <a:t>    Interoperable</a:t>
            </a:r>
          </a:p>
        </p:txBody>
      </p:sp>
      <p:sp>
        <p:nvSpPr>
          <p:cNvPr id="16" name="TextBox 15">
            <a:extLst>
              <a:ext uri="{FF2B5EF4-FFF2-40B4-BE49-F238E27FC236}">
                <a16:creationId xmlns:a16="http://schemas.microsoft.com/office/drawing/2014/main" id="{90480D98-B662-D077-CC09-AE3F4AE00B2B}"/>
              </a:ext>
            </a:extLst>
          </p:cNvPr>
          <p:cNvSpPr txBox="1"/>
          <p:nvPr/>
        </p:nvSpPr>
        <p:spPr>
          <a:xfrm>
            <a:off x="6768663" y="6114210"/>
            <a:ext cx="5423338" cy="646331"/>
          </a:xfrm>
          <a:prstGeom prst="rect">
            <a:avLst/>
          </a:prstGeom>
          <a:noFill/>
        </p:spPr>
        <p:txBody>
          <a:bodyPr wrap="square">
            <a:spAutoFit/>
          </a:bodyPr>
          <a:lstStyle/>
          <a:p>
            <a:pPr algn="r"/>
            <a:r>
              <a:rPr lang="en-GB" sz="1200" b="0" i="0" dirty="0">
                <a:solidFill>
                  <a:srgbClr val="222222"/>
                </a:solidFill>
                <a:effectLst/>
                <a:highlight>
                  <a:srgbClr val="FFFFFF"/>
                </a:highlight>
                <a:latin typeface="-apple-system"/>
              </a:rPr>
              <a:t>Wilkinson, M., Dumontier, M., </a:t>
            </a:r>
            <a:r>
              <a:rPr lang="en-GB" sz="1200" b="0" i="0" dirty="0" err="1">
                <a:solidFill>
                  <a:srgbClr val="222222"/>
                </a:solidFill>
                <a:effectLst/>
                <a:highlight>
                  <a:srgbClr val="FFFFFF"/>
                </a:highlight>
                <a:latin typeface="-apple-system"/>
              </a:rPr>
              <a:t>Aalbersberg</a:t>
            </a:r>
            <a:r>
              <a:rPr lang="en-GB" sz="1200" b="0" i="0" dirty="0">
                <a:solidFill>
                  <a:srgbClr val="222222"/>
                </a:solidFill>
                <a:effectLst/>
                <a:highlight>
                  <a:srgbClr val="FFFFFF"/>
                </a:highlight>
                <a:latin typeface="-apple-system"/>
              </a:rPr>
              <a:t>, I. </a:t>
            </a:r>
            <a:r>
              <a:rPr lang="en-GB" sz="1200" b="0" i="1" dirty="0">
                <a:solidFill>
                  <a:srgbClr val="222222"/>
                </a:solidFill>
                <a:effectLst/>
                <a:highlight>
                  <a:srgbClr val="FFFFFF"/>
                </a:highlight>
                <a:latin typeface="-apple-system"/>
              </a:rPr>
              <a:t>et al.</a:t>
            </a:r>
            <a:r>
              <a:rPr lang="en-GB" sz="1200" b="0" i="0" dirty="0">
                <a:solidFill>
                  <a:srgbClr val="222222"/>
                </a:solidFill>
                <a:effectLst/>
                <a:highlight>
                  <a:srgbClr val="FFFFFF"/>
                </a:highlight>
                <a:latin typeface="-apple-system"/>
              </a:rPr>
              <a:t> The FAIR Guiding Principles for scientific data management and stewardship. </a:t>
            </a:r>
            <a:r>
              <a:rPr lang="en-GB" sz="1200" b="0" i="1" dirty="0">
                <a:solidFill>
                  <a:srgbClr val="222222"/>
                </a:solidFill>
                <a:effectLst/>
                <a:highlight>
                  <a:srgbClr val="FFFFFF"/>
                </a:highlight>
                <a:latin typeface="-apple-system"/>
              </a:rPr>
              <a:t>Sci Data</a:t>
            </a:r>
            <a:r>
              <a:rPr lang="en-GB" sz="1200" b="0" i="0" dirty="0">
                <a:solidFill>
                  <a:srgbClr val="222222"/>
                </a:solidFill>
                <a:effectLst/>
                <a:highlight>
                  <a:srgbClr val="FFFFFF"/>
                </a:highlight>
                <a:latin typeface="-apple-system"/>
              </a:rPr>
              <a:t> </a:t>
            </a:r>
            <a:r>
              <a:rPr lang="en-GB" sz="1200" b="1" i="0" dirty="0">
                <a:solidFill>
                  <a:srgbClr val="222222"/>
                </a:solidFill>
                <a:effectLst/>
                <a:highlight>
                  <a:srgbClr val="FFFFFF"/>
                </a:highlight>
                <a:latin typeface="-apple-system"/>
              </a:rPr>
              <a:t>3</a:t>
            </a:r>
            <a:r>
              <a:rPr lang="en-GB" sz="1200" b="0" i="0" dirty="0">
                <a:solidFill>
                  <a:srgbClr val="222222"/>
                </a:solidFill>
                <a:effectLst/>
                <a:highlight>
                  <a:srgbClr val="FFFFFF"/>
                </a:highlight>
                <a:latin typeface="-apple-system"/>
              </a:rPr>
              <a:t>, 160018 (2016). </a:t>
            </a:r>
            <a:r>
              <a:rPr lang="en-GB" sz="1200" b="0" i="0" dirty="0">
                <a:solidFill>
                  <a:srgbClr val="222222"/>
                </a:solidFill>
                <a:effectLst/>
                <a:highlight>
                  <a:srgbClr val="FFFFFF"/>
                </a:highlight>
                <a:latin typeface="-apple-system"/>
                <a:hlinkClick r:id="rId3"/>
              </a:rPr>
              <a:t>https://doi.org/10.1038/sdata.2016.18</a:t>
            </a:r>
            <a:endParaRPr lang="en-US" sz="1200" dirty="0"/>
          </a:p>
        </p:txBody>
      </p:sp>
      <p:pic>
        <p:nvPicPr>
          <p:cNvPr id="2" name="Graphic 1">
            <a:extLst>
              <a:ext uri="{FF2B5EF4-FFF2-40B4-BE49-F238E27FC236}">
                <a16:creationId xmlns:a16="http://schemas.microsoft.com/office/drawing/2014/main" id="{B84193A9-63F3-F7E3-1A75-B5CAB3F38D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49236" y="970883"/>
            <a:ext cx="405000" cy="360000"/>
          </a:xfrm>
          <a:prstGeom prst="rect">
            <a:avLst/>
          </a:prstGeom>
        </p:spPr>
      </p:pic>
    </p:spTree>
    <p:extLst>
      <p:ext uri="{BB962C8B-B14F-4D97-AF65-F5344CB8AC3E}">
        <p14:creationId xmlns:p14="http://schemas.microsoft.com/office/powerpoint/2010/main" val="3336861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4294967295"/>
          </p:nvPr>
        </p:nvSpPr>
        <p:spPr>
          <a:xfrm>
            <a:off x="336332" y="2438402"/>
            <a:ext cx="11423868" cy="4379686"/>
          </a:xfrm>
          <a:prstGeom prst="rect">
            <a:avLst/>
          </a:prstGeom>
        </p:spPr>
        <p:txBody>
          <a:bodyPr>
            <a:noAutofit/>
          </a:bodyPr>
          <a:lstStyle/>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Data should be well described so that they can be replicated or combined in different settings</a:t>
            </a:r>
          </a:p>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Data / metadata described with accurate and relevant attributes</a:t>
            </a:r>
          </a:p>
          <a:p>
            <a:pPr marL="380990" indent="-380990">
              <a:spcAft>
                <a:spcPts val="667"/>
              </a:spcAft>
              <a:buFont typeface="Arial" charset="0"/>
              <a:buChar char="•"/>
            </a:pPr>
            <a:r>
              <a:rPr lang="en-US" sz="3200" kern="0" dirty="0">
                <a:solidFill>
                  <a:srgbClr val="003560"/>
                </a:solidFill>
                <a:latin typeface="Arial" charset="0"/>
                <a:ea typeface="Arial" charset="0"/>
                <a:cs typeface="Arial" charset="0"/>
              </a:rPr>
              <a:t>Data / metadata should be clearly licensed to allow for reuse</a:t>
            </a:r>
          </a:p>
          <a:p>
            <a:pPr marL="838190" lvl="1" indent="-380990">
              <a:spcAft>
                <a:spcPts val="667"/>
              </a:spcAft>
              <a:buFont typeface="Arial" charset="0"/>
              <a:buChar char="•"/>
            </a:pPr>
            <a:r>
              <a:rPr lang="en-US" sz="3200" kern="0" dirty="0">
                <a:solidFill>
                  <a:srgbClr val="003560"/>
                </a:solidFill>
                <a:latin typeface="Arial" charset="0"/>
                <a:ea typeface="Arial" charset="0"/>
                <a:cs typeface="Arial" charset="0"/>
              </a:rPr>
              <a:t>This can be a permissive / restrictive license</a:t>
            </a:r>
          </a:p>
          <a:p>
            <a:pPr marL="838190" lvl="1" indent="-380990">
              <a:spcAft>
                <a:spcPts val="667"/>
              </a:spcAft>
              <a:buFont typeface="Arial" charset="0"/>
              <a:buChar char="•"/>
            </a:pPr>
            <a:endParaRPr lang="en-US" sz="3200" kern="0" dirty="0">
              <a:solidFill>
                <a:srgbClr val="003560"/>
              </a:solidFill>
              <a:latin typeface="Arial" charset="0"/>
              <a:ea typeface="Arial" charset="0"/>
              <a:cs typeface="Arial" charset="0"/>
            </a:endParaRPr>
          </a:p>
        </p:txBody>
      </p:sp>
      <p:sp>
        <p:nvSpPr>
          <p:cNvPr id="14" name="Title 1">
            <a:extLst>
              <a:ext uri="{FF2B5EF4-FFF2-40B4-BE49-F238E27FC236}">
                <a16:creationId xmlns:a16="http://schemas.microsoft.com/office/drawing/2014/main" id="{D73F8368-12F4-BEA3-02B5-AC7D364D60F5}"/>
              </a:ext>
            </a:extLst>
          </p:cNvPr>
          <p:cNvSpPr>
            <a:spLocks noGrp="1"/>
          </p:cNvSpPr>
          <p:nvPr>
            <p:ph type="title"/>
          </p:nvPr>
        </p:nvSpPr>
        <p:spPr>
          <a:xfrm>
            <a:off x="2549236" y="315311"/>
            <a:ext cx="9210963" cy="1671144"/>
          </a:xfrm>
        </p:spPr>
        <p:txBody>
          <a:bodyPr anchor="ctr"/>
          <a:lstStyle/>
          <a:p>
            <a:r>
              <a:rPr lang="en-US" dirty="0"/>
              <a:t>    Reusable</a:t>
            </a:r>
          </a:p>
        </p:txBody>
      </p:sp>
      <p:sp>
        <p:nvSpPr>
          <p:cNvPr id="16" name="TextBox 15">
            <a:extLst>
              <a:ext uri="{FF2B5EF4-FFF2-40B4-BE49-F238E27FC236}">
                <a16:creationId xmlns:a16="http://schemas.microsoft.com/office/drawing/2014/main" id="{90480D98-B662-D077-CC09-AE3F4AE00B2B}"/>
              </a:ext>
            </a:extLst>
          </p:cNvPr>
          <p:cNvSpPr txBox="1"/>
          <p:nvPr/>
        </p:nvSpPr>
        <p:spPr>
          <a:xfrm>
            <a:off x="6768663" y="6114210"/>
            <a:ext cx="5423338" cy="646331"/>
          </a:xfrm>
          <a:prstGeom prst="rect">
            <a:avLst/>
          </a:prstGeom>
          <a:noFill/>
        </p:spPr>
        <p:txBody>
          <a:bodyPr wrap="square">
            <a:spAutoFit/>
          </a:bodyPr>
          <a:lstStyle/>
          <a:p>
            <a:pPr algn="r"/>
            <a:r>
              <a:rPr lang="en-GB" sz="1200" b="0" i="0" dirty="0">
                <a:effectLst/>
                <a:highlight>
                  <a:srgbClr val="FFFFFF"/>
                </a:highlight>
                <a:latin typeface="-apple-system"/>
              </a:rPr>
              <a:t>Wilkinson, M., Dumontier, M., </a:t>
            </a:r>
            <a:r>
              <a:rPr lang="en-GB" sz="1200" b="0" i="0" dirty="0" err="1">
                <a:effectLst/>
                <a:highlight>
                  <a:srgbClr val="FFFFFF"/>
                </a:highlight>
                <a:latin typeface="-apple-system"/>
              </a:rPr>
              <a:t>Aalbersberg</a:t>
            </a:r>
            <a:r>
              <a:rPr lang="en-GB" sz="1200" b="0" i="0" dirty="0">
                <a:effectLst/>
                <a:highlight>
                  <a:srgbClr val="FFFFFF"/>
                </a:highlight>
                <a:latin typeface="-apple-system"/>
              </a:rPr>
              <a:t>, I. </a:t>
            </a:r>
            <a:r>
              <a:rPr lang="en-GB" sz="1200" b="0" i="1" dirty="0">
                <a:effectLst/>
                <a:highlight>
                  <a:srgbClr val="FFFFFF"/>
                </a:highlight>
                <a:latin typeface="-apple-system"/>
              </a:rPr>
              <a:t>et al.</a:t>
            </a:r>
            <a:r>
              <a:rPr lang="en-GB" sz="1200" b="0" i="0" dirty="0">
                <a:effectLst/>
                <a:highlight>
                  <a:srgbClr val="FFFFFF"/>
                </a:highlight>
                <a:latin typeface="-apple-system"/>
              </a:rPr>
              <a:t> The FAIR Guiding Principles for scientific data management and stewardship. </a:t>
            </a:r>
            <a:r>
              <a:rPr lang="en-GB" sz="1200" b="0" i="1" dirty="0">
                <a:effectLst/>
                <a:highlight>
                  <a:srgbClr val="FFFFFF"/>
                </a:highlight>
                <a:latin typeface="-apple-system"/>
              </a:rPr>
              <a:t>Sci Data</a:t>
            </a:r>
            <a:r>
              <a:rPr lang="en-GB" sz="1200" b="0" i="0" dirty="0">
                <a:effectLst/>
                <a:highlight>
                  <a:srgbClr val="FFFFFF"/>
                </a:highlight>
                <a:latin typeface="-apple-system"/>
              </a:rPr>
              <a:t> </a:t>
            </a:r>
            <a:r>
              <a:rPr lang="en-GB" sz="1200" b="1" i="0" dirty="0">
                <a:effectLst/>
                <a:highlight>
                  <a:srgbClr val="FFFFFF"/>
                </a:highlight>
                <a:latin typeface="-apple-system"/>
              </a:rPr>
              <a:t>3</a:t>
            </a:r>
            <a:r>
              <a:rPr lang="en-GB" sz="1200" b="0" i="0" dirty="0">
                <a:effectLst/>
                <a:highlight>
                  <a:srgbClr val="FFFFFF"/>
                </a:highlight>
                <a:latin typeface="-apple-system"/>
              </a:rPr>
              <a:t>, 160018 (2016). </a:t>
            </a:r>
            <a:r>
              <a:rPr lang="en-GB" sz="1200" b="0" i="0" dirty="0">
                <a:effectLst/>
                <a:highlight>
                  <a:srgbClr val="FFFFFF"/>
                </a:highlight>
                <a:latin typeface="-apple-system"/>
                <a:hlinkClick r:id="rId3">
                  <a:extLst>
                    <a:ext uri="{A12FA001-AC4F-418D-AE19-62706E023703}">
                      <ahyp:hlinkClr xmlns:ahyp="http://schemas.microsoft.com/office/drawing/2018/hyperlinkcolor" val="tx"/>
                    </a:ext>
                  </a:extLst>
                </a:hlinkClick>
              </a:rPr>
              <a:t>https://doi.org/10.1038/sdata.2016.18</a:t>
            </a:r>
            <a:endParaRPr lang="en-US" sz="1200" dirty="0"/>
          </a:p>
        </p:txBody>
      </p:sp>
      <p:pic>
        <p:nvPicPr>
          <p:cNvPr id="2" name="Graphic 1">
            <a:extLst>
              <a:ext uri="{FF2B5EF4-FFF2-40B4-BE49-F238E27FC236}">
                <a16:creationId xmlns:a16="http://schemas.microsoft.com/office/drawing/2014/main" id="{B84193A9-63F3-F7E3-1A75-B5CAB3F38D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49236" y="970883"/>
            <a:ext cx="405000" cy="360000"/>
          </a:xfrm>
          <a:prstGeom prst="rect">
            <a:avLst/>
          </a:prstGeom>
        </p:spPr>
      </p:pic>
    </p:spTree>
    <p:extLst>
      <p:ext uri="{BB962C8B-B14F-4D97-AF65-F5344CB8AC3E}">
        <p14:creationId xmlns:p14="http://schemas.microsoft.com/office/powerpoint/2010/main" val="3153910332"/>
      </p:ext>
    </p:extLst>
  </p:cSld>
  <p:clrMapOvr>
    <a:masterClrMapping/>
  </p:clrMapOvr>
</p:sld>
</file>

<file path=ppt/theme/theme1.xml><?xml version="1.0" encoding="utf-8"?>
<a:theme xmlns:a="http://schemas.openxmlformats.org/drawingml/2006/main" name="Office Theme">
  <a:themeElements>
    <a:clrScheme name="UofG colours">
      <a:dk1>
        <a:srgbClr val="003865"/>
      </a:dk1>
      <a:lt1>
        <a:srgbClr val="FFFFFE"/>
      </a:lt1>
      <a:dk2>
        <a:srgbClr val="000000"/>
      </a:dk2>
      <a:lt2>
        <a:srgbClr val="7D2238"/>
      </a:lt2>
      <a:accent1>
        <a:srgbClr val="0075B0"/>
      </a:accent1>
      <a:accent2>
        <a:srgbClr val="5B4D93"/>
      </a:accent2>
      <a:accent3>
        <a:srgbClr val="CF1C20"/>
      </a:accent3>
      <a:accent4>
        <a:srgbClr val="00833C"/>
      </a:accent4>
      <a:accent5>
        <a:srgbClr val="BE4D00"/>
      </a:accent5>
      <a:accent6>
        <a:srgbClr val="951271"/>
      </a:accent6>
      <a:hlink>
        <a:srgbClr val="584B3D"/>
      </a:hlink>
      <a:folHlink>
        <a:srgbClr val="0068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61AF5F2-503D-2641-86A1-09AD8919EA9C}" vid="{A816E7D6-9491-074F-A4D5-6596497DAC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7000DEB54A8D4CA74051303AEA9734" ma:contentTypeVersion="18" ma:contentTypeDescription="Create a new document." ma:contentTypeScope="" ma:versionID="94b8ce4e65b475beea7b4ee42c01ee3e">
  <xsd:schema xmlns:xsd="http://www.w3.org/2001/XMLSchema" xmlns:xs="http://www.w3.org/2001/XMLSchema" xmlns:p="http://schemas.microsoft.com/office/2006/metadata/properties" xmlns:ns2="2c809d4f-6dab-4156-bcb4-cfcf367df10a" xmlns:ns3="3c228323-0686-4605-bab3-9d9745ea3c9b" targetNamespace="http://schemas.microsoft.com/office/2006/metadata/properties" ma:root="true" ma:fieldsID="b771be0079926df79f93ef632c851f05" ns2:_="" ns3:_="">
    <xsd:import namespace="2c809d4f-6dab-4156-bcb4-cfcf367df10a"/>
    <xsd:import namespace="3c228323-0686-4605-bab3-9d9745ea3c9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809d4f-6dab-4156-bcb4-cfcf367df1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306b285-ac2c-4225-b56d-e54690cf9c9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c228323-0686-4605-bab3-9d9745ea3c9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52d06a90-6f36-4b86-af4d-24c9cf030861}" ma:internalName="TaxCatchAll" ma:showField="CatchAllData" ma:web="3c228323-0686-4605-bab3-9d9745ea3c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c228323-0686-4605-bab3-9d9745ea3c9b" xsi:nil="true"/>
    <lcf76f155ced4ddcb4097134ff3c332f xmlns="2c809d4f-6dab-4156-bcb4-cfcf367df10a">
      <Terms xmlns="http://schemas.microsoft.com/office/infopath/2007/PartnerControls"/>
    </lcf76f155ced4ddcb4097134ff3c332f>
    <SharedWithUsers xmlns="3c228323-0686-4605-bab3-9d9745ea3c9b">
      <UserInfo>
        <DisplayName/>
        <AccountId xsi:nil="true"/>
        <AccountType/>
      </UserInfo>
    </SharedWithUsers>
  </documentManagement>
</p:properties>
</file>

<file path=customXml/itemProps1.xml><?xml version="1.0" encoding="utf-8"?>
<ds:datastoreItem xmlns:ds="http://schemas.openxmlformats.org/officeDocument/2006/customXml" ds:itemID="{58229706-F88D-4903-B80F-3F05CDD1F771}">
  <ds:schemaRefs>
    <ds:schemaRef ds:uri="2c809d4f-6dab-4156-bcb4-cfcf367df10a"/>
    <ds:schemaRef ds:uri="3c228323-0686-4605-bab3-9d9745ea3c9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A8009E1-442D-4A19-9D87-8644AF7F3DED}">
  <ds:schemaRefs>
    <ds:schemaRef ds:uri="http://schemas.microsoft.com/sharepoint/v3/contenttype/forms"/>
  </ds:schemaRefs>
</ds:datastoreItem>
</file>

<file path=customXml/itemProps3.xml><?xml version="1.0" encoding="utf-8"?>
<ds:datastoreItem xmlns:ds="http://schemas.openxmlformats.org/officeDocument/2006/customXml" ds:itemID="{B8914066-67F1-4CA3-932E-5967E55E9D70}">
  <ds:schemaRefs>
    <ds:schemaRef ds:uri="http://schemas.microsoft.com/office/2006/documentManagement/types"/>
    <ds:schemaRef ds:uri="http://purl.org/dc/elements/1.1/"/>
    <ds:schemaRef ds:uri="3c228323-0686-4605-bab3-9d9745ea3c9b"/>
    <ds:schemaRef ds:uri="http://purl.org/dc/dcmitype/"/>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2c809d4f-6dab-4156-bcb4-cfcf367df10a"/>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4376</TotalTime>
  <Words>1269</Words>
  <Application>Microsoft Office PowerPoint</Application>
  <PresentationFormat>Widescreen</PresentationFormat>
  <Paragraphs>142</Paragraphs>
  <Slides>23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-apple-system</vt:lpstr>
      <vt:lpstr>Arial</vt:lpstr>
      <vt:lpstr>Calibri</vt:lpstr>
      <vt:lpstr>Open Sans</vt:lpstr>
      <vt:lpstr>Office Theme</vt:lpstr>
      <vt:lpstr>PowerPoint Presentation</vt:lpstr>
      <vt:lpstr>What is FAIR Data</vt:lpstr>
      <vt:lpstr>    Findable</vt:lpstr>
      <vt:lpstr>Unique Identifiers – DOI’s </vt:lpstr>
      <vt:lpstr>Registering Data</vt:lpstr>
      <vt:lpstr>    Accessible</vt:lpstr>
      <vt:lpstr>    Open Data</vt:lpstr>
      <vt:lpstr>    Interoperable</vt:lpstr>
      <vt:lpstr>    Reusable</vt:lpstr>
      <vt:lpstr>    Reusable</vt:lpstr>
      <vt:lpstr>Data Provenance</vt:lpstr>
      <vt:lpstr>PowerPoint Presentation</vt:lpstr>
      <vt:lpstr>iFDO – Image FAIR DIGITAL OBJECTS</vt:lpstr>
      <vt:lpstr>Version Control</vt:lpstr>
      <vt:lpstr>PowerPoint Presentation</vt:lpstr>
      <vt:lpstr>Branches</vt:lpstr>
      <vt:lpstr>Common git Commands</vt:lpstr>
      <vt:lpstr>.gitignore</vt:lpstr>
      <vt:lpstr>PowerPoint Presentation</vt:lpstr>
      <vt:lpstr>PowerPoint Presentation</vt:lpstr>
      <vt:lpstr>Practicals</vt:lpstr>
      <vt:lpstr>Git Clients – With a Graphical User Interface</vt:lpstr>
      <vt:lpstr>Thank you  Any Questions?  ryan.field@glasgow.ac.uk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 Howard</dc:creator>
  <cp:lastModifiedBy>Ryan Field</cp:lastModifiedBy>
  <cp:revision>4</cp:revision>
  <dcterms:created xsi:type="dcterms:W3CDTF">2021-01-06T14:22:07Z</dcterms:created>
  <dcterms:modified xsi:type="dcterms:W3CDTF">2024-06-04T13:03:56Z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0x010100937000DEB54A8D4CA74051303AEA9734</vt:lpwstr>
  </property>
  <property fmtid="{D5CDD505-2E9C-101B-9397-08002B2CF9AE}" pid="3" name="Order">
    <vt:r8>9400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MediaServiceImageTags">
    <vt:lpwstr/>
  </property>
</Properties>
</file>