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61" r:id="rId7"/>
    <p:sldId id="262" r:id="rId8"/>
    <p:sldId id="259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E83"/>
    <a:srgbClr val="FFCD15"/>
    <a:srgbClr val="142E82"/>
    <a:srgbClr val="FFED01"/>
    <a:srgbClr val="D20028"/>
    <a:srgbClr val="B40022"/>
    <a:srgbClr val="E8C440"/>
    <a:srgbClr val="9A001D"/>
    <a:srgbClr val="375391"/>
    <a:srgbClr val="002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9" autoAdjust="0"/>
  </p:normalViewPr>
  <p:slideViewPr>
    <p:cSldViewPr>
      <p:cViewPr>
        <p:scale>
          <a:sx n="75" d="100"/>
          <a:sy n="75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7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3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7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7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9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F0FC-17C1-4D18-A42C-E04A70CBDC1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63CB-40E1-4909-9969-E5F40DFC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microsoft.com/office/2007/relationships/hdphoto" Target="../media/hdphoto5.wdp"/><Relationship Id="rId9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9.wdp"/><Relationship Id="rId5" Type="http://schemas.openxmlformats.org/officeDocument/2006/relationships/image" Target="../media/image30.png"/><Relationship Id="rId4" Type="http://schemas.microsoft.com/office/2007/relationships/hdphoto" Target="../media/hdphoto8.wdp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2.wdp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IPDE Development\Dropout\RJM_Dropout_Story\assets\images\frontier\goldIcon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IPDE Development\Dropout\RJM_Dropout_Story\assets\images\frontier\gol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IPDE Development\Dropout\RJM_Dropout_Story\assets\images\frontier\goldIcon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09600" cy="609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810000" y="2819400"/>
            <a:ext cx="609600" cy="609600"/>
            <a:chOff x="0" y="1905000"/>
            <a:chExt cx="609600" cy="609600"/>
          </a:xfrm>
        </p:grpSpPr>
        <p:sp>
          <p:nvSpPr>
            <p:cNvPr id="5" name="Oval 4"/>
            <p:cNvSpPr/>
            <p:nvPr/>
          </p:nvSpPr>
          <p:spPr>
            <a:xfrm>
              <a:off x="0" y="1905000"/>
              <a:ext cx="609600" cy="609600"/>
            </a:xfrm>
            <a:prstGeom prst="ellipse">
              <a:avLst/>
            </a:prstGeom>
            <a:solidFill>
              <a:srgbClr val="437CAC"/>
            </a:solidFill>
            <a:ln w="50800">
              <a:solidFill>
                <a:schemeClr val="bg1">
                  <a:lumMod val="8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riped Right Arrow 3"/>
            <p:cNvSpPr/>
            <p:nvPr/>
          </p:nvSpPr>
          <p:spPr>
            <a:xfrm>
              <a:off x="76200" y="1986116"/>
              <a:ext cx="478708" cy="447368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5353" r="7135" b="8033"/>
          <a:stretch/>
        </p:blipFill>
        <p:spPr>
          <a:xfrm>
            <a:off x="2887980" y="2743200"/>
            <a:ext cx="723900" cy="739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3156" r="6084" b="8138"/>
          <a:stretch/>
        </p:blipFill>
        <p:spPr>
          <a:xfrm>
            <a:off x="4724400" y="2768600"/>
            <a:ext cx="711200" cy="713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8801"/>
            <a:ext cx="609600" cy="6096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45500" y="1844953"/>
            <a:ext cx="573700" cy="561735"/>
            <a:chOff x="16852" y="1844953"/>
            <a:chExt cx="573700" cy="561735"/>
          </a:xfrm>
        </p:grpSpPr>
        <p:sp>
          <p:nvSpPr>
            <p:cNvPr id="26" name="Freeform 25"/>
            <p:cNvSpPr/>
            <p:nvPr/>
          </p:nvSpPr>
          <p:spPr>
            <a:xfrm>
              <a:off x="221567" y="1844953"/>
              <a:ext cx="204237" cy="431450"/>
            </a:xfrm>
            <a:custGeom>
              <a:avLst/>
              <a:gdLst>
                <a:gd name="connsiteX0" fmla="*/ 102393 w 102393"/>
                <a:gd name="connsiteY0" fmla="*/ 0 h 402431"/>
                <a:gd name="connsiteX1" fmla="*/ 0 w 102393"/>
                <a:gd name="connsiteY1" fmla="*/ 402431 h 402431"/>
                <a:gd name="connsiteX2" fmla="*/ 102393 w 102393"/>
                <a:gd name="connsiteY2" fmla="*/ 0 h 402431"/>
                <a:gd name="connsiteX0" fmla="*/ 191952 w 218754"/>
                <a:gd name="connsiteY0" fmla="*/ 0 h 438619"/>
                <a:gd name="connsiteX1" fmla="*/ 89559 w 218754"/>
                <a:gd name="connsiteY1" fmla="*/ 402431 h 438619"/>
                <a:gd name="connsiteX2" fmla="*/ 191952 w 218754"/>
                <a:gd name="connsiteY2" fmla="*/ 0 h 438619"/>
                <a:gd name="connsiteX0" fmla="*/ 192985 w 220784"/>
                <a:gd name="connsiteY0" fmla="*/ 0 h 423694"/>
                <a:gd name="connsiteX1" fmla="*/ 90592 w 220784"/>
                <a:gd name="connsiteY1" fmla="*/ 402431 h 423694"/>
                <a:gd name="connsiteX2" fmla="*/ 192985 w 220784"/>
                <a:gd name="connsiteY2" fmla="*/ 0 h 423694"/>
                <a:gd name="connsiteX0" fmla="*/ 175902 w 188184"/>
                <a:gd name="connsiteY0" fmla="*/ 18480 h 441109"/>
                <a:gd name="connsiteX1" fmla="*/ 73509 w 188184"/>
                <a:gd name="connsiteY1" fmla="*/ 420911 h 441109"/>
                <a:gd name="connsiteX2" fmla="*/ 175902 w 188184"/>
                <a:gd name="connsiteY2" fmla="*/ 18480 h 441109"/>
                <a:gd name="connsiteX0" fmla="*/ 180864 w 204237"/>
                <a:gd name="connsiteY0" fmla="*/ 10041 h 431450"/>
                <a:gd name="connsiteX1" fmla="*/ 78471 w 204237"/>
                <a:gd name="connsiteY1" fmla="*/ 412472 h 431450"/>
                <a:gd name="connsiteX2" fmla="*/ 180864 w 204237"/>
                <a:gd name="connsiteY2" fmla="*/ 10041 h 43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237" h="431450">
                  <a:moveTo>
                    <a:pt x="180864" y="10041"/>
                  </a:moveTo>
                  <a:cubicBezTo>
                    <a:pt x="229282" y="-64572"/>
                    <a:pt x="-161241" y="297378"/>
                    <a:pt x="78471" y="412472"/>
                  </a:cubicBezTo>
                  <a:cubicBezTo>
                    <a:pt x="318183" y="527566"/>
                    <a:pt x="132446" y="84654"/>
                    <a:pt x="180864" y="10041"/>
                  </a:cubicBezTo>
                  <a:close/>
                </a:path>
              </a:pathLst>
            </a:custGeom>
            <a:solidFill>
              <a:srgbClr val="0033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852" y="2027034"/>
              <a:ext cx="573700" cy="379654"/>
              <a:chOff x="16852" y="2027034"/>
              <a:chExt cx="573700" cy="379654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16852" y="2027034"/>
                <a:ext cx="295020" cy="305008"/>
              </a:xfrm>
              <a:custGeom>
                <a:avLst/>
                <a:gdLst>
                  <a:gd name="connsiteX0" fmla="*/ 0 w 264318"/>
                  <a:gd name="connsiteY0" fmla="*/ 0 h 259556"/>
                  <a:gd name="connsiteX1" fmla="*/ 264318 w 264318"/>
                  <a:gd name="connsiteY1" fmla="*/ 259556 h 259556"/>
                  <a:gd name="connsiteX2" fmla="*/ 0 w 264318"/>
                  <a:gd name="connsiteY2" fmla="*/ 0 h 259556"/>
                  <a:gd name="connsiteX0" fmla="*/ 0 w 298897"/>
                  <a:gd name="connsiteY0" fmla="*/ 0 h 299029"/>
                  <a:gd name="connsiteX1" fmla="*/ 264318 w 298897"/>
                  <a:gd name="connsiteY1" fmla="*/ 259556 h 299029"/>
                  <a:gd name="connsiteX2" fmla="*/ 0 w 298897"/>
                  <a:gd name="connsiteY2" fmla="*/ 0 h 299029"/>
                  <a:gd name="connsiteX0" fmla="*/ 8276 w 297772"/>
                  <a:gd name="connsiteY0" fmla="*/ 22137 h 321365"/>
                  <a:gd name="connsiteX1" fmla="*/ 272594 w 297772"/>
                  <a:gd name="connsiteY1" fmla="*/ 281693 h 321365"/>
                  <a:gd name="connsiteX2" fmla="*/ 8276 w 297772"/>
                  <a:gd name="connsiteY2" fmla="*/ 22137 h 321365"/>
                  <a:gd name="connsiteX0" fmla="*/ 4581 w 295020"/>
                  <a:gd name="connsiteY0" fmla="*/ 8935 h 305008"/>
                  <a:gd name="connsiteX1" fmla="*/ 268899 w 295020"/>
                  <a:gd name="connsiteY1" fmla="*/ 268491 h 305008"/>
                  <a:gd name="connsiteX2" fmla="*/ 4581 w 295020"/>
                  <a:gd name="connsiteY2" fmla="*/ 8935 h 305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020" h="305008">
                    <a:moveTo>
                      <a:pt x="4581" y="8935"/>
                    </a:moveTo>
                    <a:cubicBezTo>
                      <a:pt x="-50188" y="-39484"/>
                      <a:pt x="407012" y="117678"/>
                      <a:pt x="268899" y="268491"/>
                    </a:cubicBezTo>
                    <a:cubicBezTo>
                      <a:pt x="130786" y="419304"/>
                      <a:pt x="59350" y="57354"/>
                      <a:pt x="4581" y="8935"/>
                    </a:cubicBezTo>
                    <a:close/>
                  </a:path>
                </a:pathLst>
              </a:custGeom>
              <a:solidFill>
                <a:srgbClr val="0080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7978" y="2124075"/>
                <a:ext cx="552574" cy="282613"/>
                <a:chOff x="37978" y="2124075"/>
                <a:chExt cx="552574" cy="282613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7978" y="2166465"/>
                  <a:ext cx="207020" cy="202879"/>
                  <a:chOff x="37978" y="2166465"/>
                  <a:chExt cx="207020" cy="202879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37978" y="2202656"/>
                    <a:ext cx="207020" cy="166688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>
                    <a:off x="97629" y="2166465"/>
                    <a:ext cx="87404" cy="45719"/>
                  </a:xfrm>
                  <a:custGeom>
                    <a:avLst/>
                    <a:gdLst>
                      <a:gd name="connsiteX0" fmla="*/ 107156 w 309562"/>
                      <a:gd name="connsiteY0" fmla="*/ 135731 h 161925"/>
                      <a:gd name="connsiteX1" fmla="*/ 0 w 309562"/>
                      <a:gd name="connsiteY1" fmla="*/ 0 h 161925"/>
                      <a:gd name="connsiteX2" fmla="*/ 173831 w 309562"/>
                      <a:gd name="connsiteY2" fmla="*/ 126206 h 161925"/>
                      <a:gd name="connsiteX3" fmla="*/ 309562 w 309562"/>
                      <a:gd name="connsiteY3" fmla="*/ 30956 h 161925"/>
                      <a:gd name="connsiteX4" fmla="*/ 185737 w 309562"/>
                      <a:gd name="connsiteY4" fmla="*/ 161925 h 161925"/>
                      <a:gd name="connsiteX5" fmla="*/ 107156 w 309562"/>
                      <a:gd name="connsiteY5" fmla="*/ 135731 h 161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9562" h="161925">
                        <a:moveTo>
                          <a:pt x="107156" y="135731"/>
                        </a:moveTo>
                        <a:lnTo>
                          <a:pt x="0" y="0"/>
                        </a:lnTo>
                        <a:lnTo>
                          <a:pt x="173831" y="126206"/>
                        </a:lnTo>
                        <a:lnTo>
                          <a:pt x="309562" y="30956"/>
                        </a:lnTo>
                        <a:lnTo>
                          <a:pt x="185737" y="161925"/>
                        </a:lnTo>
                        <a:lnTo>
                          <a:pt x="107156" y="135731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7978" y="2124075"/>
                  <a:ext cx="552574" cy="282613"/>
                  <a:chOff x="40357" y="2124075"/>
                  <a:chExt cx="552574" cy="282613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40357" y="2218244"/>
                    <a:ext cx="414040" cy="188444"/>
                  </a:xfrm>
                  <a:custGeom>
                    <a:avLst/>
                    <a:gdLst>
                      <a:gd name="connsiteX0" fmla="*/ 0 w 411957"/>
                      <a:gd name="connsiteY0" fmla="*/ 180975 h 180975"/>
                      <a:gd name="connsiteX1" fmla="*/ 359569 w 411957"/>
                      <a:gd name="connsiteY1" fmla="*/ 0 h 180975"/>
                      <a:gd name="connsiteX2" fmla="*/ 411957 w 411957"/>
                      <a:gd name="connsiteY2" fmla="*/ 38100 h 180975"/>
                      <a:gd name="connsiteX3" fmla="*/ 409575 w 411957"/>
                      <a:gd name="connsiteY3" fmla="*/ 95250 h 180975"/>
                      <a:gd name="connsiteX4" fmla="*/ 0 w 411957"/>
                      <a:gd name="connsiteY4" fmla="*/ 180975 h 180975"/>
                      <a:gd name="connsiteX0" fmla="*/ 170 w 412127"/>
                      <a:gd name="connsiteY0" fmla="*/ 187680 h 187680"/>
                      <a:gd name="connsiteX1" fmla="*/ 359739 w 412127"/>
                      <a:gd name="connsiteY1" fmla="*/ 6705 h 187680"/>
                      <a:gd name="connsiteX2" fmla="*/ 412127 w 412127"/>
                      <a:gd name="connsiteY2" fmla="*/ 44805 h 187680"/>
                      <a:gd name="connsiteX3" fmla="*/ 409745 w 412127"/>
                      <a:gd name="connsiteY3" fmla="*/ 101955 h 187680"/>
                      <a:gd name="connsiteX4" fmla="*/ 170 w 412127"/>
                      <a:gd name="connsiteY4" fmla="*/ 187680 h 187680"/>
                      <a:gd name="connsiteX0" fmla="*/ 170 w 412127"/>
                      <a:gd name="connsiteY0" fmla="*/ 187680 h 189695"/>
                      <a:gd name="connsiteX1" fmla="*/ 359739 w 412127"/>
                      <a:gd name="connsiteY1" fmla="*/ 6705 h 189695"/>
                      <a:gd name="connsiteX2" fmla="*/ 412127 w 412127"/>
                      <a:gd name="connsiteY2" fmla="*/ 44805 h 189695"/>
                      <a:gd name="connsiteX3" fmla="*/ 409745 w 412127"/>
                      <a:gd name="connsiteY3" fmla="*/ 101955 h 189695"/>
                      <a:gd name="connsiteX4" fmla="*/ 170 w 412127"/>
                      <a:gd name="connsiteY4" fmla="*/ 187680 h 189695"/>
                      <a:gd name="connsiteX0" fmla="*/ 170 w 414161"/>
                      <a:gd name="connsiteY0" fmla="*/ 187994 h 190009"/>
                      <a:gd name="connsiteX1" fmla="*/ 359739 w 414161"/>
                      <a:gd name="connsiteY1" fmla="*/ 7019 h 190009"/>
                      <a:gd name="connsiteX2" fmla="*/ 412127 w 414161"/>
                      <a:gd name="connsiteY2" fmla="*/ 45119 h 190009"/>
                      <a:gd name="connsiteX3" fmla="*/ 409745 w 414161"/>
                      <a:gd name="connsiteY3" fmla="*/ 102269 h 190009"/>
                      <a:gd name="connsiteX4" fmla="*/ 170 w 414161"/>
                      <a:gd name="connsiteY4" fmla="*/ 187994 h 190009"/>
                      <a:gd name="connsiteX0" fmla="*/ 170 w 417715"/>
                      <a:gd name="connsiteY0" fmla="*/ 188246 h 190261"/>
                      <a:gd name="connsiteX1" fmla="*/ 359739 w 417715"/>
                      <a:gd name="connsiteY1" fmla="*/ 7271 h 190261"/>
                      <a:gd name="connsiteX2" fmla="*/ 412127 w 417715"/>
                      <a:gd name="connsiteY2" fmla="*/ 45371 h 190261"/>
                      <a:gd name="connsiteX3" fmla="*/ 409745 w 417715"/>
                      <a:gd name="connsiteY3" fmla="*/ 102521 h 190261"/>
                      <a:gd name="connsiteX4" fmla="*/ 170 w 417715"/>
                      <a:gd name="connsiteY4" fmla="*/ 188246 h 190261"/>
                      <a:gd name="connsiteX0" fmla="*/ 158 w 417703"/>
                      <a:gd name="connsiteY0" fmla="*/ 182268 h 184283"/>
                      <a:gd name="connsiteX1" fmla="*/ 359727 w 417703"/>
                      <a:gd name="connsiteY1" fmla="*/ 1293 h 184283"/>
                      <a:gd name="connsiteX2" fmla="*/ 412115 w 417703"/>
                      <a:gd name="connsiteY2" fmla="*/ 39393 h 184283"/>
                      <a:gd name="connsiteX3" fmla="*/ 409733 w 417703"/>
                      <a:gd name="connsiteY3" fmla="*/ 96543 h 184283"/>
                      <a:gd name="connsiteX4" fmla="*/ 158 w 417703"/>
                      <a:gd name="connsiteY4" fmla="*/ 182268 h 184283"/>
                      <a:gd name="connsiteX0" fmla="*/ 158 w 417703"/>
                      <a:gd name="connsiteY0" fmla="*/ 182268 h 184626"/>
                      <a:gd name="connsiteX1" fmla="*/ 359727 w 417703"/>
                      <a:gd name="connsiteY1" fmla="*/ 1293 h 184626"/>
                      <a:gd name="connsiteX2" fmla="*/ 412115 w 417703"/>
                      <a:gd name="connsiteY2" fmla="*/ 39393 h 184626"/>
                      <a:gd name="connsiteX3" fmla="*/ 409733 w 417703"/>
                      <a:gd name="connsiteY3" fmla="*/ 96543 h 184626"/>
                      <a:gd name="connsiteX4" fmla="*/ 158 w 417703"/>
                      <a:gd name="connsiteY4" fmla="*/ 182268 h 184626"/>
                      <a:gd name="connsiteX0" fmla="*/ 147 w 417692"/>
                      <a:gd name="connsiteY0" fmla="*/ 181177 h 183535"/>
                      <a:gd name="connsiteX1" fmla="*/ 359716 w 417692"/>
                      <a:gd name="connsiteY1" fmla="*/ 202 h 183535"/>
                      <a:gd name="connsiteX2" fmla="*/ 412104 w 417692"/>
                      <a:gd name="connsiteY2" fmla="*/ 38302 h 183535"/>
                      <a:gd name="connsiteX3" fmla="*/ 409722 w 417692"/>
                      <a:gd name="connsiteY3" fmla="*/ 95452 h 183535"/>
                      <a:gd name="connsiteX4" fmla="*/ 147 w 417692"/>
                      <a:gd name="connsiteY4" fmla="*/ 181177 h 183535"/>
                      <a:gd name="connsiteX0" fmla="*/ 169 w 439907"/>
                      <a:gd name="connsiteY0" fmla="*/ 188701 h 190828"/>
                      <a:gd name="connsiteX1" fmla="*/ 359738 w 439907"/>
                      <a:gd name="connsiteY1" fmla="*/ 7726 h 190828"/>
                      <a:gd name="connsiteX2" fmla="*/ 400219 w 439907"/>
                      <a:gd name="connsiteY2" fmla="*/ 43444 h 190828"/>
                      <a:gd name="connsiteX3" fmla="*/ 409744 w 439907"/>
                      <a:gd name="connsiteY3" fmla="*/ 102976 h 190828"/>
                      <a:gd name="connsiteX4" fmla="*/ 169 w 439907"/>
                      <a:gd name="connsiteY4" fmla="*/ 188701 h 190828"/>
                      <a:gd name="connsiteX0" fmla="*/ 169 w 438866"/>
                      <a:gd name="connsiteY0" fmla="*/ 188429 h 190556"/>
                      <a:gd name="connsiteX1" fmla="*/ 359738 w 438866"/>
                      <a:gd name="connsiteY1" fmla="*/ 7454 h 190556"/>
                      <a:gd name="connsiteX2" fmla="*/ 400219 w 438866"/>
                      <a:gd name="connsiteY2" fmla="*/ 43172 h 190556"/>
                      <a:gd name="connsiteX3" fmla="*/ 409744 w 438866"/>
                      <a:gd name="connsiteY3" fmla="*/ 102704 h 190556"/>
                      <a:gd name="connsiteX4" fmla="*/ 169 w 438866"/>
                      <a:gd name="connsiteY4" fmla="*/ 188429 h 190556"/>
                      <a:gd name="connsiteX0" fmla="*/ 169 w 415637"/>
                      <a:gd name="connsiteY0" fmla="*/ 188429 h 190556"/>
                      <a:gd name="connsiteX1" fmla="*/ 359738 w 415637"/>
                      <a:gd name="connsiteY1" fmla="*/ 7454 h 190556"/>
                      <a:gd name="connsiteX2" fmla="*/ 400219 w 415637"/>
                      <a:gd name="connsiteY2" fmla="*/ 43172 h 190556"/>
                      <a:gd name="connsiteX3" fmla="*/ 409744 w 415637"/>
                      <a:gd name="connsiteY3" fmla="*/ 102704 h 190556"/>
                      <a:gd name="connsiteX4" fmla="*/ 169 w 415637"/>
                      <a:gd name="connsiteY4" fmla="*/ 188429 h 190556"/>
                      <a:gd name="connsiteX0" fmla="*/ 170 w 441268"/>
                      <a:gd name="connsiteY0" fmla="*/ 187995 h 190113"/>
                      <a:gd name="connsiteX1" fmla="*/ 359739 w 441268"/>
                      <a:gd name="connsiteY1" fmla="*/ 7020 h 190113"/>
                      <a:gd name="connsiteX2" fmla="*/ 407364 w 441268"/>
                      <a:gd name="connsiteY2" fmla="*/ 45119 h 190113"/>
                      <a:gd name="connsiteX3" fmla="*/ 409745 w 441268"/>
                      <a:gd name="connsiteY3" fmla="*/ 102270 h 190113"/>
                      <a:gd name="connsiteX4" fmla="*/ 170 w 441268"/>
                      <a:gd name="connsiteY4" fmla="*/ 187995 h 190113"/>
                      <a:gd name="connsiteX0" fmla="*/ 170 w 414086"/>
                      <a:gd name="connsiteY0" fmla="*/ 187995 h 190168"/>
                      <a:gd name="connsiteX1" fmla="*/ 359739 w 414086"/>
                      <a:gd name="connsiteY1" fmla="*/ 7020 h 190168"/>
                      <a:gd name="connsiteX2" fmla="*/ 407364 w 414086"/>
                      <a:gd name="connsiteY2" fmla="*/ 45119 h 190168"/>
                      <a:gd name="connsiteX3" fmla="*/ 409745 w 414086"/>
                      <a:gd name="connsiteY3" fmla="*/ 102270 h 190168"/>
                      <a:gd name="connsiteX4" fmla="*/ 170 w 414086"/>
                      <a:gd name="connsiteY4" fmla="*/ 187995 h 190168"/>
                      <a:gd name="connsiteX0" fmla="*/ 154 w 414070"/>
                      <a:gd name="connsiteY0" fmla="*/ 184438 h 186611"/>
                      <a:gd name="connsiteX1" fmla="*/ 359723 w 414070"/>
                      <a:gd name="connsiteY1" fmla="*/ 3463 h 186611"/>
                      <a:gd name="connsiteX2" fmla="*/ 407348 w 414070"/>
                      <a:gd name="connsiteY2" fmla="*/ 41562 h 186611"/>
                      <a:gd name="connsiteX3" fmla="*/ 409729 w 414070"/>
                      <a:gd name="connsiteY3" fmla="*/ 98713 h 186611"/>
                      <a:gd name="connsiteX4" fmla="*/ 154 w 414070"/>
                      <a:gd name="connsiteY4" fmla="*/ 184438 h 186611"/>
                      <a:gd name="connsiteX0" fmla="*/ 0 w 413916"/>
                      <a:gd name="connsiteY0" fmla="*/ 184438 h 186611"/>
                      <a:gd name="connsiteX1" fmla="*/ 359569 w 413916"/>
                      <a:gd name="connsiteY1" fmla="*/ 3463 h 186611"/>
                      <a:gd name="connsiteX2" fmla="*/ 407194 w 413916"/>
                      <a:gd name="connsiteY2" fmla="*/ 41562 h 186611"/>
                      <a:gd name="connsiteX3" fmla="*/ 409575 w 413916"/>
                      <a:gd name="connsiteY3" fmla="*/ 98713 h 186611"/>
                      <a:gd name="connsiteX4" fmla="*/ 0 w 413916"/>
                      <a:gd name="connsiteY4" fmla="*/ 184438 h 186611"/>
                      <a:gd name="connsiteX0" fmla="*/ 0 w 413916"/>
                      <a:gd name="connsiteY0" fmla="*/ 184438 h 184438"/>
                      <a:gd name="connsiteX1" fmla="*/ 359569 w 413916"/>
                      <a:gd name="connsiteY1" fmla="*/ 3463 h 184438"/>
                      <a:gd name="connsiteX2" fmla="*/ 407194 w 413916"/>
                      <a:gd name="connsiteY2" fmla="*/ 41562 h 184438"/>
                      <a:gd name="connsiteX3" fmla="*/ 409575 w 413916"/>
                      <a:gd name="connsiteY3" fmla="*/ 98713 h 184438"/>
                      <a:gd name="connsiteX4" fmla="*/ 0 w 413916"/>
                      <a:gd name="connsiteY4" fmla="*/ 184438 h 184438"/>
                      <a:gd name="connsiteX0" fmla="*/ 124 w 414040"/>
                      <a:gd name="connsiteY0" fmla="*/ 184438 h 188444"/>
                      <a:gd name="connsiteX1" fmla="*/ 359693 w 414040"/>
                      <a:gd name="connsiteY1" fmla="*/ 3463 h 188444"/>
                      <a:gd name="connsiteX2" fmla="*/ 407318 w 414040"/>
                      <a:gd name="connsiteY2" fmla="*/ 41562 h 188444"/>
                      <a:gd name="connsiteX3" fmla="*/ 409699 w 414040"/>
                      <a:gd name="connsiteY3" fmla="*/ 98713 h 188444"/>
                      <a:gd name="connsiteX4" fmla="*/ 124 w 414040"/>
                      <a:gd name="connsiteY4" fmla="*/ 184438 h 188444"/>
                      <a:gd name="connsiteX0" fmla="*/ 124 w 414040"/>
                      <a:gd name="connsiteY0" fmla="*/ 184438 h 188444"/>
                      <a:gd name="connsiteX1" fmla="*/ 359693 w 414040"/>
                      <a:gd name="connsiteY1" fmla="*/ 3463 h 188444"/>
                      <a:gd name="connsiteX2" fmla="*/ 407318 w 414040"/>
                      <a:gd name="connsiteY2" fmla="*/ 41562 h 188444"/>
                      <a:gd name="connsiteX3" fmla="*/ 409699 w 414040"/>
                      <a:gd name="connsiteY3" fmla="*/ 98713 h 188444"/>
                      <a:gd name="connsiteX4" fmla="*/ 124 w 414040"/>
                      <a:gd name="connsiteY4" fmla="*/ 184438 h 188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4040" h="188444">
                        <a:moveTo>
                          <a:pt x="124" y="184438"/>
                        </a:moveTo>
                        <a:cubicBezTo>
                          <a:pt x="3696" y="147133"/>
                          <a:pt x="325164" y="17751"/>
                          <a:pt x="359693" y="3463"/>
                        </a:cubicBezTo>
                        <a:cubicBezTo>
                          <a:pt x="394222" y="-10825"/>
                          <a:pt x="398588" y="22512"/>
                          <a:pt x="407318" y="41562"/>
                        </a:cubicBezTo>
                        <a:cubicBezTo>
                          <a:pt x="416048" y="60612"/>
                          <a:pt x="415653" y="72519"/>
                          <a:pt x="409699" y="98713"/>
                        </a:cubicBezTo>
                        <a:cubicBezTo>
                          <a:pt x="403745" y="124907"/>
                          <a:pt x="-8210" y="207457"/>
                          <a:pt x="124" y="184438"/>
                        </a:cubicBezTo>
                        <a:close/>
                      </a:path>
                    </a:pathLst>
                  </a:cu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445294" y="2124075"/>
                    <a:ext cx="147637" cy="188119"/>
                  </a:xfrm>
                  <a:custGeom>
                    <a:avLst/>
                    <a:gdLst>
                      <a:gd name="connsiteX0" fmla="*/ 114300 w 147637"/>
                      <a:gd name="connsiteY0" fmla="*/ 188119 h 188119"/>
                      <a:gd name="connsiteX1" fmla="*/ 26194 w 147637"/>
                      <a:gd name="connsiteY1" fmla="*/ 138113 h 188119"/>
                      <a:gd name="connsiteX2" fmla="*/ 7144 w 147637"/>
                      <a:gd name="connsiteY2" fmla="*/ 142875 h 188119"/>
                      <a:gd name="connsiteX3" fmla="*/ 2381 w 147637"/>
                      <a:gd name="connsiteY3" fmla="*/ 123825 h 188119"/>
                      <a:gd name="connsiteX4" fmla="*/ 16669 w 147637"/>
                      <a:gd name="connsiteY4" fmla="*/ 97631 h 188119"/>
                      <a:gd name="connsiteX5" fmla="*/ 0 w 147637"/>
                      <a:gd name="connsiteY5" fmla="*/ 30956 h 188119"/>
                      <a:gd name="connsiteX6" fmla="*/ 26194 w 147637"/>
                      <a:gd name="connsiteY6" fmla="*/ 0 h 188119"/>
                      <a:gd name="connsiteX7" fmla="*/ 28575 w 147637"/>
                      <a:gd name="connsiteY7" fmla="*/ 80963 h 188119"/>
                      <a:gd name="connsiteX8" fmla="*/ 45244 w 147637"/>
                      <a:gd name="connsiteY8" fmla="*/ 57150 h 188119"/>
                      <a:gd name="connsiteX9" fmla="*/ 52387 w 147637"/>
                      <a:gd name="connsiteY9" fmla="*/ 107156 h 188119"/>
                      <a:gd name="connsiteX10" fmla="*/ 95250 w 147637"/>
                      <a:gd name="connsiteY10" fmla="*/ 88106 h 188119"/>
                      <a:gd name="connsiteX11" fmla="*/ 80962 w 147637"/>
                      <a:gd name="connsiteY11" fmla="*/ 128588 h 188119"/>
                      <a:gd name="connsiteX12" fmla="*/ 147637 w 147637"/>
                      <a:gd name="connsiteY12" fmla="*/ 142875 h 188119"/>
                      <a:gd name="connsiteX13" fmla="*/ 76200 w 147637"/>
                      <a:gd name="connsiteY13" fmla="*/ 152400 h 188119"/>
                      <a:gd name="connsiteX14" fmla="*/ 114300 w 147637"/>
                      <a:gd name="connsiteY14" fmla="*/ 188119 h 188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7637" h="188119">
                        <a:moveTo>
                          <a:pt x="114300" y="188119"/>
                        </a:moveTo>
                        <a:lnTo>
                          <a:pt x="26194" y="138113"/>
                        </a:lnTo>
                        <a:lnTo>
                          <a:pt x="7144" y="142875"/>
                        </a:lnTo>
                        <a:lnTo>
                          <a:pt x="2381" y="123825"/>
                        </a:lnTo>
                        <a:lnTo>
                          <a:pt x="16669" y="97631"/>
                        </a:lnTo>
                        <a:lnTo>
                          <a:pt x="0" y="30956"/>
                        </a:lnTo>
                        <a:lnTo>
                          <a:pt x="26194" y="0"/>
                        </a:lnTo>
                        <a:cubicBezTo>
                          <a:pt x="26988" y="26988"/>
                          <a:pt x="27781" y="53975"/>
                          <a:pt x="28575" y="80963"/>
                        </a:cubicBezTo>
                        <a:lnTo>
                          <a:pt x="45244" y="57150"/>
                        </a:lnTo>
                        <a:lnTo>
                          <a:pt x="52387" y="107156"/>
                        </a:lnTo>
                        <a:lnTo>
                          <a:pt x="95250" y="88106"/>
                        </a:lnTo>
                        <a:lnTo>
                          <a:pt x="80962" y="128588"/>
                        </a:lnTo>
                        <a:lnTo>
                          <a:pt x="147637" y="142875"/>
                        </a:lnTo>
                        <a:lnTo>
                          <a:pt x="76200" y="152400"/>
                        </a:lnTo>
                        <a:lnTo>
                          <a:pt x="114300" y="188119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6374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t="58086" r="76346" b="27840"/>
          <a:stretch/>
        </p:blipFill>
        <p:spPr>
          <a:xfrm>
            <a:off x="3756660" y="3329940"/>
            <a:ext cx="381000" cy="4191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24200" y="3365659"/>
            <a:ext cx="302419" cy="347662"/>
          </a:xfrm>
          <a:custGeom>
            <a:avLst/>
            <a:gdLst>
              <a:gd name="connsiteX0" fmla="*/ 0 w 302419"/>
              <a:gd name="connsiteY0" fmla="*/ 19050 h 347662"/>
              <a:gd name="connsiteX1" fmla="*/ 90488 w 302419"/>
              <a:gd name="connsiteY1" fmla="*/ 14287 h 347662"/>
              <a:gd name="connsiteX2" fmla="*/ 145256 w 302419"/>
              <a:gd name="connsiteY2" fmla="*/ 0 h 347662"/>
              <a:gd name="connsiteX3" fmla="*/ 223838 w 302419"/>
              <a:gd name="connsiteY3" fmla="*/ 19050 h 347662"/>
              <a:gd name="connsiteX4" fmla="*/ 302419 w 302419"/>
              <a:gd name="connsiteY4" fmla="*/ 16668 h 347662"/>
              <a:gd name="connsiteX5" fmla="*/ 292894 w 302419"/>
              <a:gd name="connsiteY5" fmla="*/ 223837 h 347662"/>
              <a:gd name="connsiteX6" fmla="*/ 152400 w 302419"/>
              <a:gd name="connsiteY6" fmla="*/ 347662 h 347662"/>
              <a:gd name="connsiteX7" fmla="*/ 16669 w 302419"/>
              <a:gd name="connsiteY7" fmla="*/ 238125 h 347662"/>
              <a:gd name="connsiteX8" fmla="*/ 0 w 302419"/>
              <a:gd name="connsiteY8" fmla="*/ 19050 h 3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19" h="347662">
                <a:moveTo>
                  <a:pt x="0" y="19050"/>
                </a:moveTo>
                <a:lnTo>
                  <a:pt x="90488" y="14287"/>
                </a:lnTo>
                <a:lnTo>
                  <a:pt x="145256" y="0"/>
                </a:lnTo>
                <a:lnTo>
                  <a:pt x="223838" y="19050"/>
                </a:lnTo>
                <a:lnTo>
                  <a:pt x="302419" y="16668"/>
                </a:lnTo>
                <a:lnTo>
                  <a:pt x="292894" y="223837"/>
                </a:lnTo>
                <a:lnTo>
                  <a:pt x="152400" y="347662"/>
                </a:lnTo>
                <a:lnTo>
                  <a:pt x="16669" y="238125"/>
                </a:lnTo>
                <a:lnTo>
                  <a:pt x="0" y="190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2769" y="3369324"/>
            <a:ext cx="302774" cy="333600"/>
            <a:chOff x="4192769" y="3369324"/>
            <a:chExt cx="302774" cy="333600"/>
          </a:xfrm>
        </p:grpSpPr>
        <p:grpSp>
          <p:nvGrpSpPr>
            <p:cNvPr id="24" name="Group 23"/>
            <p:cNvGrpSpPr/>
            <p:nvPr/>
          </p:nvGrpSpPr>
          <p:grpSpPr>
            <a:xfrm>
              <a:off x="4215747" y="3386145"/>
              <a:ext cx="261928" cy="298941"/>
              <a:chOff x="3818957" y="3386145"/>
              <a:chExt cx="261928" cy="29894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818957" y="3493062"/>
                <a:ext cx="261928" cy="192024"/>
                <a:chOff x="3818957" y="3493062"/>
                <a:chExt cx="261928" cy="192024"/>
              </a:xfrm>
              <a:solidFill>
                <a:srgbClr val="426186"/>
              </a:solidFill>
            </p:grpSpPr>
            <p:sp>
              <p:nvSpPr>
                <p:cNvPr id="6" name="Flowchart: Document 5"/>
                <p:cNvSpPr/>
                <p:nvPr/>
              </p:nvSpPr>
              <p:spPr>
                <a:xfrm rot="5400000">
                  <a:off x="3772214" y="3539805"/>
                  <a:ext cx="119103" cy="25618"/>
                </a:xfrm>
                <a:custGeom>
                  <a:avLst/>
                  <a:gdLst>
                    <a:gd name="connsiteX0" fmla="*/ 0 w 21600"/>
                    <a:gd name="connsiteY0" fmla="*/ 0 h 21600"/>
                    <a:gd name="connsiteX1" fmla="*/ 21600 w 21600"/>
                    <a:gd name="connsiteY1" fmla="*/ 0 h 21600"/>
                    <a:gd name="connsiteX2" fmla="*/ 21600 w 21600"/>
                    <a:gd name="connsiteY2" fmla="*/ 17322 h 21600"/>
                    <a:gd name="connsiteX3" fmla="*/ 0 w 21600"/>
                    <a:gd name="connsiteY3" fmla="*/ 20172 h 21600"/>
                    <a:gd name="connsiteX4" fmla="*/ 0 w 21600"/>
                    <a:gd name="connsiteY4" fmla="*/ 0 h 21600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433 w 22033"/>
                    <a:gd name="connsiteY0" fmla="*/ 0 h 20172"/>
                    <a:gd name="connsiteX1" fmla="*/ 22033 w 22033"/>
                    <a:gd name="connsiteY1" fmla="*/ 0 h 20172"/>
                    <a:gd name="connsiteX2" fmla="*/ 0 w 22033"/>
                    <a:gd name="connsiteY2" fmla="*/ 20172 h 20172"/>
                    <a:gd name="connsiteX3" fmla="*/ 433 w 22033"/>
                    <a:gd name="connsiteY3" fmla="*/ 0 h 20172"/>
                    <a:gd name="connsiteX0" fmla="*/ 433 w 22033"/>
                    <a:gd name="connsiteY0" fmla="*/ 0 h 21565"/>
                    <a:gd name="connsiteX1" fmla="*/ 22033 w 22033"/>
                    <a:gd name="connsiteY1" fmla="*/ 0 h 21565"/>
                    <a:gd name="connsiteX2" fmla="*/ 0 w 22033"/>
                    <a:gd name="connsiteY2" fmla="*/ 20172 h 21565"/>
                    <a:gd name="connsiteX3" fmla="*/ 433 w 22033"/>
                    <a:gd name="connsiteY3" fmla="*/ 0 h 21565"/>
                    <a:gd name="connsiteX0" fmla="*/ 42 w 21642"/>
                    <a:gd name="connsiteY0" fmla="*/ 0 h 21565"/>
                    <a:gd name="connsiteX1" fmla="*/ 21642 w 21642"/>
                    <a:gd name="connsiteY1" fmla="*/ 0 h 21565"/>
                    <a:gd name="connsiteX2" fmla="*/ 42 w 21642"/>
                    <a:gd name="connsiteY2" fmla="*/ 20172 h 21565"/>
                    <a:gd name="connsiteX3" fmla="*/ 42 w 21642"/>
                    <a:gd name="connsiteY3" fmla="*/ 0 h 21565"/>
                    <a:gd name="connsiteX0" fmla="*/ 42 w 21642"/>
                    <a:gd name="connsiteY0" fmla="*/ 0 h 21565"/>
                    <a:gd name="connsiteX1" fmla="*/ 21642 w 21642"/>
                    <a:gd name="connsiteY1" fmla="*/ 0 h 21565"/>
                    <a:gd name="connsiteX2" fmla="*/ 42 w 21642"/>
                    <a:gd name="connsiteY2" fmla="*/ 20172 h 21565"/>
                    <a:gd name="connsiteX3" fmla="*/ 42 w 21642"/>
                    <a:gd name="connsiteY3" fmla="*/ 0 h 21565"/>
                    <a:gd name="connsiteX0" fmla="*/ 42 w 21642"/>
                    <a:gd name="connsiteY0" fmla="*/ 0 h 20172"/>
                    <a:gd name="connsiteX1" fmla="*/ 21642 w 21642"/>
                    <a:gd name="connsiteY1" fmla="*/ 0 h 20172"/>
                    <a:gd name="connsiteX2" fmla="*/ 42 w 21642"/>
                    <a:gd name="connsiteY2" fmla="*/ 20172 h 20172"/>
                    <a:gd name="connsiteX3" fmla="*/ 42 w 21642"/>
                    <a:gd name="connsiteY3" fmla="*/ 0 h 2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642" h="20172">
                      <a:moveTo>
                        <a:pt x="42" y="0"/>
                      </a:moveTo>
                      <a:lnTo>
                        <a:pt x="21642" y="0"/>
                      </a:lnTo>
                      <a:cubicBezTo>
                        <a:pt x="12711" y="21724"/>
                        <a:pt x="9405" y="19073"/>
                        <a:pt x="42" y="20172"/>
                      </a:cubicBezTo>
                      <a:cubicBezTo>
                        <a:pt x="186" y="13448"/>
                        <a:pt x="-102" y="6724"/>
                        <a:pt x="42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lowchart: Document 5"/>
                <p:cNvSpPr/>
                <p:nvPr/>
              </p:nvSpPr>
              <p:spPr>
                <a:xfrm rot="16200000" flipH="1">
                  <a:off x="4008524" y="3539806"/>
                  <a:ext cx="119103" cy="25618"/>
                </a:xfrm>
                <a:custGeom>
                  <a:avLst/>
                  <a:gdLst>
                    <a:gd name="connsiteX0" fmla="*/ 0 w 21600"/>
                    <a:gd name="connsiteY0" fmla="*/ 0 h 21600"/>
                    <a:gd name="connsiteX1" fmla="*/ 21600 w 21600"/>
                    <a:gd name="connsiteY1" fmla="*/ 0 h 21600"/>
                    <a:gd name="connsiteX2" fmla="*/ 21600 w 21600"/>
                    <a:gd name="connsiteY2" fmla="*/ 17322 h 21600"/>
                    <a:gd name="connsiteX3" fmla="*/ 0 w 21600"/>
                    <a:gd name="connsiteY3" fmla="*/ 20172 h 21600"/>
                    <a:gd name="connsiteX4" fmla="*/ 0 w 21600"/>
                    <a:gd name="connsiteY4" fmla="*/ 0 h 21600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0 w 21600"/>
                    <a:gd name="connsiteY0" fmla="*/ 0 h 20172"/>
                    <a:gd name="connsiteX1" fmla="*/ 21600 w 21600"/>
                    <a:gd name="connsiteY1" fmla="*/ 0 h 20172"/>
                    <a:gd name="connsiteX2" fmla="*/ 0 w 21600"/>
                    <a:gd name="connsiteY2" fmla="*/ 20172 h 20172"/>
                    <a:gd name="connsiteX3" fmla="*/ 0 w 21600"/>
                    <a:gd name="connsiteY3" fmla="*/ 0 h 20172"/>
                    <a:gd name="connsiteX0" fmla="*/ 433 w 22033"/>
                    <a:gd name="connsiteY0" fmla="*/ 0 h 20172"/>
                    <a:gd name="connsiteX1" fmla="*/ 22033 w 22033"/>
                    <a:gd name="connsiteY1" fmla="*/ 0 h 20172"/>
                    <a:gd name="connsiteX2" fmla="*/ 0 w 22033"/>
                    <a:gd name="connsiteY2" fmla="*/ 20172 h 20172"/>
                    <a:gd name="connsiteX3" fmla="*/ 433 w 22033"/>
                    <a:gd name="connsiteY3" fmla="*/ 0 h 20172"/>
                    <a:gd name="connsiteX0" fmla="*/ 433 w 22033"/>
                    <a:gd name="connsiteY0" fmla="*/ 0 h 21565"/>
                    <a:gd name="connsiteX1" fmla="*/ 22033 w 22033"/>
                    <a:gd name="connsiteY1" fmla="*/ 0 h 21565"/>
                    <a:gd name="connsiteX2" fmla="*/ 0 w 22033"/>
                    <a:gd name="connsiteY2" fmla="*/ 20172 h 21565"/>
                    <a:gd name="connsiteX3" fmla="*/ 433 w 22033"/>
                    <a:gd name="connsiteY3" fmla="*/ 0 h 21565"/>
                    <a:gd name="connsiteX0" fmla="*/ 42 w 21642"/>
                    <a:gd name="connsiteY0" fmla="*/ 0 h 21565"/>
                    <a:gd name="connsiteX1" fmla="*/ 21642 w 21642"/>
                    <a:gd name="connsiteY1" fmla="*/ 0 h 21565"/>
                    <a:gd name="connsiteX2" fmla="*/ 42 w 21642"/>
                    <a:gd name="connsiteY2" fmla="*/ 20172 h 21565"/>
                    <a:gd name="connsiteX3" fmla="*/ 42 w 21642"/>
                    <a:gd name="connsiteY3" fmla="*/ 0 h 21565"/>
                    <a:gd name="connsiteX0" fmla="*/ 42 w 21642"/>
                    <a:gd name="connsiteY0" fmla="*/ 0 h 21565"/>
                    <a:gd name="connsiteX1" fmla="*/ 21642 w 21642"/>
                    <a:gd name="connsiteY1" fmla="*/ 0 h 21565"/>
                    <a:gd name="connsiteX2" fmla="*/ 42 w 21642"/>
                    <a:gd name="connsiteY2" fmla="*/ 20172 h 21565"/>
                    <a:gd name="connsiteX3" fmla="*/ 42 w 21642"/>
                    <a:gd name="connsiteY3" fmla="*/ 0 h 21565"/>
                    <a:gd name="connsiteX0" fmla="*/ 42 w 21642"/>
                    <a:gd name="connsiteY0" fmla="*/ 0 h 20172"/>
                    <a:gd name="connsiteX1" fmla="*/ 21642 w 21642"/>
                    <a:gd name="connsiteY1" fmla="*/ 0 h 20172"/>
                    <a:gd name="connsiteX2" fmla="*/ 42 w 21642"/>
                    <a:gd name="connsiteY2" fmla="*/ 20172 h 20172"/>
                    <a:gd name="connsiteX3" fmla="*/ 42 w 21642"/>
                    <a:gd name="connsiteY3" fmla="*/ 0 h 2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642" h="20172">
                      <a:moveTo>
                        <a:pt x="42" y="0"/>
                      </a:moveTo>
                      <a:lnTo>
                        <a:pt x="21642" y="0"/>
                      </a:lnTo>
                      <a:cubicBezTo>
                        <a:pt x="12711" y="21724"/>
                        <a:pt x="9405" y="19073"/>
                        <a:pt x="42" y="20172"/>
                      </a:cubicBezTo>
                      <a:cubicBezTo>
                        <a:pt x="186" y="13448"/>
                        <a:pt x="-102" y="6724"/>
                        <a:pt x="42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865911" y="3495443"/>
                  <a:ext cx="27432" cy="155448"/>
                </a:xfrm>
                <a:custGeom>
                  <a:avLst/>
                  <a:gdLst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64538 h 164538"/>
                    <a:gd name="connsiteX4" fmla="*/ 0 w 27432"/>
                    <a:gd name="connsiteY4" fmla="*/ 0 h 164538"/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43107 h 164538"/>
                    <a:gd name="connsiteX4" fmla="*/ 0 w 27432"/>
                    <a:gd name="connsiteY4" fmla="*/ 0 h 16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164538"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64538"/>
                      </a:lnTo>
                      <a:lnTo>
                        <a:pt x="0" y="143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9"/>
                <p:cNvSpPr/>
                <p:nvPr/>
              </p:nvSpPr>
              <p:spPr>
                <a:xfrm flipH="1">
                  <a:off x="4007647" y="3495443"/>
                  <a:ext cx="27432" cy="155448"/>
                </a:xfrm>
                <a:custGeom>
                  <a:avLst/>
                  <a:gdLst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64538 h 164538"/>
                    <a:gd name="connsiteX4" fmla="*/ 0 w 27432"/>
                    <a:gd name="connsiteY4" fmla="*/ 0 h 164538"/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43107 h 164538"/>
                    <a:gd name="connsiteX4" fmla="*/ 0 w 27432"/>
                    <a:gd name="connsiteY4" fmla="*/ 0 h 16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164538"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64538"/>
                      </a:lnTo>
                      <a:lnTo>
                        <a:pt x="0" y="143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9"/>
                <p:cNvSpPr/>
                <p:nvPr/>
              </p:nvSpPr>
              <p:spPr>
                <a:xfrm flipH="1">
                  <a:off x="3961170" y="3493062"/>
                  <a:ext cx="27432" cy="192024"/>
                </a:xfrm>
                <a:custGeom>
                  <a:avLst/>
                  <a:gdLst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64538 h 164538"/>
                    <a:gd name="connsiteX4" fmla="*/ 0 w 27432"/>
                    <a:gd name="connsiteY4" fmla="*/ 0 h 164538"/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43107 h 164538"/>
                    <a:gd name="connsiteX4" fmla="*/ 0 w 27432"/>
                    <a:gd name="connsiteY4" fmla="*/ 0 h 16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164538"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64538"/>
                      </a:lnTo>
                      <a:lnTo>
                        <a:pt x="0" y="143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9"/>
                <p:cNvSpPr/>
                <p:nvPr/>
              </p:nvSpPr>
              <p:spPr>
                <a:xfrm>
                  <a:off x="3912585" y="3493062"/>
                  <a:ext cx="27432" cy="192024"/>
                </a:xfrm>
                <a:custGeom>
                  <a:avLst/>
                  <a:gdLst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64538 h 164538"/>
                    <a:gd name="connsiteX4" fmla="*/ 0 w 27432"/>
                    <a:gd name="connsiteY4" fmla="*/ 0 h 164538"/>
                    <a:gd name="connsiteX0" fmla="*/ 0 w 27432"/>
                    <a:gd name="connsiteY0" fmla="*/ 0 h 164538"/>
                    <a:gd name="connsiteX1" fmla="*/ 27432 w 27432"/>
                    <a:gd name="connsiteY1" fmla="*/ 0 h 164538"/>
                    <a:gd name="connsiteX2" fmla="*/ 27432 w 27432"/>
                    <a:gd name="connsiteY2" fmla="*/ 164538 h 164538"/>
                    <a:gd name="connsiteX3" fmla="*/ 0 w 27432"/>
                    <a:gd name="connsiteY3" fmla="*/ 143107 h 164538"/>
                    <a:gd name="connsiteX4" fmla="*/ 0 w 27432"/>
                    <a:gd name="connsiteY4" fmla="*/ 0 h 16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164538"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64538"/>
                      </a:lnTo>
                      <a:lnTo>
                        <a:pt x="0" y="143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3819267" y="3386145"/>
                <a:ext cx="258949" cy="78102"/>
              </a:xfrm>
              <a:custGeom>
                <a:avLst/>
                <a:gdLst>
                  <a:gd name="connsiteX0" fmla="*/ 0 w 302419"/>
                  <a:gd name="connsiteY0" fmla="*/ 19050 h 347662"/>
                  <a:gd name="connsiteX1" fmla="*/ 90488 w 302419"/>
                  <a:gd name="connsiteY1" fmla="*/ 14287 h 347662"/>
                  <a:gd name="connsiteX2" fmla="*/ 145256 w 302419"/>
                  <a:gd name="connsiteY2" fmla="*/ 0 h 347662"/>
                  <a:gd name="connsiteX3" fmla="*/ 223838 w 302419"/>
                  <a:gd name="connsiteY3" fmla="*/ 19050 h 347662"/>
                  <a:gd name="connsiteX4" fmla="*/ 302419 w 302419"/>
                  <a:gd name="connsiteY4" fmla="*/ 16668 h 347662"/>
                  <a:gd name="connsiteX5" fmla="*/ 292894 w 302419"/>
                  <a:gd name="connsiteY5" fmla="*/ 223837 h 347662"/>
                  <a:gd name="connsiteX6" fmla="*/ 152400 w 302419"/>
                  <a:gd name="connsiteY6" fmla="*/ 347662 h 347662"/>
                  <a:gd name="connsiteX7" fmla="*/ 16669 w 302419"/>
                  <a:gd name="connsiteY7" fmla="*/ 238125 h 347662"/>
                  <a:gd name="connsiteX8" fmla="*/ 0 w 302419"/>
                  <a:gd name="connsiteY8" fmla="*/ 19050 h 347662"/>
                  <a:gd name="connsiteX0" fmla="*/ 6837 w 309256"/>
                  <a:gd name="connsiteY0" fmla="*/ 19050 h 347733"/>
                  <a:gd name="connsiteX1" fmla="*/ 97325 w 309256"/>
                  <a:gd name="connsiteY1" fmla="*/ 14287 h 347733"/>
                  <a:gd name="connsiteX2" fmla="*/ 152093 w 309256"/>
                  <a:gd name="connsiteY2" fmla="*/ 0 h 347733"/>
                  <a:gd name="connsiteX3" fmla="*/ 230675 w 309256"/>
                  <a:gd name="connsiteY3" fmla="*/ 19050 h 347733"/>
                  <a:gd name="connsiteX4" fmla="*/ 309256 w 309256"/>
                  <a:gd name="connsiteY4" fmla="*/ 16668 h 347733"/>
                  <a:gd name="connsiteX5" fmla="*/ 299731 w 309256"/>
                  <a:gd name="connsiteY5" fmla="*/ 223837 h 347733"/>
                  <a:gd name="connsiteX6" fmla="*/ 159237 w 309256"/>
                  <a:gd name="connsiteY6" fmla="*/ 347662 h 347733"/>
                  <a:gd name="connsiteX7" fmla="*/ 23506 w 309256"/>
                  <a:gd name="connsiteY7" fmla="*/ 238125 h 347733"/>
                  <a:gd name="connsiteX8" fmla="*/ 6837 w 309256"/>
                  <a:gd name="connsiteY8" fmla="*/ 19050 h 347733"/>
                  <a:gd name="connsiteX0" fmla="*/ 6837 w 318265"/>
                  <a:gd name="connsiteY0" fmla="*/ 19050 h 347733"/>
                  <a:gd name="connsiteX1" fmla="*/ 97325 w 318265"/>
                  <a:gd name="connsiteY1" fmla="*/ 14287 h 347733"/>
                  <a:gd name="connsiteX2" fmla="*/ 152093 w 318265"/>
                  <a:gd name="connsiteY2" fmla="*/ 0 h 347733"/>
                  <a:gd name="connsiteX3" fmla="*/ 230675 w 318265"/>
                  <a:gd name="connsiteY3" fmla="*/ 19050 h 347733"/>
                  <a:gd name="connsiteX4" fmla="*/ 309256 w 318265"/>
                  <a:gd name="connsiteY4" fmla="*/ 16668 h 347733"/>
                  <a:gd name="connsiteX5" fmla="*/ 299731 w 318265"/>
                  <a:gd name="connsiteY5" fmla="*/ 223837 h 347733"/>
                  <a:gd name="connsiteX6" fmla="*/ 159237 w 318265"/>
                  <a:gd name="connsiteY6" fmla="*/ 347662 h 347733"/>
                  <a:gd name="connsiteX7" fmla="*/ 23506 w 318265"/>
                  <a:gd name="connsiteY7" fmla="*/ 238125 h 347733"/>
                  <a:gd name="connsiteX8" fmla="*/ 6837 w 318265"/>
                  <a:gd name="connsiteY8" fmla="*/ 19050 h 347733"/>
                  <a:gd name="connsiteX0" fmla="*/ 6837 w 318265"/>
                  <a:gd name="connsiteY0" fmla="*/ 19050 h 347733"/>
                  <a:gd name="connsiteX1" fmla="*/ 97325 w 318265"/>
                  <a:gd name="connsiteY1" fmla="*/ 14287 h 347733"/>
                  <a:gd name="connsiteX2" fmla="*/ 152093 w 318265"/>
                  <a:gd name="connsiteY2" fmla="*/ 0 h 347733"/>
                  <a:gd name="connsiteX3" fmla="*/ 230675 w 318265"/>
                  <a:gd name="connsiteY3" fmla="*/ 19050 h 347733"/>
                  <a:gd name="connsiteX4" fmla="*/ 309256 w 318265"/>
                  <a:gd name="connsiteY4" fmla="*/ 16668 h 347733"/>
                  <a:gd name="connsiteX5" fmla="*/ 299731 w 318265"/>
                  <a:gd name="connsiteY5" fmla="*/ 223837 h 347733"/>
                  <a:gd name="connsiteX6" fmla="*/ 159237 w 318265"/>
                  <a:gd name="connsiteY6" fmla="*/ 347662 h 347733"/>
                  <a:gd name="connsiteX7" fmla="*/ 23506 w 318265"/>
                  <a:gd name="connsiteY7" fmla="*/ 238125 h 347733"/>
                  <a:gd name="connsiteX8" fmla="*/ 6837 w 318265"/>
                  <a:gd name="connsiteY8" fmla="*/ 19050 h 347733"/>
                  <a:gd name="connsiteX0" fmla="*/ 9610 w 321038"/>
                  <a:gd name="connsiteY0" fmla="*/ 19050 h 347714"/>
                  <a:gd name="connsiteX1" fmla="*/ 100098 w 321038"/>
                  <a:gd name="connsiteY1" fmla="*/ 14287 h 347714"/>
                  <a:gd name="connsiteX2" fmla="*/ 154866 w 321038"/>
                  <a:gd name="connsiteY2" fmla="*/ 0 h 347714"/>
                  <a:gd name="connsiteX3" fmla="*/ 233448 w 321038"/>
                  <a:gd name="connsiteY3" fmla="*/ 19050 h 347714"/>
                  <a:gd name="connsiteX4" fmla="*/ 312029 w 321038"/>
                  <a:gd name="connsiteY4" fmla="*/ 16668 h 347714"/>
                  <a:gd name="connsiteX5" fmla="*/ 302504 w 321038"/>
                  <a:gd name="connsiteY5" fmla="*/ 223837 h 347714"/>
                  <a:gd name="connsiteX6" fmla="*/ 162010 w 321038"/>
                  <a:gd name="connsiteY6" fmla="*/ 347662 h 347714"/>
                  <a:gd name="connsiteX7" fmla="*/ 26279 w 321038"/>
                  <a:gd name="connsiteY7" fmla="*/ 238125 h 347714"/>
                  <a:gd name="connsiteX8" fmla="*/ 9610 w 321038"/>
                  <a:gd name="connsiteY8" fmla="*/ 19050 h 347714"/>
                  <a:gd name="connsiteX0" fmla="*/ 6265 w 317693"/>
                  <a:gd name="connsiteY0" fmla="*/ 19050 h 347711"/>
                  <a:gd name="connsiteX1" fmla="*/ 96753 w 317693"/>
                  <a:gd name="connsiteY1" fmla="*/ 14287 h 347711"/>
                  <a:gd name="connsiteX2" fmla="*/ 151521 w 317693"/>
                  <a:gd name="connsiteY2" fmla="*/ 0 h 347711"/>
                  <a:gd name="connsiteX3" fmla="*/ 230103 w 317693"/>
                  <a:gd name="connsiteY3" fmla="*/ 19050 h 347711"/>
                  <a:gd name="connsiteX4" fmla="*/ 308684 w 317693"/>
                  <a:gd name="connsiteY4" fmla="*/ 16668 h 347711"/>
                  <a:gd name="connsiteX5" fmla="*/ 299159 w 317693"/>
                  <a:gd name="connsiteY5" fmla="*/ 223837 h 347711"/>
                  <a:gd name="connsiteX6" fmla="*/ 158665 w 317693"/>
                  <a:gd name="connsiteY6" fmla="*/ 347662 h 347711"/>
                  <a:gd name="connsiteX7" fmla="*/ 22934 w 317693"/>
                  <a:gd name="connsiteY7" fmla="*/ 238125 h 347711"/>
                  <a:gd name="connsiteX8" fmla="*/ 6265 w 317693"/>
                  <a:gd name="connsiteY8" fmla="*/ 19050 h 347711"/>
                  <a:gd name="connsiteX0" fmla="*/ 6265 w 325048"/>
                  <a:gd name="connsiteY0" fmla="*/ 19050 h 347711"/>
                  <a:gd name="connsiteX1" fmla="*/ 96753 w 325048"/>
                  <a:gd name="connsiteY1" fmla="*/ 14287 h 347711"/>
                  <a:gd name="connsiteX2" fmla="*/ 151521 w 325048"/>
                  <a:gd name="connsiteY2" fmla="*/ 0 h 347711"/>
                  <a:gd name="connsiteX3" fmla="*/ 230103 w 325048"/>
                  <a:gd name="connsiteY3" fmla="*/ 19050 h 347711"/>
                  <a:gd name="connsiteX4" fmla="*/ 308684 w 325048"/>
                  <a:gd name="connsiteY4" fmla="*/ 16668 h 347711"/>
                  <a:gd name="connsiteX5" fmla="*/ 299159 w 325048"/>
                  <a:gd name="connsiteY5" fmla="*/ 223837 h 347711"/>
                  <a:gd name="connsiteX6" fmla="*/ 158665 w 325048"/>
                  <a:gd name="connsiteY6" fmla="*/ 347662 h 347711"/>
                  <a:gd name="connsiteX7" fmla="*/ 22934 w 325048"/>
                  <a:gd name="connsiteY7" fmla="*/ 238125 h 347711"/>
                  <a:gd name="connsiteX8" fmla="*/ 6265 w 325048"/>
                  <a:gd name="connsiteY8" fmla="*/ 19050 h 347711"/>
                  <a:gd name="connsiteX0" fmla="*/ 6265 w 313733"/>
                  <a:gd name="connsiteY0" fmla="*/ 19050 h 347711"/>
                  <a:gd name="connsiteX1" fmla="*/ 96753 w 313733"/>
                  <a:gd name="connsiteY1" fmla="*/ 14287 h 347711"/>
                  <a:gd name="connsiteX2" fmla="*/ 151521 w 313733"/>
                  <a:gd name="connsiteY2" fmla="*/ 0 h 347711"/>
                  <a:gd name="connsiteX3" fmla="*/ 230103 w 313733"/>
                  <a:gd name="connsiteY3" fmla="*/ 19050 h 347711"/>
                  <a:gd name="connsiteX4" fmla="*/ 308684 w 313733"/>
                  <a:gd name="connsiteY4" fmla="*/ 16668 h 347711"/>
                  <a:gd name="connsiteX5" fmla="*/ 299159 w 313733"/>
                  <a:gd name="connsiteY5" fmla="*/ 223837 h 347711"/>
                  <a:gd name="connsiteX6" fmla="*/ 158665 w 313733"/>
                  <a:gd name="connsiteY6" fmla="*/ 347662 h 347711"/>
                  <a:gd name="connsiteX7" fmla="*/ 22934 w 313733"/>
                  <a:gd name="connsiteY7" fmla="*/ 238125 h 347711"/>
                  <a:gd name="connsiteX8" fmla="*/ 6265 w 313733"/>
                  <a:gd name="connsiteY8" fmla="*/ 19050 h 347711"/>
                  <a:gd name="connsiteX0" fmla="*/ 6265 w 313733"/>
                  <a:gd name="connsiteY0" fmla="*/ 19050 h 347711"/>
                  <a:gd name="connsiteX1" fmla="*/ 96753 w 313733"/>
                  <a:gd name="connsiteY1" fmla="*/ 14287 h 347711"/>
                  <a:gd name="connsiteX2" fmla="*/ 163428 w 313733"/>
                  <a:gd name="connsiteY2" fmla="*/ 0 h 347711"/>
                  <a:gd name="connsiteX3" fmla="*/ 230103 w 313733"/>
                  <a:gd name="connsiteY3" fmla="*/ 19050 h 347711"/>
                  <a:gd name="connsiteX4" fmla="*/ 308684 w 313733"/>
                  <a:gd name="connsiteY4" fmla="*/ 16668 h 347711"/>
                  <a:gd name="connsiteX5" fmla="*/ 299159 w 313733"/>
                  <a:gd name="connsiteY5" fmla="*/ 223837 h 347711"/>
                  <a:gd name="connsiteX6" fmla="*/ 158665 w 313733"/>
                  <a:gd name="connsiteY6" fmla="*/ 347662 h 347711"/>
                  <a:gd name="connsiteX7" fmla="*/ 22934 w 313733"/>
                  <a:gd name="connsiteY7" fmla="*/ 238125 h 347711"/>
                  <a:gd name="connsiteX8" fmla="*/ 6265 w 313733"/>
                  <a:gd name="connsiteY8" fmla="*/ 19050 h 347711"/>
                  <a:gd name="connsiteX0" fmla="*/ 6265 w 313733"/>
                  <a:gd name="connsiteY0" fmla="*/ 19050 h 347711"/>
                  <a:gd name="connsiteX1" fmla="*/ 96753 w 313733"/>
                  <a:gd name="connsiteY1" fmla="*/ 14287 h 347711"/>
                  <a:gd name="connsiteX2" fmla="*/ 161047 w 313733"/>
                  <a:gd name="connsiteY2" fmla="*/ 0 h 347711"/>
                  <a:gd name="connsiteX3" fmla="*/ 230103 w 313733"/>
                  <a:gd name="connsiteY3" fmla="*/ 19050 h 347711"/>
                  <a:gd name="connsiteX4" fmla="*/ 308684 w 313733"/>
                  <a:gd name="connsiteY4" fmla="*/ 16668 h 347711"/>
                  <a:gd name="connsiteX5" fmla="*/ 299159 w 313733"/>
                  <a:gd name="connsiteY5" fmla="*/ 223837 h 347711"/>
                  <a:gd name="connsiteX6" fmla="*/ 158665 w 313733"/>
                  <a:gd name="connsiteY6" fmla="*/ 347662 h 347711"/>
                  <a:gd name="connsiteX7" fmla="*/ 22934 w 313733"/>
                  <a:gd name="connsiteY7" fmla="*/ 238125 h 347711"/>
                  <a:gd name="connsiteX8" fmla="*/ 6265 w 313733"/>
                  <a:gd name="connsiteY8" fmla="*/ 19050 h 347711"/>
                  <a:gd name="connsiteX0" fmla="*/ 6265 w 313733"/>
                  <a:gd name="connsiteY0" fmla="*/ 19087 h 347748"/>
                  <a:gd name="connsiteX1" fmla="*/ 96753 w 313733"/>
                  <a:gd name="connsiteY1" fmla="*/ 14324 h 347748"/>
                  <a:gd name="connsiteX2" fmla="*/ 161047 w 313733"/>
                  <a:gd name="connsiteY2" fmla="*/ 37 h 347748"/>
                  <a:gd name="connsiteX3" fmla="*/ 230103 w 313733"/>
                  <a:gd name="connsiteY3" fmla="*/ 19087 h 347748"/>
                  <a:gd name="connsiteX4" fmla="*/ 308684 w 313733"/>
                  <a:gd name="connsiteY4" fmla="*/ 16705 h 347748"/>
                  <a:gd name="connsiteX5" fmla="*/ 299159 w 313733"/>
                  <a:gd name="connsiteY5" fmla="*/ 223874 h 347748"/>
                  <a:gd name="connsiteX6" fmla="*/ 158665 w 313733"/>
                  <a:gd name="connsiteY6" fmla="*/ 347699 h 347748"/>
                  <a:gd name="connsiteX7" fmla="*/ 22934 w 313733"/>
                  <a:gd name="connsiteY7" fmla="*/ 238162 h 347748"/>
                  <a:gd name="connsiteX8" fmla="*/ 6265 w 313733"/>
                  <a:gd name="connsiteY8" fmla="*/ 19087 h 347748"/>
                  <a:gd name="connsiteX0" fmla="*/ 6265 w 326529"/>
                  <a:gd name="connsiteY0" fmla="*/ 19087 h 258522"/>
                  <a:gd name="connsiteX1" fmla="*/ 96753 w 326529"/>
                  <a:gd name="connsiteY1" fmla="*/ 14324 h 258522"/>
                  <a:gd name="connsiteX2" fmla="*/ 161047 w 326529"/>
                  <a:gd name="connsiteY2" fmla="*/ 37 h 258522"/>
                  <a:gd name="connsiteX3" fmla="*/ 230103 w 326529"/>
                  <a:gd name="connsiteY3" fmla="*/ 19087 h 258522"/>
                  <a:gd name="connsiteX4" fmla="*/ 308684 w 326529"/>
                  <a:gd name="connsiteY4" fmla="*/ 16705 h 258522"/>
                  <a:gd name="connsiteX5" fmla="*/ 299159 w 326529"/>
                  <a:gd name="connsiteY5" fmla="*/ 223874 h 258522"/>
                  <a:gd name="connsiteX6" fmla="*/ 22934 w 326529"/>
                  <a:gd name="connsiteY6" fmla="*/ 238162 h 258522"/>
                  <a:gd name="connsiteX7" fmla="*/ 6265 w 326529"/>
                  <a:gd name="connsiteY7" fmla="*/ 19087 h 258522"/>
                  <a:gd name="connsiteX0" fmla="*/ 6265 w 326529"/>
                  <a:gd name="connsiteY0" fmla="*/ 19087 h 258522"/>
                  <a:gd name="connsiteX1" fmla="*/ 96753 w 326529"/>
                  <a:gd name="connsiteY1" fmla="*/ 14324 h 258522"/>
                  <a:gd name="connsiteX2" fmla="*/ 161047 w 326529"/>
                  <a:gd name="connsiteY2" fmla="*/ 37 h 258522"/>
                  <a:gd name="connsiteX3" fmla="*/ 230103 w 326529"/>
                  <a:gd name="connsiteY3" fmla="*/ 19087 h 258522"/>
                  <a:gd name="connsiteX4" fmla="*/ 308684 w 326529"/>
                  <a:gd name="connsiteY4" fmla="*/ 16705 h 258522"/>
                  <a:gd name="connsiteX5" fmla="*/ 299159 w 326529"/>
                  <a:gd name="connsiteY5" fmla="*/ 223874 h 258522"/>
                  <a:gd name="connsiteX6" fmla="*/ 22934 w 326529"/>
                  <a:gd name="connsiteY6" fmla="*/ 238162 h 258522"/>
                  <a:gd name="connsiteX7" fmla="*/ 6265 w 326529"/>
                  <a:gd name="connsiteY7" fmla="*/ 19087 h 258522"/>
                  <a:gd name="connsiteX0" fmla="*/ 13537 w 334964"/>
                  <a:gd name="connsiteY0" fmla="*/ 19087 h 250935"/>
                  <a:gd name="connsiteX1" fmla="*/ 104025 w 334964"/>
                  <a:gd name="connsiteY1" fmla="*/ 14324 h 250935"/>
                  <a:gd name="connsiteX2" fmla="*/ 168319 w 334964"/>
                  <a:gd name="connsiteY2" fmla="*/ 37 h 250935"/>
                  <a:gd name="connsiteX3" fmla="*/ 237375 w 334964"/>
                  <a:gd name="connsiteY3" fmla="*/ 19087 h 250935"/>
                  <a:gd name="connsiteX4" fmla="*/ 315956 w 334964"/>
                  <a:gd name="connsiteY4" fmla="*/ 16705 h 250935"/>
                  <a:gd name="connsiteX5" fmla="*/ 306431 w 334964"/>
                  <a:gd name="connsiteY5" fmla="*/ 223874 h 250935"/>
                  <a:gd name="connsiteX6" fmla="*/ 13538 w 334964"/>
                  <a:gd name="connsiteY6" fmla="*/ 226174 h 250935"/>
                  <a:gd name="connsiteX7" fmla="*/ 13537 w 334964"/>
                  <a:gd name="connsiteY7" fmla="*/ 19087 h 250935"/>
                  <a:gd name="connsiteX0" fmla="*/ 13537 w 341140"/>
                  <a:gd name="connsiteY0" fmla="*/ 19087 h 254001"/>
                  <a:gd name="connsiteX1" fmla="*/ 104025 w 341140"/>
                  <a:gd name="connsiteY1" fmla="*/ 14324 h 254001"/>
                  <a:gd name="connsiteX2" fmla="*/ 168319 w 341140"/>
                  <a:gd name="connsiteY2" fmla="*/ 37 h 254001"/>
                  <a:gd name="connsiteX3" fmla="*/ 237375 w 341140"/>
                  <a:gd name="connsiteY3" fmla="*/ 19087 h 254001"/>
                  <a:gd name="connsiteX4" fmla="*/ 315956 w 341140"/>
                  <a:gd name="connsiteY4" fmla="*/ 16705 h 254001"/>
                  <a:gd name="connsiteX5" fmla="*/ 315956 w 341140"/>
                  <a:gd name="connsiteY5" fmla="*/ 229866 h 254001"/>
                  <a:gd name="connsiteX6" fmla="*/ 13538 w 341140"/>
                  <a:gd name="connsiteY6" fmla="*/ 226174 h 254001"/>
                  <a:gd name="connsiteX7" fmla="*/ 13537 w 341140"/>
                  <a:gd name="connsiteY7" fmla="*/ 19087 h 254001"/>
                  <a:gd name="connsiteX0" fmla="*/ 13537 w 321071"/>
                  <a:gd name="connsiteY0" fmla="*/ 19087 h 254001"/>
                  <a:gd name="connsiteX1" fmla="*/ 104025 w 321071"/>
                  <a:gd name="connsiteY1" fmla="*/ 14324 h 254001"/>
                  <a:gd name="connsiteX2" fmla="*/ 168319 w 321071"/>
                  <a:gd name="connsiteY2" fmla="*/ 37 h 254001"/>
                  <a:gd name="connsiteX3" fmla="*/ 237375 w 321071"/>
                  <a:gd name="connsiteY3" fmla="*/ 19087 h 254001"/>
                  <a:gd name="connsiteX4" fmla="*/ 315956 w 321071"/>
                  <a:gd name="connsiteY4" fmla="*/ 16705 h 254001"/>
                  <a:gd name="connsiteX5" fmla="*/ 315956 w 321071"/>
                  <a:gd name="connsiteY5" fmla="*/ 229866 h 254001"/>
                  <a:gd name="connsiteX6" fmla="*/ 13538 w 321071"/>
                  <a:gd name="connsiteY6" fmla="*/ 226174 h 254001"/>
                  <a:gd name="connsiteX7" fmla="*/ 13537 w 321071"/>
                  <a:gd name="connsiteY7" fmla="*/ 19087 h 254001"/>
                  <a:gd name="connsiteX0" fmla="*/ 13537 w 321071"/>
                  <a:gd name="connsiteY0" fmla="*/ 19087 h 254001"/>
                  <a:gd name="connsiteX1" fmla="*/ 104025 w 321071"/>
                  <a:gd name="connsiteY1" fmla="*/ 14324 h 254001"/>
                  <a:gd name="connsiteX2" fmla="*/ 168319 w 321071"/>
                  <a:gd name="connsiteY2" fmla="*/ 37 h 254001"/>
                  <a:gd name="connsiteX3" fmla="*/ 237375 w 321071"/>
                  <a:gd name="connsiteY3" fmla="*/ 19087 h 254001"/>
                  <a:gd name="connsiteX4" fmla="*/ 315956 w 321071"/>
                  <a:gd name="connsiteY4" fmla="*/ 16705 h 254001"/>
                  <a:gd name="connsiteX5" fmla="*/ 315956 w 321071"/>
                  <a:gd name="connsiteY5" fmla="*/ 229866 h 254001"/>
                  <a:gd name="connsiteX6" fmla="*/ 13538 w 321071"/>
                  <a:gd name="connsiteY6" fmla="*/ 226174 h 254001"/>
                  <a:gd name="connsiteX7" fmla="*/ 13537 w 321071"/>
                  <a:gd name="connsiteY7" fmla="*/ 19087 h 254001"/>
                  <a:gd name="connsiteX0" fmla="*/ 5296 w 312830"/>
                  <a:gd name="connsiteY0" fmla="*/ 19087 h 254001"/>
                  <a:gd name="connsiteX1" fmla="*/ 95784 w 312830"/>
                  <a:gd name="connsiteY1" fmla="*/ 14324 h 254001"/>
                  <a:gd name="connsiteX2" fmla="*/ 160078 w 312830"/>
                  <a:gd name="connsiteY2" fmla="*/ 37 h 254001"/>
                  <a:gd name="connsiteX3" fmla="*/ 229134 w 312830"/>
                  <a:gd name="connsiteY3" fmla="*/ 19087 h 254001"/>
                  <a:gd name="connsiteX4" fmla="*/ 307715 w 312830"/>
                  <a:gd name="connsiteY4" fmla="*/ 16705 h 254001"/>
                  <a:gd name="connsiteX5" fmla="*/ 307715 w 312830"/>
                  <a:gd name="connsiteY5" fmla="*/ 229866 h 254001"/>
                  <a:gd name="connsiteX6" fmla="*/ 5297 w 312830"/>
                  <a:gd name="connsiteY6" fmla="*/ 226174 h 254001"/>
                  <a:gd name="connsiteX7" fmla="*/ 5296 w 312830"/>
                  <a:gd name="connsiteY7" fmla="*/ 19087 h 254001"/>
                  <a:gd name="connsiteX0" fmla="*/ 5296 w 313529"/>
                  <a:gd name="connsiteY0" fmla="*/ 19087 h 250935"/>
                  <a:gd name="connsiteX1" fmla="*/ 95784 w 313529"/>
                  <a:gd name="connsiteY1" fmla="*/ 14324 h 250935"/>
                  <a:gd name="connsiteX2" fmla="*/ 160078 w 313529"/>
                  <a:gd name="connsiteY2" fmla="*/ 37 h 250935"/>
                  <a:gd name="connsiteX3" fmla="*/ 229134 w 313529"/>
                  <a:gd name="connsiteY3" fmla="*/ 19087 h 250935"/>
                  <a:gd name="connsiteX4" fmla="*/ 307715 w 313529"/>
                  <a:gd name="connsiteY4" fmla="*/ 16705 h 250935"/>
                  <a:gd name="connsiteX5" fmla="*/ 310096 w 313529"/>
                  <a:gd name="connsiteY5" fmla="*/ 223873 h 250935"/>
                  <a:gd name="connsiteX6" fmla="*/ 5297 w 313529"/>
                  <a:gd name="connsiteY6" fmla="*/ 226174 h 250935"/>
                  <a:gd name="connsiteX7" fmla="*/ 5296 w 313529"/>
                  <a:gd name="connsiteY7" fmla="*/ 19087 h 250935"/>
                  <a:gd name="connsiteX0" fmla="*/ 5296 w 314442"/>
                  <a:gd name="connsiteY0" fmla="*/ 19087 h 257452"/>
                  <a:gd name="connsiteX1" fmla="*/ 95784 w 314442"/>
                  <a:gd name="connsiteY1" fmla="*/ 14324 h 257452"/>
                  <a:gd name="connsiteX2" fmla="*/ 160078 w 314442"/>
                  <a:gd name="connsiteY2" fmla="*/ 37 h 257452"/>
                  <a:gd name="connsiteX3" fmla="*/ 229134 w 314442"/>
                  <a:gd name="connsiteY3" fmla="*/ 19087 h 257452"/>
                  <a:gd name="connsiteX4" fmla="*/ 307715 w 314442"/>
                  <a:gd name="connsiteY4" fmla="*/ 16705 h 257452"/>
                  <a:gd name="connsiteX5" fmla="*/ 312478 w 314442"/>
                  <a:gd name="connsiteY5" fmla="*/ 235862 h 257452"/>
                  <a:gd name="connsiteX6" fmla="*/ 5297 w 314442"/>
                  <a:gd name="connsiteY6" fmla="*/ 226174 h 257452"/>
                  <a:gd name="connsiteX7" fmla="*/ 5296 w 314442"/>
                  <a:gd name="connsiteY7" fmla="*/ 19087 h 257452"/>
                  <a:gd name="connsiteX0" fmla="*/ 5296 w 313679"/>
                  <a:gd name="connsiteY0" fmla="*/ 19087 h 257452"/>
                  <a:gd name="connsiteX1" fmla="*/ 95784 w 313679"/>
                  <a:gd name="connsiteY1" fmla="*/ 14324 h 257452"/>
                  <a:gd name="connsiteX2" fmla="*/ 160078 w 313679"/>
                  <a:gd name="connsiteY2" fmla="*/ 37 h 257452"/>
                  <a:gd name="connsiteX3" fmla="*/ 229134 w 313679"/>
                  <a:gd name="connsiteY3" fmla="*/ 19087 h 257452"/>
                  <a:gd name="connsiteX4" fmla="*/ 307715 w 313679"/>
                  <a:gd name="connsiteY4" fmla="*/ 16705 h 257452"/>
                  <a:gd name="connsiteX5" fmla="*/ 312478 w 313679"/>
                  <a:gd name="connsiteY5" fmla="*/ 235862 h 257452"/>
                  <a:gd name="connsiteX6" fmla="*/ 5297 w 313679"/>
                  <a:gd name="connsiteY6" fmla="*/ 226174 h 257452"/>
                  <a:gd name="connsiteX7" fmla="*/ 5296 w 313679"/>
                  <a:gd name="connsiteY7" fmla="*/ 19087 h 257452"/>
                  <a:gd name="connsiteX0" fmla="*/ 5951 w 314334"/>
                  <a:gd name="connsiteY0" fmla="*/ 19087 h 259994"/>
                  <a:gd name="connsiteX1" fmla="*/ 96439 w 314334"/>
                  <a:gd name="connsiteY1" fmla="*/ 14324 h 259994"/>
                  <a:gd name="connsiteX2" fmla="*/ 160733 w 314334"/>
                  <a:gd name="connsiteY2" fmla="*/ 37 h 259994"/>
                  <a:gd name="connsiteX3" fmla="*/ 229789 w 314334"/>
                  <a:gd name="connsiteY3" fmla="*/ 19087 h 259994"/>
                  <a:gd name="connsiteX4" fmla="*/ 308370 w 314334"/>
                  <a:gd name="connsiteY4" fmla="*/ 16705 h 259994"/>
                  <a:gd name="connsiteX5" fmla="*/ 313133 w 314334"/>
                  <a:gd name="connsiteY5" fmla="*/ 235862 h 259994"/>
                  <a:gd name="connsiteX6" fmla="*/ 3571 w 314334"/>
                  <a:gd name="connsiteY6" fmla="*/ 232167 h 259994"/>
                  <a:gd name="connsiteX7" fmla="*/ 5951 w 314334"/>
                  <a:gd name="connsiteY7" fmla="*/ 19087 h 259994"/>
                  <a:gd name="connsiteX0" fmla="*/ 5951 w 314334"/>
                  <a:gd name="connsiteY0" fmla="*/ 19087 h 259994"/>
                  <a:gd name="connsiteX1" fmla="*/ 96439 w 314334"/>
                  <a:gd name="connsiteY1" fmla="*/ 14324 h 259994"/>
                  <a:gd name="connsiteX2" fmla="*/ 160733 w 314334"/>
                  <a:gd name="connsiteY2" fmla="*/ 37 h 259994"/>
                  <a:gd name="connsiteX3" fmla="*/ 229789 w 314334"/>
                  <a:gd name="connsiteY3" fmla="*/ 19087 h 259994"/>
                  <a:gd name="connsiteX4" fmla="*/ 308370 w 314334"/>
                  <a:gd name="connsiteY4" fmla="*/ 16705 h 259994"/>
                  <a:gd name="connsiteX5" fmla="*/ 313133 w 314334"/>
                  <a:gd name="connsiteY5" fmla="*/ 235862 h 259994"/>
                  <a:gd name="connsiteX6" fmla="*/ 3571 w 314334"/>
                  <a:gd name="connsiteY6" fmla="*/ 232167 h 259994"/>
                  <a:gd name="connsiteX7" fmla="*/ 5951 w 314334"/>
                  <a:gd name="connsiteY7" fmla="*/ 19087 h 259994"/>
                  <a:gd name="connsiteX0" fmla="*/ 5296 w 313679"/>
                  <a:gd name="connsiteY0" fmla="*/ 19087 h 259994"/>
                  <a:gd name="connsiteX1" fmla="*/ 95784 w 313679"/>
                  <a:gd name="connsiteY1" fmla="*/ 14324 h 259994"/>
                  <a:gd name="connsiteX2" fmla="*/ 160078 w 313679"/>
                  <a:gd name="connsiteY2" fmla="*/ 37 h 259994"/>
                  <a:gd name="connsiteX3" fmla="*/ 229134 w 313679"/>
                  <a:gd name="connsiteY3" fmla="*/ 19087 h 259994"/>
                  <a:gd name="connsiteX4" fmla="*/ 307715 w 313679"/>
                  <a:gd name="connsiteY4" fmla="*/ 16705 h 259994"/>
                  <a:gd name="connsiteX5" fmla="*/ 312478 w 313679"/>
                  <a:gd name="connsiteY5" fmla="*/ 235862 h 259994"/>
                  <a:gd name="connsiteX6" fmla="*/ 5297 w 313679"/>
                  <a:gd name="connsiteY6" fmla="*/ 232167 h 259994"/>
                  <a:gd name="connsiteX7" fmla="*/ 5296 w 313679"/>
                  <a:gd name="connsiteY7" fmla="*/ 19087 h 259994"/>
                  <a:gd name="connsiteX0" fmla="*/ 5296 w 313679"/>
                  <a:gd name="connsiteY0" fmla="*/ 19087 h 259994"/>
                  <a:gd name="connsiteX1" fmla="*/ 95784 w 313679"/>
                  <a:gd name="connsiteY1" fmla="*/ 14324 h 259994"/>
                  <a:gd name="connsiteX2" fmla="*/ 160078 w 313679"/>
                  <a:gd name="connsiteY2" fmla="*/ 37 h 259994"/>
                  <a:gd name="connsiteX3" fmla="*/ 229134 w 313679"/>
                  <a:gd name="connsiteY3" fmla="*/ 19087 h 259994"/>
                  <a:gd name="connsiteX4" fmla="*/ 307715 w 313679"/>
                  <a:gd name="connsiteY4" fmla="*/ 16705 h 259994"/>
                  <a:gd name="connsiteX5" fmla="*/ 312478 w 313679"/>
                  <a:gd name="connsiteY5" fmla="*/ 235862 h 259994"/>
                  <a:gd name="connsiteX6" fmla="*/ 5297 w 313679"/>
                  <a:gd name="connsiteY6" fmla="*/ 232167 h 259994"/>
                  <a:gd name="connsiteX7" fmla="*/ 5296 w 313679"/>
                  <a:gd name="connsiteY7" fmla="*/ 19087 h 259994"/>
                  <a:gd name="connsiteX0" fmla="*/ 5296 w 313679"/>
                  <a:gd name="connsiteY0" fmla="*/ 19087 h 259994"/>
                  <a:gd name="connsiteX1" fmla="*/ 95784 w 313679"/>
                  <a:gd name="connsiteY1" fmla="*/ 14324 h 259994"/>
                  <a:gd name="connsiteX2" fmla="*/ 160078 w 313679"/>
                  <a:gd name="connsiteY2" fmla="*/ 37 h 259994"/>
                  <a:gd name="connsiteX3" fmla="*/ 229134 w 313679"/>
                  <a:gd name="connsiteY3" fmla="*/ 19087 h 259994"/>
                  <a:gd name="connsiteX4" fmla="*/ 307715 w 313679"/>
                  <a:gd name="connsiteY4" fmla="*/ 16705 h 259994"/>
                  <a:gd name="connsiteX5" fmla="*/ 312478 w 313679"/>
                  <a:gd name="connsiteY5" fmla="*/ 235862 h 259994"/>
                  <a:gd name="connsiteX6" fmla="*/ 5297 w 313679"/>
                  <a:gd name="connsiteY6" fmla="*/ 232167 h 259994"/>
                  <a:gd name="connsiteX7" fmla="*/ 5296 w 313679"/>
                  <a:gd name="connsiteY7" fmla="*/ 19087 h 259994"/>
                  <a:gd name="connsiteX0" fmla="*/ 5296 w 313679"/>
                  <a:gd name="connsiteY0" fmla="*/ 19087 h 259994"/>
                  <a:gd name="connsiteX1" fmla="*/ 95784 w 313679"/>
                  <a:gd name="connsiteY1" fmla="*/ 14324 h 259994"/>
                  <a:gd name="connsiteX2" fmla="*/ 160078 w 313679"/>
                  <a:gd name="connsiteY2" fmla="*/ 37 h 259994"/>
                  <a:gd name="connsiteX3" fmla="*/ 229134 w 313679"/>
                  <a:gd name="connsiteY3" fmla="*/ 19087 h 259994"/>
                  <a:gd name="connsiteX4" fmla="*/ 307715 w 313679"/>
                  <a:gd name="connsiteY4" fmla="*/ 16705 h 259994"/>
                  <a:gd name="connsiteX5" fmla="*/ 312478 w 313679"/>
                  <a:gd name="connsiteY5" fmla="*/ 235862 h 259994"/>
                  <a:gd name="connsiteX6" fmla="*/ 5297 w 313679"/>
                  <a:gd name="connsiteY6" fmla="*/ 232167 h 259994"/>
                  <a:gd name="connsiteX7" fmla="*/ 5296 w 313679"/>
                  <a:gd name="connsiteY7" fmla="*/ 19087 h 259994"/>
                  <a:gd name="connsiteX0" fmla="*/ 5296 w 313679"/>
                  <a:gd name="connsiteY0" fmla="*/ 19087 h 251345"/>
                  <a:gd name="connsiteX1" fmla="*/ 95784 w 313679"/>
                  <a:gd name="connsiteY1" fmla="*/ 14324 h 251345"/>
                  <a:gd name="connsiteX2" fmla="*/ 160078 w 313679"/>
                  <a:gd name="connsiteY2" fmla="*/ 37 h 251345"/>
                  <a:gd name="connsiteX3" fmla="*/ 229134 w 313679"/>
                  <a:gd name="connsiteY3" fmla="*/ 19087 h 251345"/>
                  <a:gd name="connsiteX4" fmla="*/ 307715 w 313679"/>
                  <a:gd name="connsiteY4" fmla="*/ 16705 h 251345"/>
                  <a:gd name="connsiteX5" fmla="*/ 312478 w 313679"/>
                  <a:gd name="connsiteY5" fmla="*/ 235862 h 251345"/>
                  <a:gd name="connsiteX6" fmla="*/ 5297 w 313679"/>
                  <a:gd name="connsiteY6" fmla="*/ 232167 h 251345"/>
                  <a:gd name="connsiteX7" fmla="*/ 5296 w 313679"/>
                  <a:gd name="connsiteY7" fmla="*/ 19087 h 251345"/>
                  <a:gd name="connsiteX0" fmla="*/ 5296 w 313679"/>
                  <a:gd name="connsiteY0" fmla="*/ 19087 h 246016"/>
                  <a:gd name="connsiteX1" fmla="*/ 95784 w 313679"/>
                  <a:gd name="connsiteY1" fmla="*/ 14324 h 246016"/>
                  <a:gd name="connsiteX2" fmla="*/ 160078 w 313679"/>
                  <a:gd name="connsiteY2" fmla="*/ 37 h 246016"/>
                  <a:gd name="connsiteX3" fmla="*/ 229134 w 313679"/>
                  <a:gd name="connsiteY3" fmla="*/ 19087 h 246016"/>
                  <a:gd name="connsiteX4" fmla="*/ 307715 w 313679"/>
                  <a:gd name="connsiteY4" fmla="*/ 16705 h 246016"/>
                  <a:gd name="connsiteX5" fmla="*/ 312478 w 313679"/>
                  <a:gd name="connsiteY5" fmla="*/ 235862 h 246016"/>
                  <a:gd name="connsiteX6" fmla="*/ 5297 w 313679"/>
                  <a:gd name="connsiteY6" fmla="*/ 232167 h 246016"/>
                  <a:gd name="connsiteX7" fmla="*/ 5296 w 313679"/>
                  <a:gd name="connsiteY7" fmla="*/ 19087 h 246016"/>
                  <a:gd name="connsiteX0" fmla="*/ 5296 w 313679"/>
                  <a:gd name="connsiteY0" fmla="*/ 19087 h 246016"/>
                  <a:gd name="connsiteX1" fmla="*/ 95784 w 313679"/>
                  <a:gd name="connsiteY1" fmla="*/ 14324 h 246016"/>
                  <a:gd name="connsiteX2" fmla="*/ 160078 w 313679"/>
                  <a:gd name="connsiteY2" fmla="*/ 37 h 246016"/>
                  <a:gd name="connsiteX3" fmla="*/ 229134 w 313679"/>
                  <a:gd name="connsiteY3" fmla="*/ 19087 h 246016"/>
                  <a:gd name="connsiteX4" fmla="*/ 307715 w 313679"/>
                  <a:gd name="connsiteY4" fmla="*/ 16705 h 246016"/>
                  <a:gd name="connsiteX5" fmla="*/ 312478 w 313679"/>
                  <a:gd name="connsiteY5" fmla="*/ 235862 h 246016"/>
                  <a:gd name="connsiteX6" fmla="*/ 5297 w 313679"/>
                  <a:gd name="connsiteY6" fmla="*/ 232167 h 246016"/>
                  <a:gd name="connsiteX7" fmla="*/ 5296 w 313679"/>
                  <a:gd name="connsiteY7" fmla="*/ 19087 h 246016"/>
                  <a:gd name="connsiteX0" fmla="*/ 6087 w 314470"/>
                  <a:gd name="connsiteY0" fmla="*/ 19087 h 259986"/>
                  <a:gd name="connsiteX1" fmla="*/ 96575 w 314470"/>
                  <a:gd name="connsiteY1" fmla="*/ 14324 h 259986"/>
                  <a:gd name="connsiteX2" fmla="*/ 160869 w 314470"/>
                  <a:gd name="connsiteY2" fmla="*/ 37 h 259986"/>
                  <a:gd name="connsiteX3" fmla="*/ 229925 w 314470"/>
                  <a:gd name="connsiteY3" fmla="*/ 19087 h 259986"/>
                  <a:gd name="connsiteX4" fmla="*/ 308506 w 314470"/>
                  <a:gd name="connsiteY4" fmla="*/ 16705 h 259986"/>
                  <a:gd name="connsiteX5" fmla="*/ 313269 w 314470"/>
                  <a:gd name="connsiteY5" fmla="*/ 235862 h 259986"/>
                  <a:gd name="connsiteX6" fmla="*/ 3276 w 314470"/>
                  <a:gd name="connsiteY6" fmla="*/ 258529 h 259986"/>
                  <a:gd name="connsiteX7" fmla="*/ 6087 w 314470"/>
                  <a:gd name="connsiteY7" fmla="*/ 19087 h 259986"/>
                  <a:gd name="connsiteX0" fmla="*/ 5396 w 313779"/>
                  <a:gd name="connsiteY0" fmla="*/ 19087 h 259986"/>
                  <a:gd name="connsiteX1" fmla="*/ 95884 w 313779"/>
                  <a:gd name="connsiteY1" fmla="*/ 14324 h 259986"/>
                  <a:gd name="connsiteX2" fmla="*/ 160178 w 313779"/>
                  <a:gd name="connsiteY2" fmla="*/ 37 h 259986"/>
                  <a:gd name="connsiteX3" fmla="*/ 229234 w 313779"/>
                  <a:gd name="connsiteY3" fmla="*/ 19087 h 259986"/>
                  <a:gd name="connsiteX4" fmla="*/ 307815 w 313779"/>
                  <a:gd name="connsiteY4" fmla="*/ 16705 h 259986"/>
                  <a:gd name="connsiteX5" fmla="*/ 312578 w 313779"/>
                  <a:gd name="connsiteY5" fmla="*/ 235862 h 259986"/>
                  <a:gd name="connsiteX6" fmla="*/ 2585 w 313779"/>
                  <a:gd name="connsiteY6" fmla="*/ 258529 h 259986"/>
                  <a:gd name="connsiteX7" fmla="*/ 5396 w 313779"/>
                  <a:gd name="connsiteY7" fmla="*/ 19087 h 259986"/>
                  <a:gd name="connsiteX0" fmla="*/ 5396 w 313779"/>
                  <a:gd name="connsiteY0" fmla="*/ 19087 h 259986"/>
                  <a:gd name="connsiteX1" fmla="*/ 95884 w 313779"/>
                  <a:gd name="connsiteY1" fmla="*/ 14324 h 259986"/>
                  <a:gd name="connsiteX2" fmla="*/ 160178 w 313779"/>
                  <a:gd name="connsiteY2" fmla="*/ 37 h 259986"/>
                  <a:gd name="connsiteX3" fmla="*/ 229234 w 313779"/>
                  <a:gd name="connsiteY3" fmla="*/ 19087 h 259986"/>
                  <a:gd name="connsiteX4" fmla="*/ 307815 w 313779"/>
                  <a:gd name="connsiteY4" fmla="*/ 16705 h 259986"/>
                  <a:gd name="connsiteX5" fmla="*/ 312578 w 313779"/>
                  <a:gd name="connsiteY5" fmla="*/ 235862 h 259986"/>
                  <a:gd name="connsiteX6" fmla="*/ 2585 w 313779"/>
                  <a:gd name="connsiteY6" fmla="*/ 258529 h 259986"/>
                  <a:gd name="connsiteX7" fmla="*/ 5396 w 313779"/>
                  <a:gd name="connsiteY7" fmla="*/ 19087 h 259986"/>
                  <a:gd name="connsiteX0" fmla="*/ 5396 w 312578"/>
                  <a:gd name="connsiteY0" fmla="*/ 19087 h 259986"/>
                  <a:gd name="connsiteX1" fmla="*/ 95884 w 312578"/>
                  <a:gd name="connsiteY1" fmla="*/ 14324 h 259986"/>
                  <a:gd name="connsiteX2" fmla="*/ 160178 w 312578"/>
                  <a:gd name="connsiteY2" fmla="*/ 37 h 259986"/>
                  <a:gd name="connsiteX3" fmla="*/ 229234 w 312578"/>
                  <a:gd name="connsiteY3" fmla="*/ 19087 h 259986"/>
                  <a:gd name="connsiteX4" fmla="*/ 307815 w 312578"/>
                  <a:gd name="connsiteY4" fmla="*/ 16705 h 259986"/>
                  <a:gd name="connsiteX5" fmla="*/ 312578 w 312578"/>
                  <a:gd name="connsiteY5" fmla="*/ 235862 h 259986"/>
                  <a:gd name="connsiteX6" fmla="*/ 2585 w 312578"/>
                  <a:gd name="connsiteY6" fmla="*/ 258529 h 259986"/>
                  <a:gd name="connsiteX7" fmla="*/ 5396 w 312578"/>
                  <a:gd name="connsiteY7" fmla="*/ 19087 h 259986"/>
                  <a:gd name="connsiteX0" fmla="*/ 5396 w 312578"/>
                  <a:gd name="connsiteY0" fmla="*/ 19087 h 259222"/>
                  <a:gd name="connsiteX1" fmla="*/ 95884 w 312578"/>
                  <a:gd name="connsiteY1" fmla="*/ 14324 h 259222"/>
                  <a:gd name="connsiteX2" fmla="*/ 160178 w 312578"/>
                  <a:gd name="connsiteY2" fmla="*/ 37 h 259222"/>
                  <a:gd name="connsiteX3" fmla="*/ 229234 w 312578"/>
                  <a:gd name="connsiteY3" fmla="*/ 19087 h 259222"/>
                  <a:gd name="connsiteX4" fmla="*/ 307815 w 312578"/>
                  <a:gd name="connsiteY4" fmla="*/ 16705 h 259222"/>
                  <a:gd name="connsiteX5" fmla="*/ 312578 w 312578"/>
                  <a:gd name="connsiteY5" fmla="*/ 235862 h 259222"/>
                  <a:gd name="connsiteX6" fmla="*/ 2585 w 312578"/>
                  <a:gd name="connsiteY6" fmla="*/ 258529 h 259222"/>
                  <a:gd name="connsiteX7" fmla="*/ 5396 w 312578"/>
                  <a:gd name="connsiteY7" fmla="*/ 19087 h 259222"/>
                  <a:gd name="connsiteX0" fmla="*/ 5396 w 307816"/>
                  <a:gd name="connsiteY0" fmla="*/ 19087 h 261849"/>
                  <a:gd name="connsiteX1" fmla="*/ 95884 w 307816"/>
                  <a:gd name="connsiteY1" fmla="*/ 14324 h 261849"/>
                  <a:gd name="connsiteX2" fmla="*/ 160178 w 307816"/>
                  <a:gd name="connsiteY2" fmla="*/ 37 h 261849"/>
                  <a:gd name="connsiteX3" fmla="*/ 229234 w 307816"/>
                  <a:gd name="connsiteY3" fmla="*/ 19087 h 261849"/>
                  <a:gd name="connsiteX4" fmla="*/ 307815 w 307816"/>
                  <a:gd name="connsiteY4" fmla="*/ 16705 h 261849"/>
                  <a:gd name="connsiteX5" fmla="*/ 306953 w 307816"/>
                  <a:gd name="connsiteY5" fmla="*/ 253436 h 261849"/>
                  <a:gd name="connsiteX6" fmla="*/ 2585 w 307816"/>
                  <a:gd name="connsiteY6" fmla="*/ 258529 h 261849"/>
                  <a:gd name="connsiteX7" fmla="*/ 5396 w 307816"/>
                  <a:gd name="connsiteY7" fmla="*/ 19087 h 261849"/>
                  <a:gd name="connsiteX0" fmla="*/ 5395 w 307814"/>
                  <a:gd name="connsiteY0" fmla="*/ 19087 h 261849"/>
                  <a:gd name="connsiteX1" fmla="*/ 95883 w 307814"/>
                  <a:gd name="connsiteY1" fmla="*/ 14324 h 261849"/>
                  <a:gd name="connsiteX2" fmla="*/ 160177 w 307814"/>
                  <a:gd name="connsiteY2" fmla="*/ 37 h 261849"/>
                  <a:gd name="connsiteX3" fmla="*/ 229233 w 307814"/>
                  <a:gd name="connsiteY3" fmla="*/ 19087 h 261849"/>
                  <a:gd name="connsiteX4" fmla="*/ 307814 w 307814"/>
                  <a:gd name="connsiteY4" fmla="*/ 16705 h 261849"/>
                  <a:gd name="connsiteX5" fmla="*/ 306952 w 307814"/>
                  <a:gd name="connsiteY5" fmla="*/ 253436 h 261849"/>
                  <a:gd name="connsiteX6" fmla="*/ 2585 w 307814"/>
                  <a:gd name="connsiteY6" fmla="*/ 258528 h 261849"/>
                  <a:gd name="connsiteX7" fmla="*/ 5395 w 307814"/>
                  <a:gd name="connsiteY7" fmla="*/ 19087 h 261849"/>
                  <a:gd name="connsiteX0" fmla="*/ 4243 w 312289"/>
                  <a:gd name="connsiteY0" fmla="*/ 45446 h 261849"/>
                  <a:gd name="connsiteX1" fmla="*/ 100358 w 312289"/>
                  <a:gd name="connsiteY1" fmla="*/ 14324 h 261849"/>
                  <a:gd name="connsiteX2" fmla="*/ 164652 w 312289"/>
                  <a:gd name="connsiteY2" fmla="*/ 37 h 261849"/>
                  <a:gd name="connsiteX3" fmla="*/ 233708 w 312289"/>
                  <a:gd name="connsiteY3" fmla="*/ 19087 h 261849"/>
                  <a:gd name="connsiteX4" fmla="*/ 312289 w 312289"/>
                  <a:gd name="connsiteY4" fmla="*/ 16705 h 261849"/>
                  <a:gd name="connsiteX5" fmla="*/ 311427 w 312289"/>
                  <a:gd name="connsiteY5" fmla="*/ 253436 h 261849"/>
                  <a:gd name="connsiteX6" fmla="*/ 7060 w 312289"/>
                  <a:gd name="connsiteY6" fmla="*/ 258528 h 261849"/>
                  <a:gd name="connsiteX7" fmla="*/ 4243 w 312289"/>
                  <a:gd name="connsiteY7" fmla="*/ 45446 h 261849"/>
                  <a:gd name="connsiteX0" fmla="*/ 6255 w 305863"/>
                  <a:gd name="connsiteY0" fmla="*/ 45446 h 261849"/>
                  <a:gd name="connsiteX1" fmla="*/ 93932 w 305863"/>
                  <a:gd name="connsiteY1" fmla="*/ 14324 h 261849"/>
                  <a:gd name="connsiteX2" fmla="*/ 158226 w 305863"/>
                  <a:gd name="connsiteY2" fmla="*/ 37 h 261849"/>
                  <a:gd name="connsiteX3" fmla="*/ 227282 w 305863"/>
                  <a:gd name="connsiteY3" fmla="*/ 19087 h 261849"/>
                  <a:gd name="connsiteX4" fmla="*/ 305863 w 305863"/>
                  <a:gd name="connsiteY4" fmla="*/ 16705 h 261849"/>
                  <a:gd name="connsiteX5" fmla="*/ 305001 w 305863"/>
                  <a:gd name="connsiteY5" fmla="*/ 253436 h 261849"/>
                  <a:gd name="connsiteX6" fmla="*/ 634 w 305863"/>
                  <a:gd name="connsiteY6" fmla="*/ 258528 h 261849"/>
                  <a:gd name="connsiteX7" fmla="*/ 6255 w 305863"/>
                  <a:gd name="connsiteY7" fmla="*/ 45446 h 261849"/>
                  <a:gd name="connsiteX0" fmla="*/ 6255 w 305863"/>
                  <a:gd name="connsiteY0" fmla="*/ 45446 h 261849"/>
                  <a:gd name="connsiteX1" fmla="*/ 93932 w 305863"/>
                  <a:gd name="connsiteY1" fmla="*/ 14324 h 261849"/>
                  <a:gd name="connsiteX2" fmla="*/ 158226 w 305863"/>
                  <a:gd name="connsiteY2" fmla="*/ 37 h 261849"/>
                  <a:gd name="connsiteX3" fmla="*/ 227282 w 305863"/>
                  <a:gd name="connsiteY3" fmla="*/ 19087 h 261849"/>
                  <a:gd name="connsiteX4" fmla="*/ 305863 w 305863"/>
                  <a:gd name="connsiteY4" fmla="*/ 51852 h 261849"/>
                  <a:gd name="connsiteX5" fmla="*/ 305001 w 305863"/>
                  <a:gd name="connsiteY5" fmla="*/ 253436 h 261849"/>
                  <a:gd name="connsiteX6" fmla="*/ 634 w 305863"/>
                  <a:gd name="connsiteY6" fmla="*/ 258528 h 261849"/>
                  <a:gd name="connsiteX7" fmla="*/ 6255 w 305863"/>
                  <a:gd name="connsiteY7" fmla="*/ 45446 h 261849"/>
                  <a:gd name="connsiteX0" fmla="*/ 6255 w 305863"/>
                  <a:gd name="connsiteY0" fmla="*/ 45579 h 261982"/>
                  <a:gd name="connsiteX1" fmla="*/ 93931 w 305863"/>
                  <a:gd name="connsiteY1" fmla="*/ 32029 h 261982"/>
                  <a:gd name="connsiteX2" fmla="*/ 158226 w 305863"/>
                  <a:gd name="connsiteY2" fmla="*/ 170 h 261982"/>
                  <a:gd name="connsiteX3" fmla="*/ 227282 w 305863"/>
                  <a:gd name="connsiteY3" fmla="*/ 19220 h 261982"/>
                  <a:gd name="connsiteX4" fmla="*/ 305863 w 305863"/>
                  <a:gd name="connsiteY4" fmla="*/ 51985 h 261982"/>
                  <a:gd name="connsiteX5" fmla="*/ 305001 w 305863"/>
                  <a:gd name="connsiteY5" fmla="*/ 253569 h 261982"/>
                  <a:gd name="connsiteX6" fmla="*/ 634 w 305863"/>
                  <a:gd name="connsiteY6" fmla="*/ 258661 h 261982"/>
                  <a:gd name="connsiteX7" fmla="*/ 6255 w 305863"/>
                  <a:gd name="connsiteY7" fmla="*/ 45579 h 261982"/>
                  <a:gd name="connsiteX0" fmla="*/ 6255 w 305863"/>
                  <a:gd name="connsiteY0" fmla="*/ 45424 h 261827"/>
                  <a:gd name="connsiteX1" fmla="*/ 93931 w 305863"/>
                  <a:gd name="connsiteY1" fmla="*/ 31874 h 261827"/>
                  <a:gd name="connsiteX2" fmla="*/ 158226 w 305863"/>
                  <a:gd name="connsiteY2" fmla="*/ 15 h 261827"/>
                  <a:gd name="connsiteX3" fmla="*/ 230094 w 305863"/>
                  <a:gd name="connsiteY3" fmla="*/ 36642 h 261827"/>
                  <a:gd name="connsiteX4" fmla="*/ 305863 w 305863"/>
                  <a:gd name="connsiteY4" fmla="*/ 51830 h 261827"/>
                  <a:gd name="connsiteX5" fmla="*/ 305001 w 305863"/>
                  <a:gd name="connsiteY5" fmla="*/ 253414 h 261827"/>
                  <a:gd name="connsiteX6" fmla="*/ 634 w 305863"/>
                  <a:gd name="connsiteY6" fmla="*/ 258506 h 261827"/>
                  <a:gd name="connsiteX7" fmla="*/ 6255 w 305863"/>
                  <a:gd name="connsiteY7" fmla="*/ 45424 h 261827"/>
                  <a:gd name="connsiteX0" fmla="*/ 6255 w 305863"/>
                  <a:gd name="connsiteY0" fmla="*/ 45420 h 261823"/>
                  <a:gd name="connsiteX1" fmla="*/ 93931 w 305863"/>
                  <a:gd name="connsiteY1" fmla="*/ 31870 h 261823"/>
                  <a:gd name="connsiteX2" fmla="*/ 158226 w 305863"/>
                  <a:gd name="connsiteY2" fmla="*/ 11 h 261823"/>
                  <a:gd name="connsiteX3" fmla="*/ 227282 w 305863"/>
                  <a:gd name="connsiteY3" fmla="*/ 27852 h 261823"/>
                  <a:gd name="connsiteX4" fmla="*/ 305863 w 305863"/>
                  <a:gd name="connsiteY4" fmla="*/ 51826 h 261823"/>
                  <a:gd name="connsiteX5" fmla="*/ 305001 w 305863"/>
                  <a:gd name="connsiteY5" fmla="*/ 253410 h 261823"/>
                  <a:gd name="connsiteX6" fmla="*/ 634 w 305863"/>
                  <a:gd name="connsiteY6" fmla="*/ 258502 h 261823"/>
                  <a:gd name="connsiteX7" fmla="*/ 6255 w 305863"/>
                  <a:gd name="connsiteY7" fmla="*/ 45420 h 261823"/>
                  <a:gd name="connsiteX0" fmla="*/ 6255 w 305863"/>
                  <a:gd name="connsiteY0" fmla="*/ 45538 h 261941"/>
                  <a:gd name="connsiteX1" fmla="*/ 93931 w 305863"/>
                  <a:gd name="connsiteY1" fmla="*/ 31988 h 261941"/>
                  <a:gd name="connsiteX2" fmla="*/ 158226 w 305863"/>
                  <a:gd name="connsiteY2" fmla="*/ 129 h 261941"/>
                  <a:gd name="connsiteX3" fmla="*/ 227282 w 305863"/>
                  <a:gd name="connsiteY3" fmla="*/ 27970 h 261941"/>
                  <a:gd name="connsiteX4" fmla="*/ 305863 w 305863"/>
                  <a:gd name="connsiteY4" fmla="*/ 51944 h 261941"/>
                  <a:gd name="connsiteX5" fmla="*/ 305001 w 305863"/>
                  <a:gd name="connsiteY5" fmla="*/ 253528 h 261941"/>
                  <a:gd name="connsiteX6" fmla="*/ 634 w 305863"/>
                  <a:gd name="connsiteY6" fmla="*/ 258620 h 261941"/>
                  <a:gd name="connsiteX7" fmla="*/ 6255 w 305863"/>
                  <a:gd name="connsiteY7" fmla="*/ 45538 h 261941"/>
                  <a:gd name="connsiteX0" fmla="*/ 6255 w 305863"/>
                  <a:gd name="connsiteY0" fmla="*/ 45608 h 262011"/>
                  <a:gd name="connsiteX1" fmla="*/ 93931 w 305863"/>
                  <a:gd name="connsiteY1" fmla="*/ 32058 h 262011"/>
                  <a:gd name="connsiteX2" fmla="*/ 158226 w 305863"/>
                  <a:gd name="connsiteY2" fmla="*/ 199 h 262011"/>
                  <a:gd name="connsiteX3" fmla="*/ 227282 w 305863"/>
                  <a:gd name="connsiteY3" fmla="*/ 28040 h 262011"/>
                  <a:gd name="connsiteX4" fmla="*/ 305863 w 305863"/>
                  <a:gd name="connsiteY4" fmla="*/ 52014 h 262011"/>
                  <a:gd name="connsiteX5" fmla="*/ 305001 w 305863"/>
                  <a:gd name="connsiteY5" fmla="*/ 253598 h 262011"/>
                  <a:gd name="connsiteX6" fmla="*/ 634 w 305863"/>
                  <a:gd name="connsiteY6" fmla="*/ 258690 h 262011"/>
                  <a:gd name="connsiteX7" fmla="*/ 6255 w 305863"/>
                  <a:gd name="connsiteY7" fmla="*/ 45608 h 262011"/>
                  <a:gd name="connsiteX0" fmla="*/ 6255 w 305863"/>
                  <a:gd name="connsiteY0" fmla="*/ 54231 h 270634"/>
                  <a:gd name="connsiteX1" fmla="*/ 93931 w 305863"/>
                  <a:gd name="connsiteY1" fmla="*/ 40681 h 270634"/>
                  <a:gd name="connsiteX2" fmla="*/ 158226 w 305863"/>
                  <a:gd name="connsiteY2" fmla="*/ 36 h 270634"/>
                  <a:gd name="connsiteX3" fmla="*/ 227282 w 305863"/>
                  <a:gd name="connsiteY3" fmla="*/ 36663 h 270634"/>
                  <a:gd name="connsiteX4" fmla="*/ 305863 w 305863"/>
                  <a:gd name="connsiteY4" fmla="*/ 60637 h 270634"/>
                  <a:gd name="connsiteX5" fmla="*/ 305001 w 305863"/>
                  <a:gd name="connsiteY5" fmla="*/ 262221 h 270634"/>
                  <a:gd name="connsiteX6" fmla="*/ 634 w 305863"/>
                  <a:gd name="connsiteY6" fmla="*/ 267313 h 270634"/>
                  <a:gd name="connsiteX7" fmla="*/ 6255 w 305863"/>
                  <a:gd name="connsiteY7" fmla="*/ 54231 h 270634"/>
                  <a:gd name="connsiteX0" fmla="*/ 6255 w 305863"/>
                  <a:gd name="connsiteY0" fmla="*/ 71781 h 288184"/>
                  <a:gd name="connsiteX1" fmla="*/ 93931 w 305863"/>
                  <a:gd name="connsiteY1" fmla="*/ 58231 h 288184"/>
                  <a:gd name="connsiteX2" fmla="*/ 155414 w 305863"/>
                  <a:gd name="connsiteY2" fmla="*/ 12 h 288184"/>
                  <a:gd name="connsiteX3" fmla="*/ 227282 w 305863"/>
                  <a:gd name="connsiteY3" fmla="*/ 54213 h 288184"/>
                  <a:gd name="connsiteX4" fmla="*/ 305863 w 305863"/>
                  <a:gd name="connsiteY4" fmla="*/ 78187 h 288184"/>
                  <a:gd name="connsiteX5" fmla="*/ 305001 w 305863"/>
                  <a:gd name="connsiteY5" fmla="*/ 279771 h 288184"/>
                  <a:gd name="connsiteX6" fmla="*/ 634 w 305863"/>
                  <a:gd name="connsiteY6" fmla="*/ 284863 h 288184"/>
                  <a:gd name="connsiteX7" fmla="*/ 6255 w 305863"/>
                  <a:gd name="connsiteY7" fmla="*/ 71781 h 288184"/>
                  <a:gd name="connsiteX0" fmla="*/ 6255 w 305863"/>
                  <a:gd name="connsiteY0" fmla="*/ 71781 h 288184"/>
                  <a:gd name="connsiteX1" fmla="*/ 93931 w 305863"/>
                  <a:gd name="connsiteY1" fmla="*/ 58231 h 288184"/>
                  <a:gd name="connsiteX2" fmla="*/ 155414 w 305863"/>
                  <a:gd name="connsiteY2" fmla="*/ 12 h 288184"/>
                  <a:gd name="connsiteX3" fmla="*/ 227282 w 305863"/>
                  <a:gd name="connsiteY3" fmla="*/ 54213 h 288184"/>
                  <a:gd name="connsiteX4" fmla="*/ 305863 w 305863"/>
                  <a:gd name="connsiteY4" fmla="*/ 78187 h 288184"/>
                  <a:gd name="connsiteX5" fmla="*/ 305001 w 305863"/>
                  <a:gd name="connsiteY5" fmla="*/ 279771 h 288184"/>
                  <a:gd name="connsiteX6" fmla="*/ 634 w 305863"/>
                  <a:gd name="connsiteY6" fmla="*/ 284863 h 288184"/>
                  <a:gd name="connsiteX7" fmla="*/ 6255 w 305863"/>
                  <a:gd name="connsiteY7" fmla="*/ 71781 h 288184"/>
                  <a:gd name="connsiteX0" fmla="*/ 6255 w 305863"/>
                  <a:gd name="connsiteY0" fmla="*/ 71781 h 288184"/>
                  <a:gd name="connsiteX1" fmla="*/ 93931 w 305863"/>
                  <a:gd name="connsiteY1" fmla="*/ 58231 h 288184"/>
                  <a:gd name="connsiteX2" fmla="*/ 155414 w 305863"/>
                  <a:gd name="connsiteY2" fmla="*/ 12 h 288184"/>
                  <a:gd name="connsiteX3" fmla="*/ 227282 w 305863"/>
                  <a:gd name="connsiteY3" fmla="*/ 54213 h 288184"/>
                  <a:gd name="connsiteX4" fmla="*/ 305863 w 305863"/>
                  <a:gd name="connsiteY4" fmla="*/ 78187 h 288184"/>
                  <a:gd name="connsiteX5" fmla="*/ 305001 w 305863"/>
                  <a:gd name="connsiteY5" fmla="*/ 279771 h 288184"/>
                  <a:gd name="connsiteX6" fmla="*/ 634 w 305863"/>
                  <a:gd name="connsiteY6" fmla="*/ 284863 h 288184"/>
                  <a:gd name="connsiteX7" fmla="*/ 6255 w 305863"/>
                  <a:gd name="connsiteY7" fmla="*/ 71781 h 288184"/>
                  <a:gd name="connsiteX0" fmla="*/ 6255 w 305863"/>
                  <a:gd name="connsiteY0" fmla="*/ 71777 h 288180"/>
                  <a:gd name="connsiteX1" fmla="*/ 93931 w 305863"/>
                  <a:gd name="connsiteY1" fmla="*/ 58227 h 288180"/>
                  <a:gd name="connsiteX2" fmla="*/ 155414 w 305863"/>
                  <a:gd name="connsiteY2" fmla="*/ 8 h 288180"/>
                  <a:gd name="connsiteX3" fmla="*/ 227282 w 305863"/>
                  <a:gd name="connsiteY3" fmla="*/ 54209 h 288180"/>
                  <a:gd name="connsiteX4" fmla="*/ 305863 w 305863"/>
                  <a:gd name="connsiteY4" fmla="*/ 78183 h 288180"/>
                  <a:gd name="connsiteX5" fmla="*/ 305001 w 305863"/>
                  <a:gd name="connsiteY5" fmla="*/ 279767 h 288180"/>
                  <a:gd name="connsiteX6" fmla="*/ 634 w 305863"/>
                  <a:gd name="connsiteY6" fmla="*/ 284859 h 288180"/>
                  <a:gd name="connsiteX7" fmla="*/ 6255 w 305863"/>
                  <a:gd name="connsiteY7" fmla="*/ 71777 h 288180"/>
                  <a:gd name="connsiteX0" fmla="*/ 6255 w 305863"/>
                  <a:gd name="connsiteY0" fmla="*/ 71792 h 288195"/>
                  <a:gd name="connsiteX1" fmla="*/ 93931 w 305863"/>
                  <a:gd name="connsiteY1" fmla="*/ 58242 h 288195"/>
                  <a:gd name="connsiteX2" fmla="*/ 155414 w 305863"/>
                  <a:gd name="connsiteY2" fmla="*/ 23 h 288195"/>
                  <a:gd name="connsiteX3" fmla="*/ 227282 w 305863"/>
                  <a:gd name="connsiteY3" fmla="*/ 63010 h 288195"/>
                  <a:gd name="connsiteX4" fmla="*/ 305863 w 305863"/>
                  <a:gd name="connsiteY4" fmla="*/ 78198 h 288195"/>
                  <a:gd name="connsiteX5" fmla="*/ 305001 w 305863"/>
                  <a:gd name="connsiteY5" fmla="*/ 279782 h 288195"/>
                  <a:gd name="connsiteX6" fmla="*/ 634 w 305863"/>
                  <a:gd name="connsiteY6" fmla="*/ 284874 h 288195"/>
                  <a:gd name="connsiteX7" fmla="*/ 6255 w 305863"/>
                  <a:gd name="connsiteY7" fmla="*/ 71792 h 288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863" h="288195">
                    <a:moveTo>
                      <a:pt x="6255" y="71792"/>
                    </a:moveTo>
                    <a:lnTo>
                      <a:pt x="93931" y="58242"/>
                    </a:lnTo>
                    <a:cubicBezTo>
                      <a:pt x="133791" y="19918"/>
                      <a:pt x="133189" y="-772"/>
                      <a:pt x="155414" y="23"/>
                    </a:cubicBezTo>
                    <a:cubicBezTo>
                      <a:pt x="177639" y="818"/>
                      <a:pt x="185799" y="42656"/>
                      <a:pt x="227282" y="63010"/>
                    </a:cubicBezTo>
                    <a:lnTo>
                      <a:pt x="305863" y="78198"/>
                    </a:lnTo>
                    <a:cubicBezTo>
                      <a:pt x="305576" y="157108"/>
                      <a:pt x="305288" y="200872"/>
                      <a:pt x="305001" y="279782"/>
                    </a:cubicBezTo>
                    <a:cubicBezTo>
                      <a:pt x="150004" y="291115"/>
                      <a:pt x="101838" y="289035"/>
                      <a:pt x="634" y="284874"/>
                    </a:cubicBezTo>
                    <a:cubicBezTo>
                      <a:pt x="4242" y="130835"/>
                      <a:pt x="-6048" y="109098"/>
                      <a:pt x="6255" y="7179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35429" y="3393192"/>
                <a:ext cx="229273" cy="64008"/>
                <a:chOff x="3835429" y="3393192"/>
                <a:chExt cx="229273" cy="64008"/>
              </a:xfrm>
              <a:solidFill>
                <a:schemeClr val="bg1"/>
              </a:solidFill>
            </p:grpSpPr>
            <p:sp>
              <p:nvSpPr>
                <p:cNvPr id="18" name="5-Point Star 17"/>
                <p:cNvSpPr/>
                <p:nvPr/>
              </p:nvSpPr>
              <p:spPr>
                <a:xfrm>
                  <a:off x="3919118" y="3393192"/>
                  <a:ext cx="64008" cy="64008"/>
                </a:xfrm>
                <a:prstGeom prst="star5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5-Point Star 18"/>
                <p:cNvSpPr/>
                <p:nvPr/>
              </p:nvSpPr>
              <p:spPr>
                <a:xfrm>
                  <a:off x="3835429" y="3409479"/>
                  <a:ext cx="45720" cy="45720"/>
                </a:xfrm>
                <a:prstGeom prst="star5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5-Point Star 20"/>
                <p:cNvSpPr/>
                <p:nvPr/>
              </p:nvSpPr>
              <p:spPr>
                <a:xfrm>
                  <a:off x="4018982" y="3409479"/>
                  <a:ext cx="45720" cy="45720"/>
                </a:xfrm>
                <a:prstGeom prst="star5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Flowchart: Stored Data 24"/>
            <p:cNvSpPr/>
            <p:nvPr/>
          </p:nvSpPr>
          <p:spPr>
            <a:xfrm rot="16200000">
              <a:off x="4177356" y="3384737"/>
              <a:ext cx="333600" cy="30277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064 w 9397"/>
                <a:gd name="connsiteY0" fmla="*/ 0 h 10000"/>
                <a:gd name="connsiteX1" fmla="*/ 9397 w 9397"/>
                <a:gd name="connsiteY1" fmla="*/ 0 h 10000"/>
                <a:gd name="connsiteX2" fmla="*/ 7730 w 9397"/>
                <a:gd name="connsiteY2" fmla="*/ 5000 h 10000"/>
                <a:gd name="connsiteX3" fmla="*/ 9397 w 9397"/>
                <a:gd name="connsiteY3" fmla="*/ 10000 h 10000"/>
                <a:gd name="connsiteX4" fmla="*/ 1064 w 9397"/>
                <a:gd name="connsiteY4" fmla="*/ 10000 h 10000"/>
                <a:gd name="connsiteX5" fmla="*/ 0 w 9397"/>
                <a:gd name="connsiteY5" fmla="*/ 5000 h 10000"/>
                <a:gd name="connsiteX6" fmla="*/ 1064 w 9397"/>
                <a:gd name="connsiteY6" fmla="*/ 0 h 10000"/>
                <a:gd name="connsiteX0" fmla="*/ 1274 w 10142"/>
                <a:gd name="connsiteY0" fmla="*/ 0 h 10540"/>
                <a:gd name="connsiteX1" fmla="*/ 10142 w 10142"/>
                <a:gd name="connsiteY1" fmla="*/ 0 h 10540"/>
                <a:gd name="connsiteX2" fmla="*/ 8368 w 10142"/>
                <a:gd name="connsiteY2" fmla="*/ 5000 h 10540"/>
                <a:gd name="connsiteX3" fmla="*/ 10142 w 10142"/>
                <a:gd name="connsiteY3" fmla="*/ 10000 h 10540"/>
                <a:gd name="connsiteX4" fmla="*/ 3842 w 10142"/>
                <a:gd name="connsiteY4" fmla="*/ 10540 h 10540"/>
                <a:gd name="connsiteX5" fmla="*/ 142 w 10142"/>
                <a:gd name="connsiteY5" fmla="*/ 5000 h 10540"/>
                <a:gd name="connsiteX6" fmla="*/ 1274 w 10142"/>
                <a:gd name="connsiteY6" fmla="*/ 0 h 10540"/>
                <a:gd name="connsiteX0" fmla="*/ 3573 w 10001"/>
                <a:gd name="connsiteY0" fmla="*/ 0 h 11170"/>
                <a:gd name="connsiteX1" fmla="*/ 10001 w 10001"/>
                <a:gd name="connsiteY1" fmla="*/ 630 h 11170"/>
                <a:gd name="connsiteX2" fmla="*/ 8227 w 10001"/>
                <a:gd name="connsiteY2" fmla="*/ 5630 h 11170"/>
                <a:gd name="connsiteX3" fmla="*/ 10001 w 10001"/>
                <a:gd name="connsiteY3" fmla="*/ 10630 h 11170"/>
                <a:gd name="connsiteX4" fmla="*/ 3701 w 10001"/>
                <a:gd name="connsiteY4" fmla="*/ 11170 h 11170"/>
                <a:gd name="connsiteX5" fmla="*/ 1 w 10001"/>
                <a:gd name="connsiteY5" fmla="*/ 5630 h 11170"/>
                <a:gd name="connsiteX6" fmla="*/ 3573 w 10001"/>
                <a:gd name="connsiteY6" fmla="*/ 0 h 11170"/>
                <a:gd name="connsiteX0" fmla="*/ 3700 w 10000"/>
                <a:gd name="connsiteY0" fmla="*/ 0 h 11260"/>
                <a:gd name="connsiteX1" fmla="*/ 10000 w 10000"/>
                <a:gd name="connsiteY1" fmla="*/ 720 h 11260"/>
                <a:gd name="connsiteX2" fmla="*/ 8226 w 10000"/>
                <a:gd name="connsiteY2" fmla="*/ 5720 h 11260"/>
                <a:gd name="connsiteX3" fmla="*/ 10000 w 10000"/>
                <a:gd name="connsiteY3" fmla="*/ 10720 h 11260"/>
                <a:gd name="connsiteX4" fmla="*/ 3700 w 10000"/>
                <a:gd name="connsiteY4" fmla="*/ 11260 h 11260"/>
                <a:gd name="connsiteX5" fmla="*/ 0 w 10000"/>
                <a:gd name="connsiteY5" fmla="*/ 5720 h 11260"/>
                <a:gd name="connsiteX6" fmla="*/ 3700 w 10000"/>
                <a:gd name="connsiteY6" fmla="*/ 0 h 11260"/>
                <a:gd name="connsiteX0" fmla="*/ 3700 w 10000"/>
                <a:gd name="connsiteY0" fmla="*/ 0 h 11440"/>
                <a:gd name="connsiteX1" fmla="*/ 10000 w 10000"/>
                <a:gd name="connsiteY1" fmla="*/ 720 h 11440"/>
                <a:gd name="connsiteX2" fmla="*/ 8226 w 10000"/>
                <a:gd name="connsiteY2" fmla="*/ 5720 h 11440"/>
                <a:gd name="connsiteX3" fmla="*/ 8780 w 10000"/>
                <a:gd name="connsiteY3" fmla="*/ 11440 h 11440"/>
                <a:gd name="connsiteX4" fmla="*/ 3700 w 10000"/>
                <a:gd name="connsiteY4" fmla="*/ 11260 h 11440"/>
                <a:gd name="connsiteX5" fmla="*/ 0 w 10000"/>
                <a:gd name="connsiteY5" fmla="*/ 5720 h 11440"/>
                <a:gd name="connsiteX6" fmla="*/ 3700 w 10000"/>
                <a:gd name="connsiteY6" fmla="*/ 0 h 11440"/>
                <a:gd name="connsiteX0" fmla="*/ 3700 w 10000"/>
                <a:gd name="connsiteY0" fmla="*/ 0 h 11350"/>
                <a:gd name="connsiteX1" fmla="*/ 10000 w 10000"/>
                <a:gd name="connsiteY1" fmla="*/ 720 h 11350"/>
                <a:gd name="connsiteX2" fmla="*/ 8226 w 10000"/>
                <a:gd name="connsiteY2" fmla="*/ 5720 h 11350"/>
                <a:gd name="connsiteX3" fmla="*/ 8908 w 10000"/>
                <a:gd name="connsiteY3" fmla="*/ 11350 h 11350"/>
                <a:gd name="connsiteX4" fmla="*/ 3700 w 10000"/>
                <a:gd name="connsiteY4" fmla="*/ 11260 h 11350"/>
                <a:gd name="connsiteX5" fmla="*/ 0 w 10000"/>
                <a:gd name="connsiteY5" fmla="*/ 5720 h 11350"/>
                <a:gd name="connsiteX6" fmla="*/ 3700 w 10000"/>
                <a:gd name="connsiteY6" fmla="*/ 0 h 11350"/>
                <a:gd name="connsiteX0" fmla="*/ 3700 w 8908"/>
                <a:gd name="connsiteY0" fmla="*/ 271 h 11621"/>
                <a:gd name="connsiteX1" fmla="*/ 8716 w 8908"/>
                <a:gd name="connsiteY1" fmla="*/ 0 h 11621"/>
                <a:gd name="connsiteX2" fmla="*/ 8226 w 8908"/>
                <a:gd name="connsiteY2" fmla="*/ 5991 h 11621"/>
                <a:gd name="connsiteX3" fmla="*/ 8908 w 8908"/>
                <a:gd name="connsiteY3" fmla="*/ 11621 h 11621"/>
                <a:gd name="connsiteX4" fmla="*/ 3700 w 8908"/>
                <a:gd name="connsiteY4" fmla="*/ 11531 h 11621"/>
                <a:gd name="connsiteX5" fmla="*/ 0 w 8908"/>
                <a:gd name="connsiteY5" fmla="*/ 5991 h 11621"/>
                <a:gd name="connsiteX6" fmla="*/ 3700 w 8908"/>
                <a:gd name="connsiteY6" fmla="*/ 271 h 11621"/>
                <a:gd name="connsiteX0" fmla="*/ 4154 w 10000"/>
                <a:gd name="connsiteY0" fmla="*/ 233 h 10000"/>
                <a:gd name="connsiteX1" fmla="*/ 9928 w 10000"/>
                <a:gd name="connsiteY1" fmla="*/ 0 h 10000"/>
                <a:gd name="connsiteX2" fmla="*/ 9234 w 10000"/>
                <a:gd name="connsiteY2" fmla="*/ 5155 h 10000"/>
                <a:gd name="connsiteX3" fmla="*/ 10000 w 10000"/>
                <a:gd name="connsiteY3" fmla="*/ 10000 h 10000"/>
                <a:gd name="connsiteX4" fmla="*/ 4154 w 10000"/>
                <a:gd name="connsiteY4" fmla="*/ 9923 h 10000"/>
                <a:gd name="connsiteX5" fmla="*/ 0 w 10000"/>
                <a:gd name="connsiteY5" fmla="*/ 5155 h 10000"/>
                <a:gd name="connsiteX6" fmla="*/ 4154 w 10000"/>
                <a:gd name="connsiteY6" fmla="*/ 233 h 10000"/>
                <a:gd name="connsiteX0" fmla="*/ 4154 w 10459"/>
                <a:gd name="connsiteY0" fmla="*/ 233 h 10000"/>
                <a:gd name="connsiteX1" fmla="*/ 9928 w 10459"/>
                <a:gd name="connsiteY1" fmla="*/ 0 h 10000"/>
                <a:gd name="connsiteX2" fmla="*/ 10459 w 10459"/>
                <a:gd name="connsiteY2" fmla="*/ 5155 h 10000"/>
                <a:gd name="connsiteX3" fmla="*/ 10000 w 10459"/>
                <a:gd name="connsiteY3" fmla="*/ 10000 h 10000"/>
                <a:gd name="connsiteX4" fmla="*/ 4154 w 10459"/>
                <a:gd name="connsiteY4" fmla="*/ 9923 h 10000"/>
                <a:gd name="connsiteX5" fmla="*/ 0 w 10459"/>
                <a:gd name="connsiteY5" fmla="*/ 5155 h 10000"/>
                <a:gd name="connsiteX6" fmla="*/ 4154 w 10459"/>
                <a:gd name="connsiteY6" fmla="*/ 233 h 10000"/>
                <a:gd name="connsiteX0" fmla="*/ 4154 w 10459"/>
                <a:gd name="connsiteY0" fmla="*/ 233 h 10000"/>
                <a:gd name="connsiteX1" fmla="*/ 9928 w 10459"/>
                <a:gd name="connsiteY1" fmla="*/ 0 h 10000"/>
                <a:gd name="connsiteX2" fmla="*/ 10459 w 10459"/>
                <a:gd name="connsiteY2" fmla="*/ 4923 h 10000"/>
                <a:gd name="connsiteX3" fmla="*/ 10000 w 10459"/>
                <a:gd name="connsiteY3" fmla="*/ 10000 h 10000"/>
                <a:gd name="connsiteX4" fmla="*/ 4154 w 10459"/>
                <a:gd name="connsiteY4" fmla="*/ 9923 h 10000"/>
                <a:gd name="connsiteX5" fmla="*/ 0 w 10459"/>
                <a:gd name="connsiteY5" fmla="*/ 5155 h 10000"/>
                <a:gd name="connsiteX6" fmla="*/ 4154 w 10459"/>
                <a:gd name="connsiteY6" fmla="*/ 233 h 10000"/>
                <a:gd name="connsiteX0" fmla="*/ 4154 w 10459"/>
                <a:gd name="connsiteY0" fmla="*/ 233 h 10000"/>
                <a:gd name="connsiteX1" fmla="*/ 9928 w 10459"/>
                <a:gd name="connsiteY1" fmla="*/ 0 h 10000"/>
                <a:gd name="connsiteX2" fmla="*/ 10459 w 10459"/>
                <a:gd name="connsiteY2" fmla="*/ 5078 h 10000"/>
                <a:gd name="connsiteX3" fmla="*/ 10000 w 10459"/>
                <a:gd name="connsiteY3" fmla="*/ 10000 h 10000"/>
                <a:gd name="connsiteX4" fmla="*/ 4154 w 10459"/>
                <a:gd name="connsiteY4" fmla="*/ 9923 h 10000"/>
                <a:gd name="connsiteX5" fmla="*/ 0 w 10459"/>
                <a:gd name="connsiteY5" fmla="*/ 5155 h 10000"/>
                <a:gd name="connsiteX6" fmla="*/ 4154 w 10459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000"/>
                <a:gd name="connsiteX1" fmla="*/ 9928 w 10387"/>
                <a:gd name="connsiteY1" fmla="*/ 0 h 10000"/>
                <a:gd name="connsiteX2" fmla="*/ 10387 w 10387"/>
                <a:gd name="connsiteY2" fmla="*/ 5078 h 10000"/>
                <a:gd name="connsiteX3" fmla="*/ 10000 w 10387"/>
                <a:gd name="connsiteY3" fmla="*/ 10000 h 10000"/>
                <a:gd name="connsiteX4" fmla="*/ 4154 w 10387"/>
                <a:gd name="connsiteY4" fmla="*/ 9923 h 10000"/>
                <a:gd name="connsiteX5" fmla="*/ 0 w 10387"/>
                <a:gd name="connsiteY5" fmla="*/ 5155 h 10000"/>
                <a:gd name="connsiteX6" fmla="*/ 4154 w 10387"/>
                <a:gd name="connsiteY6" fmla="*/ 233 h 10000"/>
                <a:gd name="connsiteX0" fmla="*/ 4154 w 10387"/>
                <a:gd name="connsiteY0" fmla="*/ 233 h 10190"/>
                <a:gd name="connsiteX1" fmla="*/ 9928 w 10387"/>
                <a:gd name="connsiteY1" fmla="*/ 0 h 10190"/>
                <a:gd name="connsiteX2" fmla="*/ 10387 w 10387"/>
                <a:gd name="connsiteY2" fmla="*/ 5078 h 10190"/>
                <a:gd name="connsiteX3" fmla="*/ 10000 w 10387"/>
                <a:gd name="connsiteY3" fmla="*/ 10000 h 10190"/>
                <a:gd name="connsiteX4" fmla="*/ 4154 w 10387"/>
                <a:gd name="connsiteY4" fmla="*/ 9923 h 10190"/>
                <a:gd name="connsiteX5" fmla="*/ 0 w 10387"/>
                <a:gd name="connsiteY5" fmla="*/ 5155 h 10190"/>
                <a:gd name="connsiteX6" fmla="*/ 4154 w 10387"/>
                <a:gd name="connsiteY6" fmla="*/ 233 h 10190"/>
                <a:gd name="connsiteX0" fmla="*/ 4154 w 10387"/>
                <a:gd name="connsiteY0" fmla="*/ 233 h 10430"/>
                <a:gd name="connsiteX1" fmla="*/ 9928 w 10387"/>
                <a:gd name="connsiteY1" fmla="*/ 0 h 10430"/>
                <a:gd name="connsiteX2" fmla="*/ 10387 w 10387"/>
                <a:gd name="connsiteY2" fmla="*/ 5078 h 10430"/>
                <a:gd name="connsiteX3" fmla="*/ 10000 w 10387"/>
                <a:gd name="connsiteY3" fmla="*/ 10000 h 10430"/>
                <a:gd name="connsiteX4" fmla="*/ 4154 w 10387"/>
                <a:gd name="connsiteY4" fmla="*/ 9923 h 10430"/>
                <a:gd name="connsiteX5" fmla="*/ 0 w 10387"/>
                <a:gd name="connsiteY5" fmla="*/ 5155 h 10430"/>
                <a:gd name="connsiteX6" fmla="*/ 4154 w 10387"/>
                <a:gd name="connsiteY6" fmla="*/ 233 h 10430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529 h 10350"/>
                <a:gd name="connsiteX1" fmla="*/ 9928 w 10387"/>
                <a:gd name="connsiteY1" fmla="*/ 296 h 10350"/>
                <a:gd name="connsiteX2" fmla="*/ 10387 w 10387"/>
                <a:gd name="connsiteY2" fmla="*/ 5374 h 10350"/>
                <a:gd name="connsiteX3" fmla="*/ 10000 w 10387"/>
                <a:gd name="connsiteY3" fmla="*/ 10296 h 10350"/>
                <a:gd name="connsiteX4" fmla="*/ 4154 w 10387"/>
                <a:gd name="connsiteY4" fmla="*/ 10219 h 10350"/>
                <a:gd name="connsiteX5" fmla="*/ 0 w 10387"/>
                <a:gd name="connsiteY5" fmla="*/ 5451 h 10350"/>
                <a:gd name="connsiteX6" fmla="*/ 4154 w 10387"/>
                <a:gd name="connsiteY6" fmla="*/ 529 h 10350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4 w 10387"/>
                <a:gd name="connsiteY0" fmla="*/ 233 h 10054"/>
                <a:gd name="connsiteX1" fmla="*/ 9928 w 10387"/>
                <a:gd name="connsiteY1" fmla="*/ 0 h 10054"/>
                <a:gd name="connsiteX2" fmla="*/ 10387 w 10387"/>
                <a:gd name="connsiteY2" fmla="*/ 5078 h 10054"/>
                <a:gd name="connsiteX3" fmla="*/ 10000 w 10387"/>
                <a:gd name="connsiteY3" fmla="*/ 10000 h 10054"/>
                <a:gd name="connsiteX4" fmla="*/ 4154 w 10387"/>
                <a:gd name="connsiteY4" fmla="*/ 9923 h 10054"/>
                <a:gd name="connsiteX5" fmla="*/ 0 w 10387"/>
                <a:gd name="connsiteY5" fmla="*/ 5155 h 10054"/>
                <a:gd name="connsiteX6" fmla="*/ 4154 w 10387"/>
                <a:gd name="connsiteY6" fmla="*/ 233 h 10054"/>
                <a:gd name="connsiteX0" fmla="*/ 4155 w 10388"/>
                <a:gd name="connsiteY0" fmla="*/ 233 h 10054"/>
                <a:gd name="connsiteX1" fmla="*/ 9929 w 10388"/>
                <a:gd name="connsiteY1" fmla="*/ 0 h 10054"/>
                <a:gd name="connsiteX2" fmla="*/ 10388 w 10388"/>
                <a:gd name="connsiteY2" fmla="*/ 5078 h 10054"/>
                <a:gd name="connsiteX3" fmla="*/ 10001 w 10388"/>
                <a:gd name="connsiteY3" fmla="*/ 10000 h 10054"/>
                <a:gd name="connsiteX4" fmla="*/ 4155 w 10388"/>
                <a:gd name="connsiteY4" fmla="*/ 9923 h 10054"/>
                <a:gd name="connsiteX5" fmla="*/ 1 w 10388"/>
                <a:gd name="connsiteY5" fmla="*/ 5155 h 10054"/>
                <a:gd name="connsiteX6" fmla="*/ 4155 w 10388"/>
                <a:gd name="connsiteY6" fmla="*/ 233 h 10054"/>
                <a:gd name="connsiteX0" fmla="*/ 3651 w 9884"/>
                <a:gd name="connsiteY0" fmla="*/ 436 h 10494"/>
                <a:gd name="connsiteX1" fmla="*/ 9425 w 9884"/>
                <a:gd name="connsiteY1" fmla="*/ 203 h 10494"/>
                <a:gd name="connsiteX2" fmla="*/ 9884 w 9884"/>
                <a:gd name="connsiteY2" fmla="*/ 5281 h 10494"/>
                <a:gd name="connsiteX3" fmla="*/ 9497 w 9884"/>
                <a:gd name="connsiteY3" fmla="*/ 10203 h 10494"/>
                <a:gd name="connsiteX4" fmla="*/ 3651 w 9884"/>
                <a:gd name="connsiteY4" fmla="*/ 10126 h 10494"/>
                <a:gd name="connsiteX5" fmla="*/ 2 w 9884"/>
                <a:gd name="connsiteY5" fmla="*/ 5436 h 10494"/>
                <a:gd name="connsiteX6" fmla="*/ 3651 w 9884"/>
                <a:gd name="connsiteY6" fmla="*/ 436 h 10494"/>
                <a:gd name="connsiteX0" fmla="*/ 3694 w 10000"/>
                <a:gd name="connsiteY0" fmla="*/ 222 h 9807"/>
                <a:gd name="connsiteX1" fmla="*/ 9536 w 10000"/>
                <a:gd name="connsiteY1" fmla="*/ 0 h 9807"/>
                <a:gd name="connsiteX2" fmla="*/ 10000 w 10000"/>
                <a:gd name="connsiteY2" fmla="*/ 4839 h 9807"/>
                <a:gd name="connsiteX3" fmla="*/ 9608 w 10000"/>
                <a:gd name="connsiteY3" fmla="*/ 9530 h 9807"/>
                <a:gd name="connsiteX4" fmla="*/ 3694 w 10000"/>
                <a:gd name="connsiteY4" fmla="*/ 9456 h 9807"/>
                <a:gd name="connsiteX5" fmla="*/ 2 w 10000"/>
                <a:gd name="connsiteY5" fmla="*/ 4987 h 9807"/>
                <a:gd name="connsiteX6" fmla="*/ 3694 w 10000"/>
                <a:gd name="connsiteY6" fmla="*/ 222 h 9807"/>
                <a:gd name="connsiteX0" fmla="*/ 3694 w 10000"/>
                <a:gd name="connsiteY0" fmla="*/ 226 h 9718"/>
                <a:gd name="connsiteX1" fmla="*/ 9536 w 10000"/>
                <a:gd name="connsiteY1" fmla="*/ 0 h 9718"/>
                <a:gd name="connsiteX2" fmla="*/ 10000 w 10000"/>
                <a:gd name="connsiteY2" fmla="*/ 4934 h 9718"/>
                <a:gd name="connsiteX3" fmla="*/ 9608 w 10000"/>
                <a:gd name="connsiteY3" fmla="*/ 9718 h 9718"/>
                <a:gd name="connsiteX4" fmla="*/ 3694 w 10000"/>
                <a:gd name="connsiteY4" fmla="*/ 9642 h 9718"/>
                <a:gd name="connsiteX5" fmla="*/ 2 w 10000"/>
                <a:gd name="connsiteY5" fmla="*/ 5085 h 9718"/>
                <a:gd name="connsiteX6" fmla="*/ 3694 w 10000"/>
                <a:gd name="connsiteY6" fmla="*/ 226 h 9718"/>
                <a:gd name="connsiteX0" fmla="*/ 3694 w 10000"/>
                <a:gd name="connsiteY0" fmla="*/ 233 h 10000"/>
                <a:gd name="connsiteX1" fmla="*/ 9536 w 10000"/>
                <a:gd name="connsiteY1" fmla="*/ 0 h 10000"/>
                <a:gd name="connsiteX2" fmla="*/ 10000 w 10000"/>
                <a:gd name="connsiteY2" fmla="*/ 5077 h 10000"/>
                <a:gd name="connsiteX3" fmla="*/ 9608 w 10000"/>
                <a:gd name="connsiteY3" fmla="*/ 10000 h 10000"/>
                <a:gd name="connsiteX4" fmla="*/ 3694 w 10000"/>
                <a:gd name="connsiteY4" fmla="*/ 9922 h 10000"/>
                <a:gd name="connsiteX5" fmla="*/ 2 w 10000"/>
                <a:gd name="connsiteY5" fmla="*/ 5233 h 10000"/>
                <a:gd name="connsiteX6" fmla="*/ 3694 w 10000"/>
                <a:gd name="connsiteY6" fmla="*/ 233 h 10000"/>
                <a:gd name="connsiteX0" fmla="*/ 3766 w 9999"/>
                <a:gd name="connsiteY0" fmla="*/ 156 h 10000"/>
                <a:gd name="connsiteX1" fmla="*/ 9535 w 9999"/>
                <a:gd name="connsiteY1" fmla="*/ 0 h 10000"/>
                <a:gd name="connsiteX2" fmla="*/ 9999 w 9999"/>
                <a:gd name="connsiteY2" fmla="*/ 5077 h 10000"/>
                <a:gd name="connsiteX3" fmla="*/ 9607 w 9999"/>
                <a:gd name="connsiteY3" fmla="*/ 10000 h 10000"/>
                <a:gd name="connsiteX4" fmla="*/ 3693 w 9999"/>
                <a:gd name="connsiteY4" fmla="*/ 9922 h 10000"/>
                <a:gd name="connsiteX5" fmla="*/ 1 w 9999"/>
                <a:gd name="connsiteY5" fmla="*/ 5233 h 10000"/>
                <a:gd name="connsiteX6" fmla="*/ 3766 w 9999"/>
                <a:gd name="connsiteY6" fmla="*/ 156 h 10000"/>
                <a:gd name="connsiteX0" fmla="*/ 3766 w 10000"/>
                <a:gd name="connsiteY0" fmla="*/ 156 h 10000"/>
                <a:gd name="connsiteX1" fmla="*/ 9536 w 10000"/>
                <a:gd name="connsiteY1" fmla="*/ 0 h 10000"/>
                <a:gd name="connsiteX2" fmla="*/ 10000 w 10000"/>
                <a:gd name="connsiteY2" fmla="*/ 5077 h 10000"/>
                <a:gd name="connsiteX3" fmla="*/ 9608 w 10000"/>
                <a:gd name="connsiteY3" fmla="*/ 10000 h 10000"/>
                <a:gd name="connsiteX4" fmla="*/ 3693 w 10000"/>
                <a:gd name="connsiteY4" fmla="*/ 9922 h 10000"/>
                <a:gd name="connsiteX5" fmla="*/ 1 w 10000"/>
                <a:gd name="connsiteY5" fmla="*/ 5233 h 10000"/>
                <a:gd name="connsiteX6" fmla="*/ 3766 w 10000"/>
                <a:gd name="connsiteY6" fmla="*/ 156 h 10000"/>
                <a:gd name="connsiteX0" fmla="*/ 3766 w 10000"/>
                <a:gd name="connsiteY0" fmla="*/ 156 h 10000"/>
                <a:gd name="connsiteX1" fmla="*/ 9536 w 10000"/>
                <a:gd name="connsiteY1" fmla="*/ 0 h 10000"/>
                <a:gd name="connsiteX2" fmla="*/ 10000 w 10000"/>
                <a:gd name="connsiteY2" fmla="*/ 5077 h 10000"/>
                <a:gd name="connsiteX3" fmla="*/ 9608 w 10000"/>
                <a:gd name="connsiteY3" fmla="*/ 10000 h 10000"/>
                <a:gd name="connsiteX4" fmla="*/ 3693 w 10000"/>
                <a:gd name="connsiteY4" fmla="*/ 9922 h 10000"/>
                <a:gd name="connsiteX5" fmla="*/ 1 w 10000"/>
                <a:gd name="connsiteY5" fmla="*/ 5233 h 10000"/>
                <a:gd name="connsiteX6" fmla="*/ 3766 w 10000"/>
                <a:gd name="connsiteY6" fmla="*/ 156 h 10000"/>
                <a:gd name="connsiteX0" fmla="*/ 3838 w 10072"/>
                <a:gd name="connsiteY0" fmla="*/ 413 h 10552"/>
                <a:gd name="connsiteX1" fmla="*/ 9608 w 10072"/>
                <a:gd name="connsiteY1" fmla="*/ 257 h 10552"/>
                <a:gd name="connsiteX2" fmla="*/ 10072 w 10072"/>
                <a:gd name="connsiteY2" fmla="*/ 5334 h 10552"/>
                <a:gd name="connsiteX3" fmla="*/ 9680 w 10072"/>
                <a:gd name="connsiteY3" fmla="*/ 10257 h 10552"/>
                <a:gd name="connsiteX4" fmla="*/ 3765 w 10072"/>
                <a:gd name="connsiteY4" fmla="*/ 10179 h 10552"/>
                <a:gd name="connsiteX5" fmla="*/ 0 w 10072"/>
                <a:gd name="connsiteY5" fmla="*/ 5413 h 10552"/>
                <a:gd name="connsiteX6" fmla="*/ 3838 w 10072"/>
                <a:gd name="connsiteY6" fmla="*/ 413 h 10552"/>
                <a:gd name="connsiteX0" fmla="*/ 3984 w 10218"/>
                <a:gd name="connsiteY0" fmla="*/ 413 h 10552"/>
                <a:gd name="connsiteX1" fmla="*/ 9754 w 10218"/>
                <a:gd name="connsiteY1" fmla="*/ 257 h 10552"/>
                <a:gd name="connsiteX2" fmla="*/ 10218 w 10218"/>
                <a:gd name="connsiteY2" fmla="*/ 5334 h 10552"/>
                <a:gd name="connsiteX3" fmla="*/ 9826 w 10218"/>
                <a:gd name="connsiteY3" fmla="*/ 10257 h 10552"/>
                <a:gd name="connsiteX4" fmla="*/ 3911 w 10218"/>
                <a:gd name="connsiteY4" fmla="*/ 10179 h 10552"/>
                <a:gd name="connsiteX5" fmla="*/ 0 w 10218"/>
                <a:gd name="connsiteY5" fmla="*/ 5413 h 10552"/>
                <a:gd name="connsiteX6" fmla="*/ 3984 w 10218"/>
                <a:gd name="connsiteY6" fmla="*/ 413 h 10552"/>
                <a:gd name="connsiteX0" fmla="*/ 3984 w 10218"/>
                <a:gd name="connsiteY0" fmla="*/ 413 h 10318"/>
                <a:gd name="connsiteX1" fmla="*/ 9754 w 10218"/>
                <a:gd name="connsiteY1" fmla="*/ 257 h 10318"/>
                <a:gd name="connsiteX2" fmla="*/ 10218 w 10218"/>
                <a:gd name="connsiteY2" fmla="*/ 5334 h 10318"/>
                <a:gd name="connsiteX3" fmla="*/ 9826 w 10218"/>
                <a:gd name="connsiteY3" fmla="*/ 10257 h 10318"/>
                <a:gd name="connsiteX4" fmla="*/ 3984 w 10218"/>
                <a:gd name="connsiteY4" fmla="*/ 9792 h 10318"/>
                <a:gd name="connsiteX5" fmla="*/ 0 w 10218"/>
                <a:gd name="connsiteY5" fmla="*/ 5413 h 10318"/>
                <a:gd name="connsiteX6" fmla="*/ 3984 w 10218"/>
                <a:gd name="connsiteY6" fmla="*/ 413 h 10318"/>
                <a:gd name="connsiteX0" fmla="*/ 3984 w 10218"/>
                <a:gd name="connsiteY0" fmla="*/ 579 h 10097"/>
                <a:gd name="connsiteX1" fmla="*/ 9754 w 10218"/>
                <a:gd name="connsiteY1" fmla="*/ 36 h 10097"/>
                <a:gd name="connsiteX2" fmla="*/ 10218 w 10218"/>
                <a:gd name="connsiteY2" fmla="*/ 5113 h 10097"/>
                <a:gd name="connsiteX3" fmla="*/ 9826 w 10218"/>
                <a:gd name="connsiteY3" fmla="*/ 10036 h 10097"/>
                <a:gd name="connsiteX4" fmla="*/ 3984 w 10218"/>
                <a:gd name="connsiteY4" fmla="*/ 9571 h 10097"/>
                <a:gd name="connsiteX5" fmla="*/ 0 w 10218"/>
                <a:gd name="connsiteY5" fmla="*/ 5192 h 10097"/>
                <a:gd name="connsiteX6" fmla="*/ 3984 w 10218"/>
                <a:gd name="connsiteY6" fmla="*/ 579 h 10097"/>
                <a:gd name="connsiteX0" fmla="*/ 3984 w 10218"/>
                <a:gd name="connsiteY0" fmla="*/ 555 h 10073"/>
                <a:gd name="connsiteX1" fmla="*/ 9754 w 10218"/>
                <a:gd name="connsiteY1" fmla="*/ 12 h 10073"/>
                <a:gd name="connsiteX2" fmla="*/ 10218 w 10218"/>
                <a:gd name="connsiteY2" fmla="*/ 5089 h 10073"/>
                <a:gd name="connsiteX3" fmla="*/ 9826 w 10218"/>
                <a:gd name="connsiteY3" fmla="*/ 10012 h 10073"/>
                <a:gd name="connsiteX4" fmla="*/ 3984 w 10218"/>
                <a:gd name="connsiteY4" fmla="*/ 9547 h 10073"/>
                <a:gd name="connsiteX5" fmla="*/ 0 w 10218"/>
                <a:gd name="connsiteY5" fmla="*/ 5168 h 10073"/>
                <a:gd name="connsiteX6" fmla="*/ 3984 w 10218"/>
                <a:gd name="connsiteY6" fmla="*/ 555 h 10073"/>
                <a:gd name="connsiteX0" fmla="*/ 3984 w 10218"/>
                <a:gd name="connsiteY0" fmla="*/ 555 h 10073"/>
                <a:gd name="connsiteX1" fmla="*/ 9754 w 10218"/>
                <a:gd name="connsiteY1" fmla="*/ 12 h 10073"/>
                <a:gd name="connsiteX2" fmla="*/ 10218 w 10218"/>
                <a:gd name="connsiteY2" fmla="*/ 5089 h 10073"/>
                <a:gd name="connsiteX3" fmla="*/ 9826 w 10218"/>
                <a:gd name="connsiteY3" fmla="*/ 10012 h 10073"/>
                <a:gd name="connsiteX4" fmla="*/ 3984 w 10218"/>
                <a:gd name="connsiteY4" fmla="*/ 9547 h 10073"/>
                <a:gd name="connsiteX5" fmla="*/ 0 w 10218"/>
                <a:gd name="connsiteY5" fmla="*/ 5168 h 10073"/>
                <a:gd name="connsiteX6" fmla="*/ 3984 w 10218"/>
                <a:gd name="connsiteY6" fmla="*/ 555 h 10073"/>
                <a:gd name="connsiteX0" fmla="*/ 3984 w 10218"/>
                <a:gd name="connsiteY0" fmla="*/ 555 h 9989"/>
                <a:gd name="connsiteX1" fmla="*/ 9754 w 10218"/>
                <a:gd name="connsiteY1" fmla="*/ 12 h 9989"/>
                <a:gd name="connsiteX2" fmla="*/ 10218 w 10218"/>
                <a:gd name="connsiteY2" fmla="*/ 5089 h 9989"/>
                <a:gd name="connsiteX3" fmla="*/ 9680 w 10218"/>
                <a:gd name="connsiteY3" fmla="*/ 9857 h 9989"/>
                <a:gd name="connsiteX4" fmla="*/ 3984 w 10218"/>
                <a:gd name="connsiteY4" fmla="*/ 9547 h 9989"/>
                <a:gd name="connsiteX5" fmla="*/ 0 w 10218"/>
                <a:gd name="connsiteY5" fmla="*/ 5168 h 9989"/>
                <a:gd name="connsiteX6" fmla="*/ 3984 w 10218"/>
                <a:gd name="connsiteY6" fmla="*/ 555 h 9989"/>
                <a:gd name="connsiteX0" fmla="*/ 3899 w 10000"/>
                <a:gd name="connsiteY0" fmla="*/ 451 h 9895"/>
                <a:gd name="connsiteX1" fmla="*/ 9475 w 10000"/>
                <a:gd name="connsiteY1" fmla="*/ 140 h 9895"/>
                <a:gd name="connsiteX2" fmla="*/ 10000 w 10000"/>
                <a:gd name="connsiteY2" fmla="*/ 4990 h 9895"/>
                <a:gd name="connsiteX3" fmla="*/ 9473 w 10000"/>
                <a:gd name="connsiteY3" fmla="*/ 9763 h 9895"/>
                <a:gd name="connsiteX4" fmla="*/ 3899 w 10000"/>
                <a:gd name="connsiteY4" fmla="*/ 9453 h 9895"/>
                <a:gd name="connsiteX5" fmla="*/ 0 w 10000"/>
                <a:gd name="connsiteY5" fmla="*/ 5069 h 9895"/>
                <a:gd name="connsiteX6" fmla="*/ 3899 w 10000"/>
                <a:gd name="connsiteY6" fmla="*/ 451 h 9895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900 w 10001"/>
                <a:gd name="connsiteY0" fmla="*/ 456 h 10000"/>
                <a:gd name="connsiteX1" fmla="*/ 9476 w 10001"/>
                <a:gd name="connsiteY1" fmla="*/ 141 h 10000"/>
                <a:gd name="connsiteX2" fmla="*/ 10001 w 10001"/>
                <a:gd name="connsiteY2" fmla="*/ 5043 h 10000"/>
                <a:gd name="connsiteX3" fmla="*/ 9474 w 10001"/>
                <a:gd name="connsiteY3" fmla="*/ 9867 h 10000"/>
                <a:gd name="connsiteX4" fmla="*/ 3900 w 10001"/>
                <a:gd name="connsiteY4" fmla="*/ 9553 h 10000"/>
                <a:gd name="connsiteX5" fmla="*/ 1 w 10001"/>
                <a:gd name="connsiteY5" fmla="*/ 5123 h 10000"/>
                <a:gd name="connsiteX6" fmla="*/ 3900 w 10001"/>
                <a:gd name="connsiteY6" fmla="*/ 456 h 10000"/>
                <a:gd name="connsiteX0" fmla="*/ 3900 w 10001"/>
                <a:gd name="connsiteY0" fmla="*/ 456 h 10000"/>
                <a:gd name="connsiteX1" fmla="*/ 9476 w 10001"/>
                <a:gd name="connsiteY1" fmla="*/ 141 h 10000"/>
                <a:gd name="connsiteX2" fmla="*/ 10001 w 10001"/>
                <a:gd name="connsiteY2" fmla="*/ 5043 h 10000"/>
                <a:gd name="connsiteX3" fmla="*/ 9474 w 10001"/>
                <a:gd name="connsiteY3" fmla="*/ 9867 h 10000"/>
                <a:gd name="connsiteX4" fmla="*/ 3900 w 10001"/>
                <a:gd name="connsiteY4" fmla="*/ 9553 h 10000"/>
                <a:gd name="connsiteX5" fmla="*/ 1 w 10001"/>
                <a:gd name="connsiteY5" fmla="*/ 5123 h 10000"/>
                <a:gd name="connsiteX6" fmla="*/ 3900 w 10001"/>
                <a:gd name="connsiteY6" fmla="*/ 456 h 10000"/>
                <a:gd name="connsiteX0" fmla="*/ 3900 w 10001"/>
                <a:gd name="connsiteY0" fmla="*/ 456 h 10000"/>
                <a:gd name="connsiteX1" fmla="*/ 9476 w 10001"/>
                <a:gd name="connsiteY1" fmla="*/ 141 h 10000"/>
                <a:gd name="connsiteX2" fmla="*/ 10001 w 10001"/>
                <a:gd name="connsiteY2" fmla="*/ 5043 h 10000"/>
                <a:gd name="connsiteX3" fmla="*/ 9474 w 10001"/>
                <a:gd name="connsiteY3" fmla="*/ 9867 h 10000"/>
                <a:gd name="connsiteX4" fmla="*/ 3900 w 10001"/>
                <a:gd name="connsiteY4" fmla="*/ 9553 h 10000"/>
                <a:gd name="connsiteX5" fmla="*/ 1 w 10001"/>
                <a:gd name="connsiteY5" fmla="*/ 5123 h 10000"/>
                <a:gd name="connsiteX6" fmla="*/ 3900 w 10001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904 w 10005"/>
                <a:gd name="connsiteY0" fmla="*/ 456 h 10000"/>
                <a:gd name="connsiteX1" fmla="*/ 9480 w 10005"/>
                <a:gd name="connsiteY1" fmla="*/ 141 h 10000"/>
                <a:gd name="connsiteX2" fmla="*/ 10005 w 10005"/>
                <a:gd name="connsiteY2" fmla="*/ 5043 h 10000"/>
                <a:gd name="connsiteX3" fmla="*/ 9478 w 10005"/>
                <a:gd name="connsiteY3" fmla="*/ 9867 h 10000"/>
                <a:gd name="connsiteX4" fmla="*/ 3904 w 10005"/>
                <a:gd name="connsiteY4" fmla="*/ 9553 h 10000"/>
                <a:gd name="connsiteX5" fmla="*/ 5 w 10005"/>
                <a:gd name="connsiteY5" fmla="*/ 5123 h 10000"/>
                <a:gd name="connsiteX6" fmla="*/ 3904 w 10005"/>
                <a:gd name="connsiteY6" fmla="*/ 456 h 10000"/>
                <a:gd name="connsiteX0" fmla="*/ 3901 w 10002"/>
                <a:gd name="connsiteY0" fmla="*/ 456 h 10000"/>
                <a:gd name="connsiteX1" fmla="*/ 9477 w 10002"/>
                <a:gd name="connsiteY1" fmla="*/ 141 h 10000"/>
                <a:gd name="connsiteX2" fmla="*/ 10002 w 10002"/>
                <a:gd name="connsiteY2" fmla="*/ 5043 h 10000"/>
                <a:gd name="connsiteX3" fmla="*/ 9475 w 10002"/>
                <a:gd name="connsiteY3" fmla="*/ 9867 h 10000"/>
                <a:gd name="connsiteX4" fmla="*/ 3901 w 10002"/>
                <a:gd name="connsiteY4" fmla="*/ 9553 h 10000"/>
                <a:gd name="connsiteX5" fmla="*/ 2 w 10002"/>
                <a:gd name="connsiteY5" fmla="*/ 5123 h 10000"/>
                <a:gd name="connsiteX6" fmla="*/ 3901 w 10002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899 w 10000"/>
                <a:gd name="connsiteY0" fmla="*/ 456 h 10000"/>
                <a:gd name="connsiteX1" fmla="*/ 9475 w 10000"/>
                <a:gd name="connsiteY1" fmla="*/ 141 h 10000"/>
                <a:gd name="connsiteX2" fmla="*/ 10000 w 10000"/>
                <a:gd name="connsiteY2" fmla="*/ 5043 h 10000"/>
                <a:gd name="connsiteX3" fmla="*/ 9473 w 10000"/>
                <a:gd name="connsiteY3" fmla="*/ 9867 h 10000"/>
                <a:gd name="connsiteX4" fmla="*/ 3899 w 10000"/>
                <a:gd name="connsiteY4" fmla="*/ 9553 h 10000"/>
                <a:gd name="connsiteX5" fmla="*/ 0 w 10000"/>
                <a:gd name="connsiteY5" fmla="*/ 5123 h 10000"/>
                <a:gd name="connsiteX6" fmla="*/ 3899 w 10000"/>
                <a:gd name="connsiteY6" fmla="*/ 456 h 10000"/>
                <a:gd name="connsiteX0" fmla="*/ 3899 w 10000"/>
                <a:gd name="connsiteY0" fmla="*/ 456 h 9968"/>
                <a:gd name="connsiteX1" fmla="*/ 9475 w 10000"/>
                <a:gd name="connsiteY1" fmla="*/ 141 h 9968"/>
                <a:gd name="connsiteX2" fmla="*/ 10000 w 10000"/>
                <a:gd name="connsiteY2" fmla="*/ 5043 h 9968"/>
                <a:gd name="connsiteX3" fmla="*/ 9473 w 10000"/>
                <a:gd name="connsiteY3" fmla="*/ 9867 h 9968"/>
                <a:gd name="connsiteX4" fmla="*/ 3899 w 10000"/>
                <a:gd name="connsiteY4" fmla="*/ 9553 h 9968"/>
                <a:gd name="connsiteX5" fmla="*/ 0 w 10000"/>
                <a:gd name="connsiteY5" fmla="*/ 5123 h 9968"/>
                <a:gd name="connsiteX6" fmla="*/ 3899 w 10000"/>
                <a:gd name="connsiteY6" fmla="*/ 456 h 9968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  <a:gd name="connsiteX0" fmla="*/ 3899 w 10000"/>
                <a:gd name="connsiteY0" fmla="*/ 457 h 10000"/>
                <a:gd name="connsiteX1" fmla="*/ 9475 w 10000"/>
                <a:gd name="connsiteY1" fmla="*/ 141 h 10000"/>
                <a:gd name="connsiteX2" fmla="*/ 10000 w 10000"/>
                <a:gd name="connsiteY2" fmla="*/ 5059 h 10000"/>
                <a:gd name="connsiteX3" fmla="*/ 9473 w 10000"/>
                <a:gd name="connsiteY3" fmla="*/ 9899 h 10000"/>
                <a:gd name="connsiteX4" fmla="*/ 3899 w 10000"/>
                <a:gd name="connsiteY4" fmla="*/ 9584 h 10000"/>
                <a:gd name="connsiteX5" fmla="*/ 0 w 10000"/>
                <a:gd name="connsiteY5" fmla="*/ 5139 h 10000"/>
                <a:gd name="connsiteX6" fmla="*/ 3899 w 10000"/>
                <a:gd name="connsiteY6" fmla="*/ 45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3899" y="457"/>
                  </a:moveTo>
                  <a:cubicBezTo>
                    <a:pt x="6335" y="-375"/>
                    <a:pt x="7593" y="195"/>
                    <a:pt x="9475" y="141"/>
                  </a:cubicBezTo>
                  <a:cubicBezTo>
                    <a:pt x="9345" y="3582"/>
                    <a:pt x="10000" y="4455"/>
                    <a:pt x="10000" y="5059"/>
                  </a:cubicBezTo>
                  <a:cubicBezTo>
                    <a:pt x="10000" y="5663"/>
                    <a:pt x="9241" y="6750"/>
                    <a:pt x="9473" y="9899"/>
                  </a:cubicBezTo>
                  <a:cubicBezTo>
                    <a:pt x="7544" y="9872"/>
                    <a:pt x="6192" y="10298"/>
                    <a:pt x="3899" y="9584"/>
                  </a:cubicBezTo>
                  <a:cubicBezTo>
                    <a:pt x="1606" y="8869"/>
                    <a:pt x="71" y="5639"/>
                    <a:pt x="0" y="5139"/>
                  </a:cubicBezTo>
                  <a:cubicBezTo>
                    <a:pt x="0" y="4719"/>
                    <a:pt x="1463" y="1289"/>
                    <a:pt x="3899" y="457"/>
                  </a:cubicBezTo>
                  <a:close/>
                </a:path>
              </a:pathLst>
            </a:custGeom>
            <a:noFill/>
            <a:ln w="12700">
              <a:solidFill>
                <a:srgbClr val="4261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22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Right Arrow 1083"/>
          <p:cNvSpPr/>
          <p:nvPr/>
        </p:nvSpPr>
        <p:spPr>
          <a:xfrm rot="19800000">
            <a:off x="222128" y="222128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8" name="Group 1087"/>
          <p:cNvGrpSpPr/>
          <p:nvPr/>
        </p:nvGrpSpPr>
        <p:grpSpPr>
          <a:xfrm>
            <a:off x="785833" y="129453"/>
            <a:ext cx="276204" cy="454551"/>
            <a:chOff x="785833" y="129453"/>
            <a:chExt cx="276204" cy="454551"/>
          </a:xfrm>
        </p:grpSpPr>
        <p:sp>
          <p:nvSpPr>
            <p:cNvPr id="1085" name="Diagonal Stripe 1084"/>
            <p:cNvSpPr/>
            <p:nvPr/>
          </p:nvSpPr>
          <p:spPr>
            <a:xfrm>
              <a:off x="909637" y="381000"/>
              <a:ext cx="152400" cy="15240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6" name="Rectangle 1085"/>
            <p:cNvSpPr/>
            <p:nvPr/>
          </p:nvSpPr>
          <p:spPr>
            <a:xfrm rot="-2700000">
              <a:off x="1012220" y="431604"/>
              <a:ext cx="45266" cy="152400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Pentagon 1086"/>
            <p:cNvSpPr/>
            <p:nvPr/>
          </p:nvSpPr>
          <p:spPr>
            <a:xfrm rot="13500000">
              <a:off x="657800" y="257486"/>
              <a:ext cx="334726" cy="7865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0" name="Pentagon 1089"/>
          <p:cNvSpPr/>
          <p:nvPr/>
        </p:nvSpPr>
        <p:spPr>
          <a:xfrm rot="5400000">
            <a:off x="1281282" y="202879"/>
            <a:ext cx="447335" cy="342900"/>
          </a:xfrm>
          <a:custGeom>
            <a:avLst/>
            <a:gdLst>
              <a:gd name="connsiteX0" fmla="*/ 0 w 447335"/>
              <a:gd name="connsiteY0" fmla="*/ 0 h 342900"/>
              <a:gd name="connsiteX1" fmla="*/ 275885 w 447335"/>
              <a:gd name="connsiteY1" fmla="*/ 0 h 342900"/>
              <a:gd name="connsiteX2" fmla="*/ 447335 w 447335"/>
              <a:gd name="connsiteY2" fmla="*/ 171450 h 342900"/>
              <a:gd name="connsiteX3" fmla="*/ 275885 w 447335"/>
              <a:gd name="connsiteY3" fmla="*/ 342900 h 342900"/>
              <a:gd name="connsiteX4" fmla="*/ 0 w 447335"/>
              <a:gd name="connsiteY4" fmla="*/ 342900 h 342900"/>
              <a:gd name="connsiteX5" fmla="*/ 0 w 447335"/>
              <a:gd name="connsiteY5" fmla="*/ 0 h 342900"/>
              <a:gd name="connsiteX0" fmla="*/ 0 w 447335"/>
              <a:gd name="connsiteY0" fmla="*/ 0 h 342900"/>
              <a:gd name="connsiteX1" fmla="*/ 275885 w 447335"/>
              <a:gd name="connsiteY1" fmla="*/ 0 h 342900"/>
              <a:gd name="connsiteX2" fmla="*/ 447335 w 447335"/>
              <a:gd name="connsiteY2" fmla="*/ 171450 h 342900"/>
              <a:gd name="connsiteX3" fmla="*/ 275885 w 447335"/>
              <a:gd name="connsiteY3" fmla="*/ 342900 h 342900"/>
              <a:gd name="connsiteX4" fmla="*/ 0 w 447335"/>
              <a:gd name="connsiteY4" fmla="*/ 342900 h 342900"/>
              <a:gd name="connsiteX5" fmla="*/ 0 w 447335"/>
              <a:gd name="connsiteY5" fmla="*/ 0 h 342900"/>
              <a:gd name="connsiteX0" fmla="*/ 0 w 447335"/>
              <a:gd name="connsiteY0" fmla="*/ 0 h 342900"/>
              <a:gd name="connsiteX1" fmla="*/ 275885 w 447335"/>
              <a:gd name="connsiteY1" fmla="*/ 0 h 342900"/>
              <a:gd name="connsiteX2" fmla="*/ 447335 w 447335"/>
              <a:gd name="connsiteY2" fmla="*/ 171450 h 342900"/>
              <a:gd name="connsiteX3" fmla="*/ 275885 w 447335"/>
              <a:gd name="connsiteY3" fmla="*/ 342900 h 342900"/>
              <a:gd name="connsiteX4" fmla="*/ 0 w 447335"/>
              <a:gd name="connsiteY4" fmla="*/ 342900 h 342900"/>
              <a:gd name="connsiteX5" fmla="*/ 0 w 447335"/>
              <a:gd name="connsiteY5" fmla="*/ 0 h 342900"/>
              <a:gd name="connsiteX0" fmla="*/ 0 w 447335"/>
              <a:gd name="connsiteY0" fmla="*/ 0 h 342900"/>
              <a:gd name="connsiteX1" fmla="*/ 275885 w 447335"/>
              <a:gd name="connsiteY1" fmla="*/ 0 h 342900"/>
              <a:gd name="connsiteX2" fmla="*/ 447335 w 447335"/>
              <a:gd name="connsiteY2" fmla="*/ 171450 h 342900"/>
              <a:gd name="connsiteX3" fmla="*/ 275885 w 447335"/>
              <a:gd name="connsiteY3" fmla="*/ 342900 h 342900"/>
              <a:gd name="connsiteX4" fmla="*/ 0 w 447335"/>
              <a:gd name="connsiteY4" fmla="*/ 342900 h 342900"/>
              <a:gd name="connsiteX5" fmla="*/ 0 w 447335"/>
              <a:gd name="connsiteY5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35" h="342900">
                <a:moveTo>
                  <a:pt x="0" y="0"/>
                </a:moveTo>
                <a:lnTo>
                  <a:pt x="275885" y="0"/>
                </a:lnTo>
                <a:lnTo>
                  <a:pt x="447335" y="171450"/>
                </a:lnTo>
                <a:lnTo>
                  <a:pt x="275885" y="342900"/>
                </a:lnTo>
                <a:lnTo>
                  <a:pt x="0" y="342900"/>
                </a:lnTo>
                <a:cubicBezTo>
                  <a:pt x="50804" y="171450"/>
                  <a:pt x="50802" y="165100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3" name="Group 1112"/>
          <p:cNvGrpSpPr/>
          <p:nvPr/>
        </p:nvGrpSpPr>
        <p:grpSpPr>
          <a:xfrm>
            <a:off x="1981201" y="144313"/>
            <a:ext cx="349250" cy="453685"/>
            <a:chOff x="1981201" y="144313"/>
            <a:chExt cx="349250" cy="453685"/>
          </a:xfrm>
        </p:grpSpPr>
        <p:cxnSp>
          <p:nvCxnSpPr>
            <p:cNvPr id="1103" name="Straight Connector 1102"/>
            <p:cNvCxnSpPr/>
            <p:nvPr/>
          </p:nvCxnSpPr>
          <p:spPr>
            <a:xfrm>
              <a:off x="1981201" y="150663"/>
              <a:ext cx="6350" cy="3065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>
              <a:off x="1981201" y="426548"/>
              <a:ext cx="17145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flipV="1">
              <a:off x="2152651" y="426548"/>
              <a:ext cx="17145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flipH="1" flipV="1">
              <a:off x="2324101" y="150664"/>
              <a:ext cx="6350" cy="3065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Curved Connector 1110"/>
            <p:cNvCxnSpPr/>
            <p:nvPr/>
          </p:nvCxnSpPr>
          <p:spPr>
            <a:xfrm rot="16200000" flipH="1">
              <a:off x="2152651" y="-20787"/>
              <a:ext cx="12700" cy="342900"/>
            </a:xfrm>
            <a:prstGeom prst="curvedConnector3">
              <a:avLst>
                <a:gd name="adj1" fmla="val 361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" name="TextBox 1115"/>
          <p:cNvSpPr txBox="1"/>
          <p:nvPr/>
        </p:nvSpPr>
        <p:spPr>
          <a:xfrm>
            <a:off x="2070100" y="75625"/>
            <a:ext cx="17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ritannic Bold" panose="020B0903060703020204" pitchFamily="34" charset="0"/>
              </a:rPr>
              <a:t>!</a:t>
            </a:r>
            <a:endParaRPr lang="en-US" sz="1400" dirty="0">
              <a:latin typeface="Britannic Bold" panose="020B0903060703020204" pitchFamily="34" charset="0"/>
            </a:endParaRPr>
          </a:p>
        </p:txBody>
      </p:sp>
      <p:pic>
        <p:nvPicPr>
          <p:cNvPr id="1117" name="Picture 1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5" t="16273" r="15275" b="26098"/>
          <a:stretch/>
        </p:blipFill>
        <p:spPr>
          <a:xfrm>
            <a:off x="1936750" y="717549"/>
            <a:ext cx="444500" cy="495301"/>
          </a:xfrm>
          <a:prstGeom prst="rect">
            <a:avLst/>
          </a:prstGeom>
        </p:spPr>
      </p:pic>
      <p:sp>
        <p:nvSpPr>
          <p:cNvPr id="1119" name="Oval 1118"/>
          <p:cNvSpPr/>
          <p:nvPr/>
        </p:nvSpPr>
        <p:spPr>
          <a:xfrm>
            <a:off x="2819400" y="597998"/>
            <a:ext cx="240202" cy="240202"/>
          </a:xfrm>
          <a:prstGeom prst="ellipse">
            <a:avLst/>
          </a:prstGeom>
          <a:noFill/>
          <a:scene3d>
            <a:camera prst="orthographicFront">
              <a:rot lat="1500000" lon="0" rev="20999999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200400" y="597998"/>
            <a:ext cx="240202" cy="240202"/>
          </a:xfrm>
          <a:prstGeom prst="ellipse">
            <a:avLst/>
          </a:prstGeom>
          <a:noFill/>
          <a:scene3d>
            <a:camera prst="orthographicFront">
              <a:rot lat="1500000" lon="0" rev="60000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69008" y="576630"/>
            <a:ext cx="131392" cy="185370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>
              <a:rot lat="1800000" lon="0" rev="0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57600" y="303932"/>
            <a:ext cx="654172" cy="534268"/>
            <a:chOff x="3657600" y="303932"/>
            <a:chExt cx="654172" cy="534268"/>
          </a:xfrm>
        </p:grpSpPr>
        <p:sp>
          <p:nvSpPr>
            <p:cNvPr id="3" name="Oval 2"/>
            <p:cNvSpPr/>
            <p:nvPr/>
          </p:nvSpPr>
          <p:spPr>
            <a:xfrm>
              <a:off x="3657600" y="303932"/>
              <a:ext cx="534268" cy="534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10000" y="329918"/>
              <a:ext cx="501772" cy="501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15"/>
          <a:stretch/>
        </p:blipFill>
        <p:spPr>
          <a:xfrm>
            <a:off x="3609100" y="965199"/>
            <a:ext cx="401800" cy="560786"/>
          </a:xfrm>
          <a:prstGeom prst="rect">
            <a:avLst/>
          </a:prstGeom>
        </p:spPr>
      </p:pic>
      <p:sp>
        <p:nvSpPr>
          <p:cNvPr id="10" name="Circular Arrow 9"/>
          <p:cNvSpPr/>
          <p:nvPr/>
        </p:nvSpPr>
        <p:spPr>
          <a:xfrm>
            <a:off x="4191868" y="254053"/>
            <a:ext cx="609600" cy="653501"/>
          </a:xfrm>
          <a:prstGeom prst="circularArrow">
            <a:avLst>
              <a:gd name="adj1" fmla="val 14442"/>
              <a:gd name="adj2" fmla="val 1142319"/>
              <a:gd name="adj3" fmla="val 20174296"/>
              <a:gd name="adj4" fmla="val 3366177"/>
              <a:gd name="adj5" fmla="val 19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un 10"/>
          <p:cNvSpPr/>
          <p:nvPr/>
        </p:nvSpPr>
        <p:spPr>
          <a:xfrm>
            <a:off x="4953000" y="272890"/>
            <a:ext cx="609600" cy="609600"/>
          </a:xfrm>
          <a:prstGeom prst="sun">
            <a:avLst>
              <a:gd name="adj" fmla="val 3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41746" y="742950"/>
            <a:ext cx="459991" cy="444500"/>
            <a:chOff x="741746" y="742950"/>
            <a:chExt cx="459991" cy="444500"/>
          </a:xfrm>
        </p:grpSpPr>
        <p:sp>
          <p:nvSpPr>
            <p:cNvPr id="2" name="Oval 1"/>
            <p:cNvSpPr/>
            <p:nvPr/>
          </p:nvSpPr>
          <p:spPr>
            <a:xfrm>
              <a:off x="940033" y="938796"/>
              <a:ext cx="56917" cy="518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44881" y="1041400"/>
              <a:ext cx="45719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44881" y="742950"/>
              <a:ext cx="45719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5400000">
              <a:off x="791911" y="889000"/>
              <a:ext cx="45719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1105852" y="889001"/>
              <a:ext cx="45719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6451" y="759619"/>
              <a:ext cx="311150" cy="404810"/>
              <a:chOff x="856451" y="759619"/>
              <a:chExt cx="311150" cy="404810"/>
            </a:xfrm>
          </p:grpSpPr>
          <p:sp>
            <p:nvSpPr>
              <p:cNvPr id="9" name="Block Arc 8"/>
              <p:cNvSpPr/>
              <p:nvPr/>
            </p:nvSpPr>
            <p:spPr>
              <a:xfrm>
                <a:off x="856451" y="759619"/>
                <a:ext cx="311150" cy="311150"/>
              </a:xfrm>
              <a:prstGeom prst="blockArc">
                <a:avLst>
                  <a:gd name="adj1" fmla="val 16558992"/>
                  <a:gd name="adj2" fmla="val 21221123"/>
                  <a:gd name="adj3" fmla="val 123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/>
              <p:cNvSpPr/>
              <p:nvPr/>
            </p:nvSpPr>
            <p:spPr>
              <a:xfrm rot="5400000">
                <a:off x="856451" y="853279"/>
                <a:ext cx="311150" cy="311150"/>
              </a:xfrm>
              <a:prstGeom prst="blockArc">
                <a:avLst>
                  <a:gd name="adj1" fmla="val 16558992"/>
                  <a:gd name="adj2" fmla="val 21221123"/>
                  <a:gd name="adj3" fmla="val 123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flipH="1">
              <a:off x="766762" y="762794"/>
              <a:ext cx="311150" cy="404810"/>
              <a:chOff x="856451" y="759619"/>
              <a:chExt cx="311150" cy="404810"/>
            </a:xfrm>
          </p:grpSpPr>
          <p:sp>
            <p:nvSpPr>
              <p:cNvPr id="37" name="Block Arc 36"/>
              <p:cNvSpPr/>
              <p:nvPr/>
            </p:nvSpPr>
            <p:spPr>
              <a:xfrm>
                <a:off x="856451" y="759619"/>
                <a:ext cx="311150" cy="311150"/>
              </a:xfrm>
              <a:prstGeom prst="blockArc">
                <a:avLst>
                  <a:gd name="adj1" fmla="val 16558992"/>
                  <a:gd name="adj2" fmla="val 21221123"/>
                  <a:gd name="adj3" fmla="val 123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5400000">
                <a:off x="856451" y="853279"/>
                <a:ext cx="311150" cy="311150"/>
              </a:xfrm>
              <a:prstGeom prst="blockArc">
                <a:avLst>
                  <a:gd name="adj1" fmla="val 16558992"/>
                  <a:gd name="adj2" fmla="val 21221123"/>
                  <a:gd name="adj3" fmla="val 123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 rot="1555827">
            <a:off x="5813825" y="193342"/>
            <a:ext cx="377724" cy="695498"/>
            <a:chOff x="5719514" y="193342"/>
            <a:chExt cx="377724" cy="69549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514" y="193342"/>
              <a:ext cx="377724" cy="377724"/>
            </a:xfrm>
            <a:prstGeom prst="rect">
              <a:avLst/>
            </a:prstGeom>
          </p:spPr>
        </p:pic>
        <p:sp>
          <p:nvSpPr>
            <p:cNvPr id="15" name="Flowchart: Merge 14"/>
            <p:cNvSpPr/>
            <p:nvPr/>
          </p:nvSpPr>
          <p:spPr>
            <a:xfrm>
              <a:off x="5861050" y="539750"/>
              <a:ext cx="76200" cy="34909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49" y="222091"/>
            <a:ext cx="716705" cy="716705"/>
          </a:xfrm>
          <a:prstGeom prst="rect">
            <a:avLst/>
          </a:prstGeom>
        </p:spPr>
      </p:pic>
      <p:sp>
        <p:nvSpPr>
          <p:cNvPr id="21" name="Chevron 20"/>
          <p:cNvSpPr/>
          <p:nvPr/>
        </p:nvSpPr>
        <p:spPr>
          <a:xfrm rot="5400000">
            <a:off x="7301877" y="267976"/>
            <a:ext cx="206475" cy="3956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 rot="5400000">
            <a:off x="7227314" y="513356"/>
            <a:ext cx="355601" cy="395692"/>
          </a:xfrm>
          <a:prstGeom prst="chevron">
            <a:avLst>
              <a:gd name="adj" fmla="val 33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8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2657" y="0"/>
            <a:ext cx="2381250" cy="22574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9010" y="2743200"/>
            <a:ext cx="1948543" cy="194854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1847"/>
            <a:ext cx="1042330" cy="93870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47800" y="273050"/>
            <a:ext cx="1066800" cy="869950"/>
            <a:chOff x="1447800" y="273050"/>
            <a:chExt cx="1066800" cy="869950"/>
          </a:xfrm>
        </p:grpSpPr>
        <p:sp>
          <p:nvSpPr>
            <p:cNvPr id="16" name="Rectangle 15"/>
            <p:cNvSpPr/>
            <p:nvPr/>
          </p:nvSpPr>
          <p:spPr>
            <a:xfrm>
              <a:off x="1447800" y="533400"/>
              <a:ext cx="1066800" cy="609600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rgbClr val="6192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65000"/>
                </a:schemeClr>
              </a:solidFill>
            </a:ln>
            <a:scene3d>
              <a:camera prst="orthographicFront">
                <a:rot lat="20166708" lon="4163852" rev="17595822"/>
              </a:camera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06550" y="412750"/>
              <a:ext cx="457200" cy="463550"/>
              <a:chOff x="1606550" y="412750"/>
              <a:chExt cx="457200" cy="4635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06550" y="533400"/>
                <a:ext cx="457200" cy="342900"/>
              </a:xfrm>
              <a:prstGeom prst="rect">
                <a:avLst/>
              </a:prstGeom>
              <a:solidFill>
                <a:srgbClr val="3F3E35"/>
              </a:solidFill>
              <a:ln>
                <a:solidFill>
                  <a:srgbClr val="3F3E35"/>
                </a:solidFill>
              </a:ln>
              <a:scene3d>
                <a:camera prst="orthographicFront">
                  <a:rot lat="1200000" lon="2700000" rev="0"/>
                </a:camera>
                <a:lightRig rig="threePt" dir="t"/>
              </a:scene3d>
              <a:sp3d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619250" y="412750"/>
                <a:ext cx="444500" cy="127000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scene3d>
                <a:camera prst="orthographicFront">
                  <a:rot lat="1200000" lon="2700000" rev="0"/>
                </a:camera>
                <a:lightRig rig="threePt" dir="t"/>
              </a:scene3d>
              <a:sp3d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676400" y="273050"/>
              <a:ext cx="184150" cy="647700"/>
              <a:chOff x="1663700" y="266700"/>
              <a:chExt cx="184150" cy="647700"/>
            </a:xfrm>
            <a:effectLst/>
          </p:grpSpPr>
          <p:sp>
            <p:nvSpPr>
              <p:cNvPr id="3" name="Rectangle 2"/>
              <p:cNvSpPr/>
              <p:nvPr/>
            </p:nvSpPr>
            <p:spPr>
              <a:xfrm>
                <a:off x="1676400" y="381000"/>
                <a:ext cx="152400" cy="533400"/>
              </a:xfrm>
              <a:prstGeom prst="rect">
                <a:avLst/>
              </a:prstGeom>
              <a:solidFill>
                <a:srgbClr val="545246"/>
              </a:solidFill>
              <a:ln>
                <a:solidFill>
                  <a:srgbClr val="545246"/>
                </a:solidFill>
              </a:ln>
              <a:scene3d>
                <a:camera prst="orthographicFront">
                  <a:rot lat="1200000" lon="2700000" rev="0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1663700" y="266700"/>
                <a:ext cx="184150" cy="127000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scene3d>
                <a:camera prst="orthographicFront">
                  <a:rot lat="1200000" lon="2700000" rev="0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 Same Side Corner Rectangle 9"/>
            <p:cNvSpPr/>
            <p:nvPr/>
          </p:nvSpPr>
          <p:spPr>
            <a:xfrm>
              <a:off x="1716090" y="801688"/>
              <a:ext cx="88900" cy="114300"/>
            </a:xfrm>
            <a:prstGeom prst="round2SameRect">
              <a:avLst>
                <a:gd name="adj1" fmla="val 46132"/>
                <a:gd name="adj2" fmla="val 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6350">
              <a:solidFill>
                <a:schemeClr val="bg1"/>
              </a:solidFill>
            </a:ln>
            <a:scene3d>
              <a:camera prst="orthographicFront">
                <a:rot lat="1200000" lon="27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716090" y="457200"/>
              <a:ext cx="88900" cy="114300"/>
            </a:xfrm>
            <a:prstGeom prst="round2SameRect">
              <a:avLst>
                <a:gd name="adj1" fmla="val 46132"/>
                <a:gd name="adj2" fmla="val 0"/>
              </a:avLst>
            </a:prstGeom>
            <a:solidFill>
              <a:srgbClr val="545246"/>
            </a:solidFill>
            <a:ln w="63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>
                <a:rot lat="1200000" lon="27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2160587" y="652462"/>
              <a:ext cx="88900" cy="114300"/>
            </a:xfrm>
            <a:prstGeom prst="round2SameRect">
              <a:avLst>
                <a:gd name="adj1" fmla="val 46132"/>
                <a:gd name="adj2" fmla="val 0"/>
              </a:avLst>
            </a:prstGeom>
            <a:solidFill>
              <a:srgbClr val="545246"/>
            </a:solidFill>
            <a:ln w="63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>
                <a:rot lat="1500000" lon="18899991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2058987" y="686593"/>
              <a:ext cx="88900" cy="114300"/>
            </a:xfrm>
            <a:prstGeom prst="round2SameRect">
              <a:avLst>
                <a:gd name="adj1" fmla="val 46132"/>
                <a:gd name="adj2" fmla="val 0"/>
              </a:avLst>
            </a:prstGeom>
            <a:solidFill>
              <a:srgbClr val="545246"/>
            </a:solidFill>
            <a:ln w="63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>
                <a:rot lat="1500000" lon="18899991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2257425" y="615157"/>
              <a:ext cx="88900" cy="114300"/>
            </a:xfrm>
            <a:prstGeom prst="round2SameRect">
              <a:avLst>
                <a:gd name="adj1" fmla="val 46132"/>
                <a:gd name="adj2" fmla="val 0"/>
              </a:avLst>
            </a:prstGeom>
            <a:solidFill>
              <a:srgbClr val="545246"/>
            </a:solidFill>
            <a:ln w="63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>
                <a:rot lat="1500000" lon="18899991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6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3788" r="70076" b="63636"/>
          <a:stretch/>
        </p:blipFill>
        <p:spPr>
          <a:xfrm>
            <a:off x="0" y="0"/>
            <a:ext cx="901700" cy="1092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2" t="3106" r="38446" b="64318"/>
          <a:stretch/>
        </p:blipFill>
        <p:spPr>
          <a:xfrm>
            <a:off x="1066800" y="0"/>
            <a:ext cx="838200" cy="1092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4" t="4545" r="3856" b="62879"/>
          <a:stretch/>
        </p:blipFill>
        <p:spPr>
          <a:xfrm>
            <a:off x="2133600" y="0"/>
            <a:ext cx="1013460" cy="1092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37500" r="69012" b="33712"/>
          <a:stretch/>
        </p:blipFill>
        <p:spPr>
          <a:xfrm>
            <a:off x="3352800" y="127000"/>
            <a:ext cx="911860" cy="965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5" t="37500" r="38522" b="36364"/>
          <a:stretch/>
        </p:blipFill>
        <p:spPr>
          <a:xfrm>
            <a:off x="4366260" y="127000"/>
            <a:ext cx="891540" cy="876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5" t="37500" r="5902" b="33713"/>
          <a:stretch/>
        </p:blipFill>
        <p:spPr>
          <a:xfrm>
            <a:off x="5410200" y="127000"/>
            <a:ext cx="891540" cy="96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68181" r="70529" b="3032"/>
          <a:stretch/>
        </p:blipFill>
        <p:spPr>
          <a:xfrm>
            <a:off x="6477000" y="127000"/>
            <a:ext cx="800100" cy="965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7" t="64394" r="37572" b="2274"/>
          <a:stretch/>
        </p:blipFill>
        <p:spPr>
          <a:xfrm>
            <a:off x="50800" y="1092200"/>
            <a:ext cx="939800" cy="1117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3" t="67426" r="4165" b="2272"/>
          <a:stretch/>
        </p:blipFill>
        <p:spPr>
          <a:xfrm>
            <a:off x="1028700" y="1092200"/>
            <a:ext cx="102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0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8" y="15639"/>
            <a:ext cx="914400" cy="90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2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" y="76200"/>
            <a:ext cx="1981200" cy="1981200"/>
          </a:xfrm>
          <a:prstGeom prst="ellipse">
            <a:avLst/>
          </a:prstGeom>
          <a:blipFill dpi="0" rotWithShape="1">
            <a:blip r:embed="rId2"/>
            <a:srcRect/>
            <a:tile tx="0" ty="-107950" sx="100000" sy="100000" flip="none" algn="ctr"/>
          </a:blipFill>
          <a:ln w="76200">
            <a:solidFill>
              <a:srgbClr val="FFCC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76200"/>
            <a:ext cx="1981200" cy="1981200"/>
          </a:xfrm>
          <a:prstGeom prst="ellipse">
            <a:avLst/>
          </a:prstGeom>
          <a:solidFill>
            <a:srgbClr val="66023C"/>
          </a:solidFill>
          <a:ln w="76200">
            <a:solidFill>
              <a:schemeClr val="bg1">
                <a:lumMod val="9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884714" y="412332"/>
            <a:ext cx="783772" cy="1317646"/>
            <a:chOff x="2902132" y="237309"/>
            <a:chExt cx="901336" cy="1515291"/>
          </a:xfrm>
          <a:solidFill>
            <a:schemeClr val="bg1">
              <a:lumMod val="95000"/>
            </a:schemeClr>
          </a:solidFill>
        </p:grpSpPr>
        <p:sp>
          <p:nvSpPr>
            <p:cNvPr id="7" name="Trapezoid 6"/>
            <p:cNvSpPr/>
            <p:nvPr/>
          </p:nvSpPr>
          <p:spPr>
            <a:xfrm>
              <a:off x="2902132" y="1066800"/>
              <a:ext cx="901336" cy="685800"/>
            </a:xfrm>
            <a:prstGeom prst="trapezoid">
              <a:avLst>
                <a:gd name="adj" fmla="val 58862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02132" y="1005114"/>
              <a:ext cx="901336" cy="45719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304800" cy="304800"/>
            </a:xfrm>
            <a:prstGeom prst="ellipse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oon 13"/>
            <p:cNvSpPr/>
            <p:nvPr/>
          </p:nvSpPr>
          <p:spPr>
            <a:xfrm rot="5400000">
              <a:off x="3127466" y="11975"/>
              <a:ext cx="450668" cy="901336"/>
            </a:xfrm>
            <a:prstGeom prst="moon">
              <a:avLst>
                <a:gd name="adj" fmla="val 36394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95800" y="76200"/>
            <a:ext cx="1981200" cy="198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437CA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838700" y="57148"/>
            <a:ext cx="1295400" cy="1771652"/>
            <a:chOff x="4838700" y="57148"/>
            <a:chExt cx="1295400" cy="1771652"/>
          </a:xfrm>
          <a:solidFill>
            <a:srgbClr val="437CAC"/>
          </a:solidFill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7" name="Snip Same Side Corner Rectangle 16"/>
            <p:cNvSpPr/>
            <p:nvPr/>
          </p:nvSpPr>
          <p:spPr>
            <a:xfrm>
              <a:off x="5219700" y="1530625"/>
              <a:ext cx="533400" cy="298175"/>
            </a:xfrm>
            <a:prstGeom prst="snip2SameRect">
              <a:avLst>
                <a:gd name="adj1" fmla="val 37963"/>
                <a:gd name="adj2" fmla="val 0"/>
              </a:avLst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8300" y="608275"/>
              <a:ext cx="76200" cy="92235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elay 25"/>
            <p:cNvSpPr/>
            <p:nvPr/>
          </p:nvSpPr>
          <p:spPr>
            <a:xfrm rot="5400000">
              <a:off x="5432425" y="538425"/>
              <a:ext cx="107950" cy="10795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72050" y="57148"/>
              <a:ext cx="1162050" cy="1120239"/>
              <a:chOff x="4972050" y="57148"/>
              <a:chExt cx="1162050" cy="1120239"/>
            </a:xfrm>
            <a:grpFill/>
          </p:grpSpPr>
          <p:sp>
            <p:nvSpPr>
              <p:cNvPr id="20" name="Block Arc 19"/>
              <p:cNvSpPr/>
              <p:nvPr/>
            </p:nvSpPr>
            <p:spPr>
              <a:xfrm rot="10800000" flipH="1">
                <a:off x="5359400" y="412332"/>
                <a:ext cx="342900" cy="392833"/>
              </a:xfrm>
              <a:prstGeom prst="blockArc">
                <a:avLst>
                  <a:gd name="adj1" fmla="val 16123769"/>
                  <a:gd name="adj2" fmla="val 15"/>
                  <a:gd name="adj3" fmla="val 16447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/>
            </p:nvSpPr>
            <p:spPr>
              <a:xfrm rot="10800000" flipH="1">
                <a:off x="5232400" y="285750"/>
                <a:ext cx="600075" cy="646726"/>
              </a:xfrm>
              <a:prstGeom prst="blockArc">
                <a:avLst>
                  <a:gd name="adj1" fmla="val 16123769"/>
                  <a:gd name="adj2" fmla="val 5"/>
                  <a:gd name="adj3" fmla="val 11046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 flipH="1">
                <a:off x="5099050" y="196850"/>
                <a:ext cx="869950" cy="857250"/>
              </a:xfrm>
              <a:prstGeom prst="blockArc">
                <a:avLst>
                  <a:gd name="adj1" fmla="val 16123769"/>
                  <a:gd name="adj2" fmla="val 113544"/>
                  <a:gd name="adj3" fmla="val 6736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lock Arc 24"/>
              <p:cNvSpPr/>
              <p:nvPr/>
            </p:nvSpPr>
            <p:spPr>
              <a:xfrm rot="10800000" flipH="1">
                <a:off x="4972050" y="57148"/>
                <a:ext cx="1136650" cy="1120239"/>
              </a:xfrm>
              <a:prstGeom prst="blockArc">
                <a:avLst>
                  <a:gd name="adj1" fmla="val 16123769"/>
                  <a:gd name="adj2" fmla="val 109449"/>
                  <a:gd name="adj3" fmla="val 5036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Delay 26"/>
              <p:cNvSpPr/>
              <p:nvPr/>
            </p:nvSpPr>
            <p:spPr>
              <a:xfrm rot="5400000">
                <a:off x="561340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Delay 27"/>
              <p:cNvSpPr/>
              <p:nvPr/>
            </p:nvSpPr>
            <p:spPr>
              <a:xfrm rot="5400000">
                <a:off x="574675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Delay 28"/>
              <p:cNvSpPr/>
              <p:nvPr/>
            </p:nvSpPr>
            <p:spPr>
              <a:xfrm rot="5400000">
                <a:off x="588645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Delay 29"/>
              <p:cNvSpPr/>
              <p:nvPr/>
            </p:nvSpPr>
            <p:spPr>
              <a:xfrm rot="5400000">
                <a:off x="602615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flipH="1">
              <a:off x="4838700" y="57148"/>
              <a:ext cx="1162050" cy="1120239"/>
              <a:chOff x="4972050" y="57148"/>
              <a:chExt cx="1162050" cy="1120239"/>
            </a:xfrm>
            <a:grpFill/>
          </p:grpSpPr>
          <p:sp>
            <p:nvSpPr>
              <p:cNvPr id="33" name="Block Arc 32"/>
              <p:cNvSpPr/>
              <p:nvPr/>
            </p:nvSpPr>
            <p:spPr>
              <a:xfrm rot="10800000" flipH="1">
                <a:off x="5359400" y="412332"/>
                <a:ext cx="342900" cy="392833"/>
              </a:xfrm>
              <a:prstGeom prst="blockArc">
                <a:avLst>
                  <a:gd name="adj1" fmla="val 16123769"/>
                  <a:gd name="adj2" fmla="val 15"/>
                  <a:gd name="adj3" fmla="val 16447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/>
              <p:cNvSpPr/>
              <p:nvPr/>
            </p:nvSpPr>
            <p:spPr>
              <a:xfrm rot="10800000" flipH="1">
                <a:off x="5232400" y="285750"/>
                <a:ext cx="600075" cy="646726"/>
              </a:xfrm>
              <a:prstGeom prst="blockArc">
                <a:avLst>
                  <a:gd name="adj1" fmla="val 16123769"/>
                  <a:gd name="adj2" fmla="val 5"/>
                  <a:gd name="adj3" fmla="val 11046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/>
              <p:cNvSpPr/>
              <p:nvPr/>
            </p:nvSpPr>
            <p:spPr>
              <a:xfrm rot="10800000" flipH="1">
                <a:off x="5099050" y="196850"/>
                <a:ext cx="869950" cy="857250"/>
              </a:xfrm>
              <a:prstGeom prst="blockArc">
                <a:avLst>
                  <a:gd name="adj1" fmla="val 16123769"/>
                  <a:gd name="adj2" fmla="val 113544"/>
                  <a:gd name="adj3" fmla="val 6736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/>
              <p:cNvSpPr/>
              <p:nvPr/>
            </p:nvSpPr>
            <p:spPr>
              <a:xfrm rot="10800000" flipH="1">
                <a:off x="4972050" y="57148"/>
                <a:ext cx="1136650" cy="1120239"/>
              </a:xfrm>
              <a:prstGeom prst="blockArc">
                <a:avLst>
                  <a:gd name="adj1" fmla="val 16123769"/>
                  <a:gd name="adj2" fmla="val 109449"/>
                  <a:gd name="adj3" fmla="val 5036"/>
                </a:avLst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lowchart: Delay 36"/>
              <p:cNvSpPr/>
              <p:nvPr/>
            </p:nvSpPr>
            <p:spPr>
              <a:xfrm rot="5400000">
                <a:off x="561340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Delay 37"/>
              <p:cNvSpPr/>
              <p:nvPr/>
            </p:nvSpPr>
            <p:spPr>
              <a:xfrm rot="5400000">
                <a:off x="574675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Delay 38"/>
              <p:cNvSpPr/>
              <p:nvPr/>
            </p:nvSpPr>
            <p:spPr>
              <a:xfrm rot="5400000">
                <a:off x="588645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Delay 39"/>
              <p:cNvSpPr/>
              <p:nvPr/>
            </p:nvSpPr>
            <p:spPr>
              <a:xfrm rot="5400000">
                <a:off x="6026150" y="538425"/>
                <a:ext cx="107950" cy="10795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705600" y="76200"/>
            <a:ext cx="1981200" cy="1981200"/>
            <a:chOff x="6705600" y="76200"/>
            <a:chExt cx="1981200" cy="1981200"/>
          </a:xfrm>
        </p:grpSpPr>
        <p:sp>
          <p:nvSpPr>
            <p:cNvPr id="43" name="Oval 42"/>
            <p:cNvSpPr/>
            <p:nvPr/>
          </p:nvSpPr>
          <p:spPr>
            <a:xfrm>
              <a:off x="6705600" y="76200"/>
              <a:ext cx="1981200" cy="1981200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chemeClr val="accent6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52113" y1="21790" x2="52113" y2="21790"/>
                          <a14:backgroundMark x1="54930" y1="22957" x2="54930" y2="22957"/>
                          <a14:backgroundMark x1="52113" y1="18288" x2="52113" y2="18288"/>
                          <a14:backgroundMark x1="48826" y1="12062" x2="48826" y2="12062"/>
                          <a14:backgroundMark x1="54930" y1="18288" x2="54930" y2="18288"/>
                          <a14:backgroundMark x1="56808" y1="18677" x2="56808" y2="18677"/>
                          <a14:backgroundMark x1="77934" y1="22568" x2="77934" y2="22568"/>
                          <a14:backgroundMark x1="73709" y1="32296" x2="73709" y2="32296"/>
                          <a14:backgroundMark x1="38498" y1="38132" x2="38498" y2="38132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7125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976" y="338328"/>
              <a:ext cx="1298448" cy="1566672"/>
            </a:xfrm>
            <a:prstGeom prst="rect">
              <a:avLst/>
            </a:prstGeom>
            <a:noFill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94" y="2225278"/>
            <a:ext cx="2182188" cy="21760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86000" y="2225278"/>
            <a:ext cx="1981200" cy="1981200"/>
            <a:chOff x="2286000" y="2225278"/>
            <a:chExt cx="1981200" cy="1981200"/>
          </a:xfrm>
        </p:grpSpPr>
        <p:sp>
          <p:nvSpPr>
            <p:cNvPr id="42" name="Oval 41"/>
            <p:cNvSpPr/>
            <p:nvPr/>
          </p:nvSpPr>
          <p:spPr>
            <a:xfrm>
              <a:off x="2286000" y="2225278"/>
              <a:ext cx="1981200" cy="1981200"/>
            </a:xfrm>
            <a:prstGeom prst="ellipse">
              <a:avLst/>
            </a:prstGeom>
            <a:solidFill>
              <a:srgbClr val="0072C5"/>
            </a:solidFill>
            <a:ln w="76200">
              <a:solidFill>
                <a:srgbClr val="FFCC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023" y="2380456"/>
              <a:ext cx="1171154" cy="167084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495800" y="2225278"/>
            <a:ext cx="1981200" cy="1981200"/>
            <a:chOff x="4495800" y="2225278"/>
            <a:chExt cx="1981200" cy="1981200"/>
          </a:xfrm>
        </p:grpSpPr>
        <p:sp>
          <p:nvSpPr>
            <p:cNvPr id="44" name="Oval 43"/>
            <p:cNvSpPr/>
            <p:nvPr/>
          </p:nvSpPr>
          <p:spPr>
            <a:xfrm>
              <a:off x="4495800" y="2225278"/>
              <a:ext cx="1981200" cy="198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C99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backgroundMark x1="37698" y1="34219" x2="38826" y2="49003"/>
                          <a14:backgroundMark x1="63431" y1="35880" x2="61174" y2="46512"/>
                          <a14:backgroundMark x1="40406" y1="53488" x2="42438" y2="564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357" y="2443956"/>
              <a:ext cx="1136086" cy="1543844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705600" y="2225278"/>
            <a:ext cx="1981200" cy="1981200"/>
            <a:chOff x="6705600" y="2225278"/>
            <a:chExt cx="1981200" cy="1981200"/>
          </a:xfrm>
        </p:grpSpPr>
        <p:sp>
          <p:nvSpPr>
            <p:cNvPr id="45" name="Oval 44"/>
            <p:cNvSpPr/>
            <p:nvPr/>
          </p:nvSpPr>
          <p:spPr>
            <a:xfrm>
              <a:off x="6705600" y="2225278"/>
              <a:ext cx="1981200" cy="1981200"/>
            </a:xfrm>
            <a:prstGeom prst="ellipse">
              <a:avLst/>
            </a:prstGeom>
            <a:solidFill>
              <a:srgbClr val="663300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070422" y="2535943"/>
              <a:ext cx="1298448" cy="1359870"/>
              <a:chOff x="7205357" y="2654190"/>
              <a:chExt cx="1103606" cy="1155811"/>
            </a:xfrm>
            <a:solidFill>
              <a:schemeClr val="bg1">
                <a:lumMod val="95000"/>
              </a:schemeClr>
            </a:solidFill>
          </p:grpSpPr>
          <p:sp>
            <p:nvSpPr>
              <p:cNvPr id="48" name="Freeform 47"/>
              <p:cNvSpPr/>
              <p:nvPr/>
            </p:nvSpPr>
            <p:spPr>
              <a:xfrm>
                <a:off x="7737442" y="2788920"/>
                <a:ext cx="213951" cy="578646"/>
              </a:xfrm>
              <a:custGeom>
                <a:avLst/>
                <a:gdLst>
                  <a:gd name="connsiteX0" fmla="*/ 0 w 160020"/>
                  <a:gd name="connsiteY0" fmla="*/ 106680 h 533400"/>
                  <a:gd name="connsiteX1" fmla="*/ 83820 w 160020"/>
                  <a:gd name="connsiteY1" fmla="*/ 0 h 533400"/>
                  <a:gd name="connsiteX2" fmla="*/ 160020 w 160020"/>
                  <a:gd name="connsiteY2" fmla="*/ 533400 h 533400"/>
                  <a:gd name="connsiteX3" fmla="*/ 45720 w 160020"/>
                  <a:gd name="connsiteY3" fmla="*/ 495300 h 533400"/>
                  <a:gd name="connsiteX4" fmla="*/ 0 w 160020"/>
                  <a:gd name="connsiteY4" fmla="*/ 106680 h 533400"/>
                  <a:gd name="connsiteX0" fmla="*/ 0 w 171206"/>
                  <a:gd name="connsiteY0" fmla="*/ 106680 h 533400"/>
                  <a:gd name="connsiteX1" fmla="*/ 83820 w 171206"/>
                  <a:gd name="connsiteY1" fmla="*/ 0 h 533400"/>
                  <a:gd name="connsiteX2" fmla="*/ 160020 w 171206"/>
                  <a:gd name="connsiteY2" fmla="*/ 533400 h 533400"/>
                  <a:gd name="connsiteX3" fmla="*/ 45720 w 171206"/>
                  <a:gd name="connsiteY3" fmla="*/ 495300 h 533400"/>
                  <a:gd name="connsiteX4" fmla="*/ 0 w 171206"/>
                  <a:gd name="connsiteY4" fmla="*/ 106680 h 533400"/>
                  <a:gd name="connsiteX0" fmla="*/ 0 w 173384"/>
                  <a:gd name="connsiteY0" fmla="*/ 106680 h 533400"/>
                  <a:gd name="connsiteX1" fmla="*/ 83820 w 173384"/>
                  <a:gd name="connsiteY1" fmla="*/ 0 h 533400"/>
                  <a:gd name="connsiteX2" fmla="*/ 160020 w 173384"/>
                  <a:gd name="connsiteY2" fmla="*/ 533400 h 533400"/>
                  <a:gd name="connsiteX3" fmla="*/ 45720 w 173384"/>
                  <a:gd name="connsiteY3" fmla="*/ 495300 h 533400"/>
                  <a:gd name="connsiteX4" fmla="*/ 0 w 173384"/>
                  <a:gd name="connsiteY4" fmla="*/ 106680 h 533400"/>
                  <a:gd name="connsiteX0" fmla="*/ 0 w 162371"/>
                  <a:gd name="connsiteY0" fmla="*/ 106680 h 533400"/>
                  <a:gd name="connsiteX1" fmla="*/ 83820 w 162371"/>
                  <a:gd name="connsiteY1" fmla="*/ 0 h 533400"/>
                  <a:gd name="connsiteX2" fmla="*/ 160020 w 162371"/>
                  <a:gd name="connsiteY2" fmla="*/ 533400 h 533400"/>
                  <a:gd name="connsiteX3" fmla="*/ 45720 w 162371"/>
                  <a:gd name="connsiteY3" fmla="*/ 495300 h 533400"/>
                  <a:gd name="connsiteX4" fmla="*/ 0 w 162371"/>
                  <a:gd name="connsiteY4" fmla="*/ 106680 h 533400"/>
                  <a:gd name="connsiteX0" fmla="*/ 0 w 167499"/>
                  <a:gd name="connsiteY0" fmla="*/ 106680 h 533400"/>
                  <a:gd name="connsiteX1" fmla="*/ 83820 w 167499"/>
                  <a:gd name="connsiteY1" fmla="*/ 0 h 533400"/>
                  <a:gd name="connsiteX2" fmla="*/ 160020 w 167499"/>
                  <a:gd name="connsiteY2" fmla="*/ 533400 h 533400"/>
                  <a:gd name="connsiteX3" fmla="*/ 45720 w 167499"/>
                  <a:gd name="connsiteY3" fmla="*/ 495300 h 533400"/>
                  <a:gd name="connsiteX4" fmla="*/ 0 w 167499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50880"/>
                  <a:gd name="connsiteY0" fmla="*/ 106680 h 541020"/>
                  <a:gd name="connsiteX1" fmla="*/ 83820 w 150880"/>
                  <a:gd name="connsiteY1" fmla="*/ 0 h 541020"/>
                  <a:gd name="connsiteX2" fmla="*/ 144780 w 150880"/>
                  <a:gd name="connsiteY2" fmla="*/ 541020 h 541020"/>
                  <a:gd name="connsiteX3" fmla="*/ 45720 w 150880"/>
                  <a:gd name="connsiteY3" fmla="*/ 495300 h 541020"/>
                  <a:gd name="connsiteX4" fmla="*/ 0 w 150880"/>
                  <a:gd name="connsiteY4" fmla="*/ 106680 h 541020"/>
                  <a:gd name="connsiteX0" fmla="*/ 0 w 157058"/>
                  <a:gd name="connsiteY0" fmla="*/ 106680 h 541020"/>
                  <a:gd name="connsiteX1" fmla="*/ 83820 w 157058"/>
                  <a:gd name="connsiteY1" fmla="*/ 0 h 541020"/>
                  <a:gd name="connsiteX2" fmla="*/ 144780 w 157058"/>
                  <a:gd name="connsiteY2" fmla="*/ 541020 h 541020"/>
                  <a:gd name="connsiteX3" fmla="*/ 45720 w 157058"/>
                  <a:gd name="connsiteY3" fmla="*/ 495300 h 541020"/>
                  <a:gd name="connsiteX4" fmla="*/ 0 w 157058"/>
                  <a:gd name="connsiteY4" fmla="*/ 106680 h 541020"/>
                  <a:gd name="connsiteX0" fmla="*/ 0 w 159214"/>
                  <a:gd name="connsiteY0" fmla="*/ 68462 h 502802"/>
                  <a:gd name="connsiteX1" fmla="*/ 96559 w 159214"/>
                  <a:gd name="connsiteY1" fmla="*/ 0 h 502802"/>
                  <a:gd name="connsiteX2" fmla="*/ 144780 w 159214"/>
                  <a:gd name="connsiteY2" fmla="*/ 502802 h 502802"/>
                  <a:gd name="connsiteX3" fmla="*/ 45720 w 159214"/>
                  <a:gd name="connsiteY3" fmla="*/ 457082 h 502802"/>
                  <a:gd name="connsiteX4" fmla="*/ 0 w 159214"/>
                  <a:gd name="connsiteY4" fmla="*/ 68462 h 502802"/>
                  <a:gd name="connsiteX0" fmla="*/ 0 w 159214"/>
                  <a:gd name="connsiteY0" fmla="*/ 68462 h 502802"/>
                  <a:gd name="connsiteX1" fmla="*/ 96559 w 159214"/>
                  <a:gd name="connsiteY1" fmla="*/ 0 h 502802"/>
                  <a:gd name="connsiteX2" fmla="*/ 144780 w 159214"/>
                  <a:gd name="connsiteY2" fmla="*/ 502802 h 502802"/>
                  <a:gd name="connsiteX3" fmla="*/ 39350 w 159214"/>
                  <a:gd name="connsiteY3" fmla="*/ 431604 h 502802"/>
                  <a:gd name="connsiteX4" fmla="*/ 0 w 159214"/>
                  <a:gd name="connsiteY4" fmla="*/ 68462 h 502802"/>
                  <a:gd name="connsiteX0" fmla="*/ 0 w 164428"/>
                  <a:gd name="connsiteY0" fmla="*/ 68462 h 477324"/>
                  <a:gd name="connsiteX1" fmla="*/ 96559 w 164428"/>
                  <a:gd name="connsiteY1" fmla="*/ 0 h 477324"/>
                  <a:gd name="connsiteX2" fmla="*/ 151149 w 164428"/>
                  <a:gd name="connsiteY2" fmla="*/ 477324 h 477324"/>
                  <a:gd name="connsiteX3" fmla="*/ 39350 w 164428"/>
                  <a:gd name="connsiteY3" fmla="*/ 431604 h 477324"/>
                  <a:gd name="connsiteX4" fmla="*/ 0 w 164428"/>
                  <a:gd name="connsiteY4" fmla="*/ 68462 h 477324"/>
                  <a:gd name="connsiteX0" fmla="*/ 0 w 149371"/>
                  <a:gd name="connsiteY0" fmla="*/ 68462 h 483694"/>
                  <a:gd name="connsiteX1" fmla="*/ 96559 w 149371"/>
                  <a:gd name="connsiteY1" fmla="*/ 0 h 483694"/>
                  <a:gd name="connsiteX2" fmla="*/ 132040 w 149371"/>
                  <a:gd name="connsiteY2" fmla="*/ 483694 h 483694"/>
                  <a:gd name="connsiteX3" fmla="*/ 39350 w 149371"/>
                  <a:gd name="connsiteY3" fmla="*/ 431604 h 483694"/>
                  <a:gd name="connsiteX4" fmla="*/ 0 w 149371"/>
                  <a:gd name="connsiteY4" fmla="*/ 68462 h 483694"/>
                  <a:gd name="connsiteX0" fmla="*/ 0 w 144817"/>
                  <a:gd name="connsiteY0" fmla="*/ 68462 h 470955"/>
                  <a:gd name="connsiteX1" fmla="*/ 96559 w 144817"/>
                  <a:gd name="connsiteY1" fmla="*/ 0 h 470955"/>
                  <a:gd name="connsiteX2" fmla="*/ 125671 w 144817"/>
                  <a:gd name="connsiteY2" fmla="*/ 470955 h 470955"/>
                  <a:gd name="connsiteX3" fmla="*/ 39350 w 144817"/>
                  <a:gd name="connsiteY3" fmla="*/ 431604 h 470955"/>
                  <a:gd name="connsiteX4" fmla="*/ 0 w 144817"/>
                  <a:gd name="connsiteY4" fmla="*/ 68462 h 470955"/>
                  <a:gd name="connsiteX0" fmla="*/ 0 w 164428"/>
                  <a:gd name="connsiteY0" fmla="*/ 68462 h 477325"/>
                  <a:gd name="connsiteX1" fmla="*/ 96559 w 164428"/>
                  <a:gd name="connsiteY1" fmla="*/ 0 h 477325"/>
                  <a:gd name="connsiteX2" fmla="*/ 151149 w 164428"/>
                  <a:gd name="connsiteY2" fmla="*/ 477325 h 477325"/>
                  <a:gd name="connsiteX3" fmla="*/ 39350 w 164428"/>
                  <a:gd name="connsiteY3" fmla="*/ 431604 h 477325"/>
                  <a:gd name="connsiteX4" fmla="*/ 0 w 164428"/>
                  <a:gd name="connsiteY4" fmla="*/ 68462 h 477325"/>
                  <a:gd name="connsiteX0" fmla="*/ 0 w 154183"/>
                  <a:gd name="connsiteY0" fmla="*/ 68462 h 458216"/>
                  <a:gd name="connsiteX1" fmla="*/ 96559 w 154183"/>
                  <a:gd name="connsiteY1" fmla="*/ 0 h 458216"/>
                  <a:gd name="connsiteX2" fmla="*/ 138410 w 154183"/>
                  <a:gd name="connsiteY2" fmla="*/ 458216 h 458216"/>
                  <a:gd name="connsiteX3" fmla="*/ 39350 w 154183"/>
                  <a:gd name="connsiteY3" fmla="*/ 431604 h 458216"/>
                  <a:gd name="connsiteX4" fmla="*/ 0 w 154183"/>
                  <a:gd name="connsiteY4" fmla="*/ 68462 h 458216"/>
                  <a:gd name="connsiteX0" fmla="*/ 0 w 159214"/>
                  <a:gd name="connsiteY0" fmla="*/ 68462 h 483695"/>
                  <a:gd name="connsiteX1" fmla="*/ 96559 w 159214"/>
                  <a:gd name="connsiteY1" fmla="*/ 0 h 483695"/>
                  <a:gd name="connsiteX2" fmla="*/ 144780 w 159214"/>
                  <a:gd name="connsiteY2" fmla="*/ 483695 h 483695"/>
                  <a:gd name="connsiteX3" fmla="*/ 39350 w 159214"/>
                  <a:gd name="connsiteY3" fmla="*/ 431604 h 483695"/>
                  <a:gd name="connsiteX4" fmla="*/ 0 w 159214"/>
                  <a:gd name="connsiteY4" fmla="*/ 68462 h 483695"/>
                  <a:gd name="connsiteX0" fmla="*/ 0 w 159214"/>
                  <a:gd name="connsiteY0" fmla="*/ 68462 h 483695"/>
                  <a:gd name="connsiteX1" fmla="*/ 96559 w 159214"/>
                  <a:gd name="connsiteY1" fmla="*/ 0 h 483695"/>
                  <a:gd name="connsiteX2" fmla="*/ 144780 w 159214"/>
                  <a:gd name="connsiteY2" fmla="*/ 483695 h 483695"/>
                  <a:gd name="connsiteX3" fmla="*/ 39350 w 159214"/>
                  <a:gd name="connsiteY3" fmla="*/ 431604 h 483695"/>
                  <a:gd name="connsiteX4" fmla="*/ 0 w 159214"/>
                  <a:gd name="connsiteY4" fmla="*/ 68462 h 483695"/>
                  <a:gd name="connsiteX0" fmla="*/ 0 w 178842"/>
                  <a:gd name="connsiteY0" fmla="*/ 68462 h 483695"/>
                  <a:gd name="connsiteX1" fmla="*/ 96559 w 178842"/>
                  <a:gd name="connsiteY1" fmla="*/ 0 h 483695"/>
                  <a:gd name="connsiteX2" fmla="*/ 144780 w 178842"/>
                  <a:gd name="connsiteY2" fmla="*/ 483695 h 483695"/>
                  <a:gd name="connsiteX3" fmla="*/ 39350 w 178842"/>
                  <a:gd name="connsiteY3" fmla="*/ 431604 h 483695"/>
                  <a:gd name="connsiteX4" fmla="*/ 0 w 178842"/>
                  <a:gd name="connsiteY4" fmla="*/ 68462 h 48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42" h="483695">
                    <a:moveTo>
                      <a:pt x="0" y="68462"/>
                    </a:moveTo>
                    <a:lnTo>
                      <a:pt x="96559" y="0"/>
                    </a:lnTo>
                    <a:cubicBezTo>
                      <a:pt x="144819" y="93980"/>
                      <a:pt x="224927" y="228445"/>
                      <a:pt x="144780" y="483695"/>
                    </a:cubicBezTo>
                    <a:lnTo>
                      <a:pt x="39350" y="431604"/>
                    </a:lnTo>
                    <a:cubicBezTo>
                      <a:pt x="50839" y="257712"/>
                      <a:pt x="53340" y="228482"/>
                      <a:pt x="0" y="68462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7391400" y="2654190"/>
                <a:ext cx="640080" cy="485249"/>
              </a:xfrm>
              <a:custGeom>
                <a:avLst/>
                <a:gdLst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5249 h 485249"/>
                  <a:gd name="connsiteX1" fmla="*/ 144780 w 640080"/>
                  <a:gd name="connsiteY1" fmla="*/ 401429 h 485249"/>
                  <a:gd name="connsiteX2" fmla="*/ 640080 w 640080"/>
                  <a:gd name="connsiteY2" fmla="*/ 5189 h 485249"/>
                  <a:gd name="connsiteX3" fmla="*/ 0 w 640080"/>
                  <a:gd name="connsiteY3" fmla="*/ 485249 h 4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485249">
                    <a:moveTo>
                      <a:pt x="0" y="485249"/>
                    </a:moveTo>
                    <a:lnTo>
                      <a:pt x="144780" y="401429"/>
                    </a:lnTo>
                    <a:cubicBezTo>
                      <a:pt x="167640" y="337929"/>
                      <a:pt x="160020" y="114409"/>
                      <a:pt x="640080" y="5189"/>
                    </a:cubicBezTo>
                    <a:cubicBezTo>
                      <a:pt x="373380" y="-10051"/>
                      <a:pt x="38100" y="-25291"/>
                      <a:pt x="0" y="485249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 rot="14400000">
                <a:off x="7407095" y="2963331"/>
                <a:ext cx="213951" cy="578646"/>
              </a:xfrm>
              <a:custGeom>
                <a:avLst/>
                <a:gdLst>
                  <a:gd name="connsiteX0" fmla="*/ 0 w 160020"/>
                  <a:gd name="connsiteY0" fmla="*/ 106680 h 533400"/>
                  <a:gd name="connsiteX1" fmla="*/ 83820 w 160020"/>
                  <a:gd name="connsiteY1" fmla="*/ 0 h 533400"/>
                  <a:gd name="connsiteX2" fmla="*/ 160020 w 160020"/>
                  <a:gd name="connsiteY2" fmla="*/ 533400 h 533400"/>
                  <a:gd name="connsiteX3" fmla="*/ 45720 w 160020"/>
                  <a:gd name="connsiteY3" fmla="*/ 495300 h 533400"/>
                  <a:gd name="connsiteX4" fmla="*/ 0 w 160020"/>
                  <a:gd name="connsiteY4" fmla="*/ 106680 h 533400"/>
                  <a:gd name="connsiteX0" fmla="*/ 0 w 171206"/>
                  <a:gd name="connsiteY0" fmla="*/ 106680 h 533400"/>
                  <a:gd name="connsiteX1" fmla="*/ 83820 w 171206"/>
                  <a:gd name="connsiteY1" fmla="*/ 0 h 533400"/>
                  <a:gd name="connsiteX2" fmla="*/ 160020 w 171206"/>
                  <a:gd name="connsiteY2" fmla="*/ 533400 h 533400"/>
                  <a:gd name="connsiteX3" fmla="*/ 45720 w 171206"/>
                  <a:gd name="connsiteY3" fmla="*/ 495300 h 533400"/>
                  <a:gd name="connsiteX4" fmla="*/ 0 w 171206"/>
                  <a:gd name="connsiteY4" fmla="*/ 106680 h 533400"/>
                  <a:gd name="connsiteX0" fmla="*/ 0 w 173384"/>
                  <a:gd name="connsiteY0" fmla="*/ 106680 h 533400"/>
                  <a:gd name="connsiteX1" fmla="*/ 83820 w 173384"/>
                  <a:gd name="connsiteY1" fmla="*/ 0 h 533400"/>
                  <a:gd name="connsiteX2" fmla="*/ 160020 w 173384"/>
                  <a:gd name="connsiteY2" fmla="*/ 533400 h 533400"/>
                  <a:gd name="connsiteX3" fmla="*/ 45720 w 173384"/>
                  <a:gd name="connsiteY3" fmla="*/ 495300 h 533400"/>
                  <a:gd name="connsiteX4" fmla="*/ 0 w 173384"/>
                  <a:gd name="connsiteY4" fmla="*/ 106680 h 533400"/>
                  <a:gd name="connsiteX0" fmla="*/ 0 w 162371"/>
                  <a:gd name="connsiteY0" fmla="*/ 106680 h 533400"/>
                  <a:gd name="connsiteX1" fmla="*/ 83820 w 162371"/>
                  <a:gd name="connsiteY1" fmla="*/ 0 h 533400"/>
                  <a:gd name="connsiteX2" fmla="*/ 160020 w 162371"/>
                  <a:gd name="connsiteY2" fmla="*/ 533400 h 533400"/>
                  <a:gd name="connsiteX3" fmla="*/ 45720 w 162371"/>
                  <a:gd name="connsiteY3" fmla="*/ 495300 h 533400"/>
                  <a:gd name="connsiteX4" fmla="*/ 0 w 162371"/>
                  <a:gd name="connsiteY4" fmla="*/ 106680 h 533400"/>
                  <a:gd name="connsiteX0" fmla="*/ 0 w 167499"/>
                  <a:gd name="connsiteY0" fmla="*/ 106680 h 533400"/>
                  <a:gd name="connsiteX1" fmla="*/ 83820 w 167499"/>
                  <a:gd name="connsiteY1" fmla="*/ 0 h 533400"/>
                  <a:gd name="connsiteX2" fmla="*/ 160020 w 167499"/>
                  <a:gd name="connsiteY2" fmla="*/ 533400 h 533400"/>
                  <a:gd name="connsiteX3" fmla="*/ 45720 w 167499"/>
                  <a:gd name="connsiteY3" fmla="*/ 495300 h 533400"/>
                  <a:gd name="connsiteX4" fmla="*/ 0 w 167499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50880"/>
                  <a:gd name="connsiteY0" fmla="*/ 106680 h 541020"/>
                  <a:gd name="connsiteX1" fmla="*/ 83820 w 150880"/>
                  <a:gd name="connsiteY1" fmla="*/ 0 h 541020"/>
                  <a:gd name="connsiteX2" fmla="*/ 144780 w 150880"/>
                  <a:gd name="connsiteY2" fmla="*/ 541020 h 541020"/>
                  <a:gd name="connsiteX3" fmla="*/ 45720 w 150880"/>
                  <a:gd name="connsiteY3" fmla="*/ 495300 h 541020"/>
                  <a:gd name="connsiteX4" fmla="*/ 0 w 150880"/>
                  <a:gd name="connsiteY4" fmla="*/ 106680 h 541020"/>
                  <a:gd name="connsiteX0" fmla="*/ 0 w 157058"/>
                  <a:gd name="connsiteY0" fmla="*/ 106680 h 541020"/>
                  <a:gd name="connsiteX1" fmla="*/ 83820 w 157058"/>
                  <a:gd name="connsiteY1" fmla="*/ 0 h 541020"/>
                  <a:gd name="connsiteX2" fmla="*/ 144780 w 157058"/>
                  <a:gd name="connsiteY2" fmla="*/ 541020 h 541020"/>
                  <a:gd name="connsiteX3" fmla="*/ 45720 w 157058"/>
                  <a:gd name="connsiteY3" fmla="*/ 495300 h 541020"/>
                  <a:gd name="connsiteX4" fmla="*/ 0 w 157058"/>
                  <a:gd name="connsiteY4" fmla="*/ 106680 h 541020"/>
                  <a:gd name="connsiteX0" fmla="*/ 0 w 159214"/>
                  <a:gd name="connsiteY0" fmla="*/ 68462 h 502802"/>
                  <a:gd name="connsiteX1" fmla="*/ 96559 w 159214"/>
                  <a:gd name="connsiteY1" fmla="*/ 0 h 502802"/>
                  <a:gd name="connsiteX2" fmla="*/ 144780 w 159214"/>
                  <a:gd name="connsiteY2" fmla="*/ 502802 h 502802"/>
                  <a:gd name="connsiteX3" fmla="*/ 45720 w 159214"/>
                  <a:gd name="connsiteY3" fmla="*/ 457082 h 502802"/>
                  <a:gd name="connsiteX4" fmla="*/ 0 w 159214"/>
                  <a:gd name="connsiteY4" fmla="*/ 68462 h 502802"/>
                  <a:gd name="connsiteX0" fmla="*/ 0 w 159214"/>
                  <a:gd name="connsiteY0" fmla="*/ 68462 h 502802"/>
                  <a:gd name="connsiteX1" fmla="*/ 96559 w 159214"/>
                  <a:gd name="connsiteY1" fmla="*/ 0 h 502802"/>
                  <a:gd name="connsiteX2" fmla="*/ 144780 w 159214"/>
                  <a:gd name="connsiteY2" fmla="*/ 502802 h 502802"/>
                  <a:gd name="connsiteX3" fmla="*/ 39350 w 159214"/>
                  <a:gd name="connsiteY3" fmla="*/ 431604 h 502802"/>
                  <a:gd name="connsiteX4" fmla="*/ 0 w 159214"/>
                  <a:gd name="connsiteY4" fmla="*/ 68462 h 502802"/>
                  <a:gd name="connsiteX0" fmla="*/ 0 w 164428"/>
                  <a:gd name="connsiteY0" fmla="*/ 68462 h 477324"/>
                  <a:gd name="connsiteX1" fmla="*/ 96559 w 164428"/>
                  <a:gd name="connsiteY1" fmla="*/ 0 h 477324"/>
                  <a:gd name="connsiteX2" fmla="*/ 151149 w 164428"/>
                  <a:gd name="connsiteY2" fmla="*/ 477324 h 477324"/>
                  <a:gd name="connsiteX3" fmla="*/ 39350 w 164428"/>
                  <a:gd name="connsiteY3" fmla="*/ 431604 h 477324"/>
                  <a:gd name="connsiteX4" fmla="*/ 0 w 164428"/>
                  <a:gd name="connsiteY4" fmla="*/ 68462 h 477324"/>
                  <a:gd name="connsiteX0" fmla="*/ 0 w 149371"/>
                  <a:gd name="connsiteY0" fmla="*/ 68462 h 483694"/>
                  <a:gd name="connsiteX1" fmla="*/ 96559 w 149371"/>
                  <a:gd name="connsiteY1" fmla="*/ 0 h 483694"/>
                  <a:gd name="connsiteX2" fmla="*/ 132040 w 149371"/>
                  <a:gd name="connsiteY2" fmla="*/ 483694 h 483694"/>
                  <a:gd name="connsiteX3" fmla="*/ 39350 w 149371"/>
                  <a:gd name="connsiteY3" fmla="*/ 431604 h 483694"/>
                  <a:gd name="connsiteX4" fmla="*/ 0 w 149371"/>
                  <a:gd name="connsiteY4" fmla="*/ 68462 h 483694"/>
                  <a:gd name="connsiteX0" fmla="*/ 0 w 144817"/>
                  <a:gd name="connsiteY0" fmla="*/ 68462 h 470955"/>
                  <a:gd name="connsiteX1" fmla="*/ 96559 w 144817"/>
                  <a:gd name="connsiteY1" fmla="*/ 0 h 470955"/>
                  <a:gd name="connsiteX2" fmla="*/ 125671 w 144817"/>
                  <a:gd name="connsiteY2" fmla="*/ 470955 h 470955"/>
                  <a:gd name="connsiteX3" fmla="*/ 39350 w 144817"/>
                  <a:gd name="connsiteY3" fmla="*/ 431604 h 470955"/>
                  <a:gd name="connsiteX4" fmla="*/ 0 w 144817"/>
                  <a:gd name="connsiteY4" fmla="*/ 68462 h 470955"/>
                  <a:gd name="connsiteX0" fmla="*/ 0 w 164428"/>
                  <a:gd name="connsiteY0" fmla="*/ 68462 h 477325"/>
                  <a:gd name="connsiteX1" fmla="*/ 96559 w 164428"/>
                  <a:gd name="connsiteY1" fmla="*/ 0 h 477325"/>
                  <a:gd name="connsiteX2" fmla="*/ 151149 w 164428"/>
                  <a:gd name="connsiteY2" fmla="*/ 477325 h 477325"/>
                  <a:gd name="connsiteX3" fmla="*/ 39350 w 164428"/>
                  <a:gd name="connsiteY3" fmla="*/ 431604 h 477325"/>
                  <a:gd name="connsiteX4" fmla="*/ 0 w 164428"/>
                  <a:gd name="connsiteY4" fmla="*/ 68462 h 477325"/>
                  <a:gd name="connsiteX0" fmla="*/ 0 w 154183"/>
                  <a:gd name="connsiteY0" fmla="*/ 68462 h 458216"/>
                  <a:gd name="connsiteX1" fmla="*/ 96559 w 154183"/>
                  <a:gd name="connsiteY1" fmla="*/ 0 h 458216"/>
                  <a:gd name="connsiteX2" fmla="*/ 138410 w 154183"/>
                  <a:gd name="connsiteY2" fmla="*/ 458216 h 458216"/>
                  <a:gd name="connsiteX3" fmla="*/ 39350 w 154183"/>
                  <a:gd name="connsiteY3" fmla="*/ 431604 h 458216"/>
                  <a:gd name="connsiteX4" fmla="*/ 0 w 154183"/>
                  <a:gd name="connsiteY4" fmla="*/ 68462 h 458216"/>
                  <a:gd name="connsiteX0" fmla="*/ 0 w 159214"/>
                  <a:gd name="connsiteY0" fmla="*/ 68462 h 483695"/>
                  <a:gd name="connsiteX1" fmla="*/ 96559 w 159214"/>
                  <a:gd name="connsiteY1" fmla="*/ 0 h 483695"/>
                  <a:gd name="connsiteX2" fmla="*/ 144780 w 159214"/>
                  <a:gd name="connsiteY2" fmla="*/ 483695 h 483695"/>
                  <a:gd name="connsiteX3" fmla="*/ 39350 w 159214"/>
                  <a:gd name="connsiteY3" fmla="*/ 431604 h 483695"/>
                  <a:gd name="connsiteX4" fmla="*/ 0 w 159214"/>
                  <a:gd name="connsiteY4" fmla="*/ 68462 h 483695"/>
                  <a:gd name="connsiteX0" fmla="*/ 0 w 159214"/>
                  <a:gd name="connsiteY0" fmla="*/ 68462 h 483695"/>
                  <a:gd name="connsiteX1" fmla="*/ 96559 w 159214"/>
                  <a:gd name="connsiteY1" fmla="*/ 0 h 483695"/>
                  <a:gd name="connsiteX2" fmla="*/ 144780 w 159214"/>
                  <a:gd name="connsiteY2" fmla="*/ 483695 h 483695"/>
                  <a:gd name="connsiteX3" fmla="*/ 39350 w 159214"/>
                  <a:gd name="connsiteY3" fmla="*/ 431604 h 483695"/>
                  <a:gd name="connsiteX4" fmla="*/ 0 w 159214"/>
                  <a:gd name="connsiteY4" fmla="*/ 68462 h 483695"/>
                  <a:gd name="connsiteX0" fmla="*/ 0 w 178842"/>
                  <a:gd name="connsiteY0" fmla="*/ 68462 h 483695"/>
                  <a:gd name="connsiteX1" fmla="*/ 96559 w 178842"/>
                  <a:gd name="connsiteY1" fmla="*/ 0 h 483695"/>
                  <a:gd name="connsiteX2" fmla="*/ 144780 w 178842"/>
                  <a:gd name="connsiteY2" fmla="*/ 483695 h 483695"/>
                  <a:gd name="connsiteX3" fmla="*/ 39350 w 178842"/>
                  <a:gd name="connsiteY3" fmla="*/ 431604 h 483695"/>
                  <a:gd name="connsiteX4" fmla="*/ 0 w 178842"/>
                  <a:gd name="connsiteY4" fmla="*/ 68462 h 48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42" h="483695">
                    <a:moveTo>
                      <a:pt x="0" y="68462"/>
                    </a:moveTo>
                    <a:lnTo>
                      <a:pt x="96559" y="0"/>
                    </a:lnTo>
                    <a:cubicBezTo>
                      <a:pt x="144819" y="93980"/>
                      <a:pt x="224927" y="228445"/>
                      <a:pt x="144780" y="483695"/>
                    </a:cubicBezTo>
                    <a:lnTo>
                      <a:pt x="39350" y="431604"/>
                    </a:lnTo>
                    <a:cubicBezTo>
                      <a:pt x="50839" y="257712"/>
                      <a:pt x="53340" y="228482"/>
                      <a:pt x="0" y="68462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7200000">
                <a:off x="7711143" y="3179100"/>
                <a:ext cx="213951" cy="578646"/>
              </a:xfrm>
              <a:custGeom>
                <a:avLst/>
                <a:gdLst>
                  <a:gd name="connsiteX0" fmla="*/ 0 w 160020"/>
                  <a:gd name="connsiteY0" fmla="*/ 106680 h 533400"/>
                  <a:gd name="connsiteX1" fmla="*/ 83820 w 160020"/>
                  <a:gd name="connsiteY1" fmla="*/ 0 h 533400"/>
                  <a:gd name="connsiteX2" fmla="*/ 160020 w 160020"/>
                  <a:gd name="connsiteY2" fmla="*/ 533400 h 533400"/>
                  <a:gd name="connsiteX3" fmla="*/ 45720 w 160020"/>
                  <a:gd name="connsiteY3" fmla="*/ 495300 h 533400"/>
                  <a:gd name="connsiteX4" fmla="*/ 0 w 160020"/>
                  <a:gd name="connsiteY4" fmla="*/ 106680 h 533400"/>
                  <a:gd name="connsiteX0" fmla="*/ 0 w 171206"/>
                  <a:gd name="connsiteY0" fmla="*/ 106680 h 533400"/>
                  <a:gd name="connsiteX1" fmla="*/ 83820 w 171206"/>
                  <a:gd name="connsiteY1" fmla="*/ 0 h 533400"/>
                  <a:gd name="connsiteX2" fmla="*/ 160020 w 171206"/>
                  <a:gd name="connsiteY2" fmla="*/ 533400 h 533400"/>
                  <a:gd name="connsiteX3" fmla="*/ 45720 w 171206"/>
                  <a:gd name="connsiteY3" fmla="*/ 495300 h 533400"/>
                  <a:gd name="connsiteX4" fmla="*/ 0 w 171206"/>
                  <a:gd name="connsiteY4" fmla="*/ 106680 h 533400"/>
                  <a:gd name="connsiteX0" fmla="*/ 0 w 173384"/>
                  <a:gd name="connsiteY0" fmla="*/ 106680 h 533400"/>
                  <a:gd name="connsiteX1" fmla="*/ 83820 w 173384"/>
                  <a:gd name="connsiteY1" fmla="*/ 0 h 533400"/>
                  <a:gd name="connsiteX2" fmla="*/ 160020 w 173384"/>
                  <a:gd name="connsiteY2" fmla="*/ 533400 h 533400"/>
                  <a:gd name="connsiteX3" fmla="*/ 45720 w 173384"/>
                  <a:gd name="connsiteY3" fmla="*/ 495300 h 533400"/>
                  <a:gd name="connsiteX4" fmla="*/ 0 w 173384"/>
                  <a:gd name="connsiteY4" fmla="*/ 106680 h 533400"/>
                  <a:gd name="connsiteX0" fmla="*/ 0 w 162371"/>
                  <a:gd name="connsiteY0" fmla="*/ 106680 h 533400"/>
                  <a:gd name="connsiteX1" fmla="*/ 83820 w 162371"/>
                  <a:gd name="connsiteY1" fmla="*/ 0 h 533400"/>
                  <a:gd name="connsiteX2" fmla="*/ 160020 w 162371"/>
                  <a:gd name="connsiteY2" fmla="*/ 533400 h 533400"/>
                  <a:gd name="connsiteX3" fmla="*/ 45720 w 162371"/>
                  <a:gd name="connsiteY3" fmla="*/ 495300 h 533400"/>
                  <a:gd name="connsiteX4" fmla="*/ 0 w 162371"/>
                  <a:gd name="connsiteY4" fmla="*/ 106680 h 533400"/>
                  <a:gd name="connsiteX0" fmla="*/ 0 w 167499"/>
                  <a:gd name="connsiteY0" fmla="*/ 106680 h 533400"/>
                  <a:gd name="connsiteX1" fmla="*/ 83820 w 167499"/>
                  <a:gd name="connsiteY1" fmla="*/ 0 h 533400"/>
                  <a:gd name="connsiteX2" fmla="*/ 160020 w 167499"/>
                  <a:gd name="connsiteY2" fmla="*/ 533400 h 533400"/>
                  <a:gd name="connsiteX3" fmla="*/ 45720 w 167499"/>
                  <a:gd name="connsiteY3" fmla="*/ 495300 h 533400"/>
                  <a:gd name="connsiteX4" fmla="*/ 0 w 167499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64787"/>
                  <a:gd name="connsiteY0" fmla="*/ 106680 h 533400"/>
                  <a:gd name="connsiteX1" fmla="*/ 83820 w 164787"/>
                  <a:gd name="connsiteY1" fmla="*/ 0 h 533400"/>
                  <a:gd name="connsiteX2" fmla="*/ 160020 w 164787"/>
                  <a:gd name="connsiteY2" fmla="*/ 533400 h 533400"/>
                  <a:gd name="connsiteX3" fmla="*/ 45720 w 164787"/>
                  <a:gd name="connsiteY3" fmla="*/ 495300 h 533400"/>
                  <a:gd name="connsiteX4" fmla="*/ 0 w 164787"/>
                  <a:gd name="connsiteY4" fmla="*/ 106680 h 533400"/>
                  <a:gd name="connsiteX0" fmla="*/ 0 w 150880"/>
                  <a:gd name="connsiteY0" fmla="*/ 106680 h 541020"/>
                  <a:gd name="connsiteX1" fmla="*/ 83820 w 150880"/>
                  <a:gd name="connsiteY1" fmla="*/ 0 h 541020"/>
                  <a:gd name="connsiteX2" fmla="*/ 144780 w 150880"/>
                  <a:gd name="connsiteY2" fmla="*/ 541020 h 541020"/>
                  <a:gd name="connsiteX3" fmla="*/ 45720 w 150880"/>
                  <a:gd name="connsiteY3" fmla="*/ 495300 h 541020"/>
                  <a:gd name="connsiteX4" fmla="*/ 0 w 150880"/>
                  <a:gd name="connsiteY4" fmla="*/ 106680 h 541020"/>
                  <a:gd name="connsiteX0" fmla="*/ 0 w 157058"/>
                  <a:gd name="connsiteY0" fmla="*/ 106680 h 541020"/>
                  <a:gd name="connsiteX1" fmla="*/ 83820 w 157058"/>
                  <a:gd name="connsiteY1" fmla="*/ 0 h 541020"/>
                  <a:gd name="connsiteX2" fmla="*/ 144780 w 157058"/>
                  <a:gd name="connsiteY2" fmla="*/ 541020 h 541020"/>
                  <a:gd name="connsiteX3" fmla="*/ 45720 w 157058"/>
                  <a:gd name="connsiteY3" fmla="*/ 495300 h 541020"/>
                  <a:gd name="connsiteX4" fmla="*/ 0 w 157058"/>
                  <a:gd name="connsiteY4" fmla="*/ 106680 h 541020"/>
                  <a:gd name="connsiteX0" fmla="*/ 0 w 159214"/>
                  <a:gd name="connsiteY0" fmla="*/ 68462 h 502802"/>
                  <a:gd name="connsiteX1" fmla="*/ 96559 w 159214"/>
                  <a:gd name="connsiteY1" fmla="*/ 0 h 502802"/>
                  <a:gd name="connsiteX2" fmla="*/ 144780 w 159214"/>
                  <a:gd name="connsiteY2" fmla="*/ 502802 h 502802"/>
                  <a:gd name="connsiteX3" fmla="*/ 45720 w 159214"/>
                  <a:gd name="connsiteY3" fmla="*/ 457082 h 502802"/>
                  <a:gd name="connsiteX4" fmla="*/ 0 w 159214"/>
                  <a:gd name="connsiteY4" fmla="*/ 68462 h 502802"/>
                  <a:gd name="connsiteX0" fmla="*/ 0 w 159214"/>
                  <a:gd name="connsiteY0" fmla="*/ 68462 h 502802"/>
                  <a:gd name="connsiteX1" fmla="*/ 96559 w 159214"/>
                  <a:gd name="connsiteY1" fmla="*/ 0 h 502802"/>
                  <a:gd name="connsiteX2" fmla="*/ 144780 w 159214"/>
                  <a:gd name="connsiteY2" fmla="*/ 502802 h 502802"/>
                  <a:gd name="connsiteX3" fmla="*/ 39350 w 159214"/>
                  <a:gd name="connsiteY3" fmla="*/ 431604 h 502802"/>
                  <a:gd name="connsiteX4" fmla="*/ 0 w 159214"/>
                  <a:gd name="connsiteY4" fmla="*/ 68462 h 502802"/>
                  <a:gd name="connsiteX0" fmla="*/ 0 w 164428"/>
                  <a:gd name="connsiteY0" fmla="*/ 68462 h 477324"/>
                  <a:gd name="connsiteX1" fmla="*/ 96559 w 164428"/>
                  <a:gd name="connsiteY1" fmla="*/ 0 h 477324"/>
                  <a:gd name="connsiteX2" fmla="*/ 151149 w 164428"/>
                  <a:gd name="connsiteY2" fmla="*/ 477324 h 477324"/>
                  <a:gd name="connsiteX3" fmla="*/ 39350 w 164428"/>
                  <a:gd name="connsiteY3" fmla="*/ 431604 h 477324"/>
                  <a:gd name="connsiteX4" fmla="*/ 0 w 164428"/>
                  <a:gd name="connsiteY4" fmla="*/ 68462 h 477324"/>
                  <a:gd name="connsiteX0" fmla="*/ 0 w 149371"/>
                  <a:gd name="connsiteY0" fmla="*/ 68462 h 483694"/>
                  <a:gd name="connsiteX1" fmla="*/ 96559 w 149371"/>
                  <a:gd name="connsiteY1" fmla="*/ 0 h 483694"/>
                  <a:gd name="connsiteX2" fmla="*/ 132040 w 149371"/>
                  <a:gd name="connsiteY2" fmla="*/ 483694 h 483694"/>
                  <a:gd name="connsiteX3" fmla="*/ 39350 w 149371"/>
                  <a:gd name="connsiteY3" fmla="*/ 431604 h 483694"/>
                  <a:gd name="connsiteX4" fmla="*/ 0 w 149371"/>
                  <a:gd name="connsiteY4" fmla="*/ 68462 h 483694"/>
                  <a:gd name="connsiteX0" fmla="*/ 0 w 144817"/>
                  <a:gd name="connsiteY0" fmla="*/ 68462 h 470955"/>
                  <a:gd name="connsiteX1" fmla="*/ 96559 w 144817"/>
                  <a:gd name="connsiteY1" fmla="*/ 0 h 470955"/>
                  <a:gd name="connsiteX2" fmla="*/ 125671 w 144817"/>
                  <a:gd name="connsiteY2" fmla="*/ 470955 h 470955"/>
                  <a:gd name="connsiteX3" fmla="*/ 39350 w 144817"/>
                  <a:gd name="connsiteY3" fmla="*/ 431604 h 470955"/>
                  <a:gd name="connsiteX4" fmla="*/ 0 w 144817"/>
                  <a:gd name="connsiteY4" fmla="*/ 68462 h 470955"/>
                  <a:gd name="connsiteX0" fmla="*/ 0 w 164428"/>
                  <a:gd name="connsiteY0" fmla="*/ 68462 h 477325"/>
                  <a:gd name="connsiteX1" fmla="*/ 96559 w 164428"/>
                  <a:gd name="connsiteY1" fmla="*/ 0 h 477325"/>
                  <a:gd name="connsiteX2" fmla="*/ 151149 w 164428"/>
                  <a:gd name="connsiteY2" fmla="*/ 477325 h 477325"/>
                  <a:gd name="connsiteX3" fmla="*/ 39350 w 164428"/>
                  <a:gd name="connsiteY3" fmla="*/ 431604 h 477325"/>
                  <a:gd name="connsiteX4" fmla="*/ 0 w 164428"/>
                  <a:gd name="connsiteY4" fmla="*/ 68462 h 477325"/>
                  <a:gd name="connsiteX0" fmla="*/ 0 w 154183"/>
                  <a:gd name="connsiteY0" fmla="*/ 68462 h 458216"/>
                  <a:gd name="connsiteX1" fmla="*/ 96559 w 154183"/>
                  <a:gd name="connsiteY1" fmla="*/ 0 h 458216"/>
                  <a:gd name="connsiteX2" fmla="*/ 138410 w 154183"/>
                  <a:gd name="connsiteY2" fmla="*/ 458216 h 458216"/>
                  <a:gd name="connsiteX3" fmla="*/ 39350 w 154183"/>
                  <a:gd name="connsiteY3" fmla="*/ 431604 h 458216"/>
                  <a:gd name="connsiteX4" fmla="*/ 0 w 154183"/>
                  <a:gd name="connsiteY4" fmla="*/ 68462 h 458216"/>
                  <a:gd name="connsiteX0" fmla="*/ 0 w 159214"/>
                  <a:gd name="connsiteY0" fmla="*/ 68462 h 483695"/>
                  <a:gd name="connsiteX1" fmla="*/ 96559 w 159214"/>
                  <a:gd name="connsiteY1" fmla="*/ 0 h 483695"/>
                  <a:gd name="connsiteX2" fmla="*/ 144780 w 159214"/>
                  <a:gd name="connsiteY2" fmla="*/ 483695 h 483695"/>
                  <a:gd name="connsiteX3" fmla="*/ 39350 w 159214"/>
                  <a:gd name="connsiteY3" fmla="*/ 431604 h 483695"/>
                  <a:gd name="connsiteX4" fmla="*/ 0 w 159214"/>
                  <a:gd name="connsiteY4" fmla="*/ 68462 h 483695"/>
                  <a:gd name="connsiteX0" fmla="*/ 0 w 159214"/>
                  <a:gd name="connsiteY0" fmla="*/ 68462 h 483695"/>
                  <a:gd name="connsiteX1" fmla="*/ 96559 w 159214"/>
                  <a:gd name="connsiteY1" fmla="*/ 0 h 483695"/>
                  <a:gd name="connsiteX2" fmla="*/ 144780 w 159214"/>
                  <a:gd name="connsiteY2" fmla="*/ 483695 h 483695"/>
                  <a:gd name="connsiteX3" fmla="*/ 39350 w 159214"/>
                  <a:gd name="connsiteY3" fmla="*/ 431604 h 483695"/>
                  <a:gd name="connsiteX4" fmla="*/ 0 w 159214"/>
                  <a:gd name="connsiteY4" fmla="*/ 68462 h 483695"/>
                  <a:gd name="connsiteX0" fmla="*/ 0 w 178842"/>
                  <a:gd name="connsiteY0" fmla="*/ 68462 h 483695"/>
                  <a:gd name="connsiteX1" fmla="*/ 96559 w 178842"/>
                  <a:gd name="connsiteY1" fmla="*/ 0 h 483695"/>
                  <a:gd name="connsiteX2" fmla="*/ 144780 w 178842"/>
                  <a:gd name="connsiteY2" fmla="*/ 483695 h 483695"/>
                  <a:gd name="connsiteX3" fmla="*/ 39350 w 178842"/>
                  <a:gd name="connsiteY3" fmla="*/ 431604 h 483695"/>
                  <a:gd name="connsiteX4" fmla="*/ 0 w 178842"/>
                  <a:gd name="connsiteY4" fmla="*/ 68462 h 48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42" h="483695">
                    <a:moveTo>
                      <a:pt x="0" y="68462"/>
                    </a:moveTo>
                    <a:lnTo>
                      <a:pt x="96559" y="0"/>
                    </a:lnTo>
                    <a:cubicBezTo>
                      <a:pt x="144819" y="93980"/>
                      <a:pt x="224927" y="228445"/>
                      <a:pt x="144780" y="483695"/>
                    </a:cubicBezTo>
                    <a:lnTo>
                      <a:pt x="39350" y="431604"/>
                    </a:lnTo>
                    <a:cubicBezTo>
                      <a:pt x="50839" y="257712"/>
                      <a:pt x="53340" y="228482"/>
                      <a:pt x="0" y="68462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4400000">
                <a:off x="7127942" y="3247336"/>
                <a:ext cx="640080" cy="485249"/>
              </a:xfrm>
              <a:custGeom>
                <a:avLst/>
                <a:gdLst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5249 h 485249"/>
                  <a:gd name="connsiteX1" fmla="*/ 144780 w 640080"/>
                  <a:gd name="connsiteY1" fmla="*/ 401429 h 485249"/>
                  <a:gd name="connsiteX2" fmla="*/ 640080 w 640080"/>
                  <a:gd name="connsiteY2" fmla="*/ 5189 h 485249"/>
                  <a:gd name="connsiteX3" fmla="*/ 0 w 640080"/>
                  <a:gd name="connsiteY3" fmla="*/ 485249 h 4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485249">
                    <a:moveTo>
                      <a:pt x="0" y="485249"/>
                    </a:moveTo>
                    <a:lnTo>
                      <a:pt x="144780" y="401429"/>
                    </a:lnTo>
                    <a:cubicBezTo>
                      <a:pt x="167640" y="337929"/>
                      <a:pt x="160020" y="114409"/>
                      <a:pt x="640080" y="5189"/>
                    </a:cubicBezTo>
                    <a:cubicBezTo>
                      <a:pt x="373380" y="-10051"/>
                      <a:pt x="38100" y="-25291"/>
                      <a:pt x="0" y="485249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7200000">
                <a:off x="7746299" y="3171199"/>
                <a:ext cx="640080" cy="485249"/>
              </a:xfrm>
              <a:custGeom>
                <a:avLst/>
                <a:gdLst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571500 h 571500"/>
                  <a:gd name="connsiteX1" fmla="*/ 114300 w 640080"/>
                  <a:gd name="connsiteY1" fmla="*/ 510540 h 571500"/>
                  <a:gd name="connsiteX2" fmla="*/ 640080 w 640080"/>
                  <a:gd name="connsiteY2" fmla="*/ 0 h 571500"/>
                  <a:gd name="connsiteX3" fmla="*/ 0 w 640080"/>
                  <a:gd name="connsiteY3" fmla="*/ 571500 h 57150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14300 w 640080"/>
                  <a:gd name="connsiteY1" fmla="*/ 41910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0060 h 480060"/>
                  <a:gd name="connsiteX1" fmla="*/ 144780 w 640080"/>
                  <a:gd name="connsiteY1" fmla="*/ 396240 h 480060"/>
                  <a:gd name="connsiteX2" fmla="*/ 640080 w 640080"/>
                  <a:gd name="connsiteY2" fmla="*/ 0 h 480060"/>
                  <a:gd name="connsiteX3" fmla="*/ 0 w 640080"/>
                  <a:gd name="connsiteY3" fmla="*/ 480060 h 480060"/>
                  <a:gd name="connsiteX0" fmla="*/ 0 w 640080"/>
                  <a:gd name="connsiteY0" fmla="*/ 485249 h 485249"/>
                  <a:gd name="connsiteX1" fmla="*/ 144780 w 640080"/>
                  <a:gd name="connsiteY1" fmla="*/ 401429 h 485249"/>
                  <a:gd name="connsiteX2" fmla="*/ 640080 w 640080"/>
                  <a:gd name="connsiteY2" fmla="*/ 5189 h 485249"/>
                  <a:gd name="connsiteX3" fmla="*/ 0 w 640080"/>
                  <a:gd name="connsiteY3" fmla="*/ 485249 h 4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485249">
                    <a:moveTo>
                      <a:pt x="0" y="485249"/>
                    </a:moveTo>
                    <a:lnTo>
                      <a:pt x="144780" y="401429"/>
                    </a:lnTo>
                    <a:cubicBezTo>
                      <a:pt x="167640" y="337929"/>
                      <a:pt x="160020" y="114409"/>
                      <a:pt x="640080" y="5189"/>
                    </a:cubicBezTo>
                    <a:cubicBezTo>
                      <a:pt x="373380" y="-10051"/>
                      <a:pt x="38100" y="-25291"/>
                      <a:pt x="0" y="485249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76200" y="4572000"/>
            <a:ext cx="1981200" cy="1981200"/>
            <a:chOff x="76200" y="4572000"/>
            <a:chExt cx="1981200" cy="1981200"/>
          </a:xfrm>
        </p:grpSpPr>
        <p:sp>
          <p:nvSpPr>
            <p:cNvPr id="61" name="Oval 60"/>
            <p:cNvSpPr/>
            <p:nvPr/>
          </p:nvSpPr>
          <p:spPr>
            <a:xfrm>
              <a:off x="76200" y="4572000"/>
              <a:ext cx="1981200" cy="1981200"/>
            </a:xfrm>
            <a:prstGeom prst="ellipse">
              <a:avLst/>
            </a:prstGeom>
            <a:solidFill>
              <a:srgbClr val="002664"/>
            </a:solidFill>
            <a:ln w="76200">
              <a:solidFill>
                <a:srgbClr val="ED2939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723218"/>
              <a:ext cx="914400" cy="1678764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2286000" y="4572000"/>
            <a:ext cx="1981200" cy="1981200"/>
            <a:chOff x="2286000" y="4572000"/>
            <a:chExt cx="1981200" cy="1981200"/>
          </a:xfrm>
        </p:grpSpPr>
        <p:sp>
          <p:nvSpPr>
            <p:cNvPr id="62" name="Oval 61"/>
            <p:cNvSpPr/>
            <p:nvPr/>
          </p:nvSpPr>
          <p:spPr>
            <a:xfrm>
              <a:off x="2286000" y="4572000"/>
              <a:ext cx="1981200" cy="1981200"/>
            </a:xfrm>
            <a:prstGeom prst="ellipse">
              <a:avLst/>
            </a:prstGeom>
            <a:solidFill>
              <a:srgbClr val="00639C"/>
            </a:solidFill>
            <a:ln w="76200">
              <a:solidFill>
                <a:srgbClr val="F5C6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006AA7"/>
                </a:clrFrom>
                <a:clrTo>
                  <a:srgbClr val="006AA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t="17825" r="5556" b="24328"/>
            <a:stretch/>
          </p:blipFill>
          <p:spPr>
            <a:xfrm>
              <a:off x="2590800" y="5065515"/>
              <a:ext cx="1371600" cy="1146572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4549775" y="4572000"/>
            <a:ext cx="1981200" cy="1981200"/>
            <a:chOff x="4549775" y="4572000"/>
            <a:chExt cx="1981200" cy="1981200"/>
          </a:xfrm>
        </p:grpSpPr>
        <p:sp>
          <p:nvSpPr>
            <p:cNvPr id="63" name="Oval 62"/>
            <p:cNvSpPr/>
            <p:nvPr/>
          </p:nvSpPr>
          <p:spPr>
            <a:xfrm>
              <a:off x="4549775" y="4572000"/>
              <a:ext cx="1981200" cy="1981200"/>
            </a:xfrm>
            <a:prstGeom prst="ellipse">
              <a:avLst/>
            </a:prstGeom>
            <a:solidFill>
              <a:srgbClr val="F8F8F8"/>
            </a:solidFill>
            <a:ln w="76200">
              <a:solidFill>
                <a:srgbClr val="002F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rgbClr val="7BA7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4724400"/>
              <a:ext cx="1371487" cy="170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49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28600"/>
            <a:ext cx="1981200" cy="1981200"/>
          </a:xfrm>
          <a:prstGeom prst="ellipse">
            <a:avLst/>
          </a:prstGeom>
          <a:blipFill dpi="0" rotWithShape="1">
            <a:blip r:embed="rId2"/>
            <a:srcRect/>
            <a:tile tx="0" ty="-107950" sx="100000" sy="100000" flip="none" algn="ctr"/>
          </a:blipFill>
          <a:ln w="76200">
            <a:solidFill>
              <a:srgbClr val="FFCC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228600"/>
            <a:ext cx="1981200" cy="1981200"/>
            <a:chOff x="6705847" y="4572000"/>
            <a:chExt cx="1981200" cy="1981200"/>
          </a:xfrm>
        </p:grpSpPr>
        <p:sp>
          <p:nvSpPr>
            <p:cNvPr id="68" name="Oval 67"/>
            <p:cNvSpPr/>
            <p:nvPr/>
          </p:nvSpPr>
          <p:spPr>
            <a:xfrm>
              <a:off x="6705847" y="4572000"/>
              <a:ext cx="1981200" cy="1981200"/>
            </a:xfrm>
            <a:prstGeom prst="ellipse">
              <a:avLst/>
            </a:prstGeom>
            <a:solidFill>
              <a:srgbClr val="293E83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034243" y="4940300"/>
              <a:ext cx="1314022" cy="1447802"/>
              <a:chOff x="4192769" y="3369324"/>
              <a:chExt cx="302774" cy="333600"/>
            </a:xfrm>
          </p:grpSpPr>
          <p:sp>
            <p:nvSpPr>
              <p:cNvPr id="73" name="Flowchart: Stored Data 24"/>
              <p:cNvSpPr/>
              <p:nvPr/>
            </p:nvSpPr>
            <p:spPr>
              <a:xfrm rot="16200000">
                <a:off x="4177356" y="3384737"/>
                <a:ext cx="333600" cy="30277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064 w 9397"/>
                  <a:gd name="connsiteY0" fmla="*/ 0 h 10000"/>
                  <a:gd name="connsiteX1" fmla="*/ 9397 w 9397"/>
                  <a:gd name="connsiteY1" fmla="*/ 0 h 10000"/>
                  <a:gd name="connsiteX2" fmla="*/ 7730 w 9397"/>
                  <a:gd name="connsiteY2" fmla="*/ 5000 h 10000"/>
                  <a:gd name="connsiteX3" fmla="*/ 9397 w 9397"/>
                  <a:gd name="connsiteY3" fmla="*/ 10000 h 10000"/>
                  <a:gd name="connsiteX4" fmla="*/ 1064 w 9397"/>
                  <a:gd name="connsiteY4" fmla="*/ 10000 h 10000"/>
                  <a:gd name="connsiteX5" fmla="*/ 0 w 9397"/>
                  <a:gd name="connsiteY5" fmla="*/ 5000 h 10000"/>
                  <a:gd name="connsiteX6" fmla="*/ 1064 w 9397"/>
                  <a:gd name="connsiteY6" fmla="*/ 0 h 10000"/>
                  <a:gd name="connsiteX0" fmla="*/ 1274 w 10142"/>
                  <a:gd name="connsiteY0" fmla="*/ 0 h 10540"/>
                  <a:gd name="connsiteX1" fmla="*/ 10142 w 10142"/>
                  <a:gd name="connsiteY1" fmla="*/ 0 h 10540"/>
                  <a:gd name="connsiteX2" fmla="*/ 8368 w 10142"/>
                  <a:gd name="connsiteY2" fmla="*/ 5000 h 10540"/>
                  <a:gd name="connsiteX3" fmla="*/ 10142 w 10142"/>
                  <a:gd name="connsiteY3" fmla="*/ 10000 h 10540"/>
                  <a:gd name="connsiteX4" fmla="*/ 3842 w 10142"/>
                  <a:gd name="connsiteY4" fmla="*/ 10540 h 10540"/>
                  <a:gd name="connsiteX5" fmla="*/ 142 w 10142"/>
                  <a:gd name="connsiteY5" fmla="*/ 5000 h 10540"/>
                  <a:gd name="connsiteX6" fmla="*/ 1274 w 10142"/>
                  <a:gd name="connsiteY6" fmla="*/ 0 h 10540"/>
                  <a:gd name="connsiteX0" fmla="*/ 3573 w 10001"/>
                  <a:gd name="connsiteY0" fmla="*/ 0 h 11170"/>
                  <a:gd name="connsiteX1" fmla="*/ 10001 w 10001"/>
                  <a:gd name="connsiteY1" fmla="*/ 630 h 11170"/>
                  <a:gd name="connsiteX2" fmla="*/ 8227 w 10001"/>
                  <a:gd name="connsiteY2" fmla="*/ 5630 h 11170"/>
                  <a:gd name="connsiteX3" fmla="*/ 10001 w 10001"/>
                  <a:gd name="connsiteY3" fmla="*/ 10630 h 11170"/>
                  <a:gd name="connsiteX4" fmla="*/ 3701 w 10001"/>
                  <a:gd name="connsiteY4" fmla="*/ 11170 h 11170"/>
                  <a:gd name="connsiteX5" fmla="*/ 1 w 10001"/>
                  <a:gd name="connsiteY5" fmla="*/ 5630 h 11170"/>
                  <a:gd name="connsiteX6" fmla="*/ 3573 w 10001"/>
                  <a:gd name="connsiteY6" fmla="*/ 0 h 11170"/>
                  <a:gd name="connsiteX0" fmla="*/ 3700 w 10000"/>
                  <a:gd name="connsiteY0" fmla="*/ 0 h 11260"/>
                  <a:gd name="connsiteX1" fmla="*/ 10000 w 10000"/>
                  <a:gd name="connsiteY1" fmla="*/ 720 h 11260"/>
                  <a:gd name="connsiteX2" fmla="*/ 8226 w 10000"/>
                  <a:gd name="connsiteY2" fmla="*/ 5720 h 11260"/>
                  <a:gd name="connsiteX3" fmla="*/ 10000 w 10000"/>
                  <a:gd name="connsiteY3" fmla="*/ 10720 h 11260"/>
                  <a:gd name="connsiteX4" fmla="*/ 3700 w 10000"/>
                  <a:gd name="connsiteY4" fmla="*/ 11260 h 11260"/>
                  <a:gd name="connsiteX5" fmla="*/ 0 w 10000"/>
                  <a:gd name="connsiteY5" fmla="*/ 5720 h 11260"/>
                  <a:gd name="connsiteX6" fmla="*/ 3700 w 10000"/>
                  <a:gd name="connsiteY6" fmla="*/ 0 h 11260"/>
                  <a:gd name="connsiteX0" fmla="*/ 3700 w 10000"/>
                  <a:gd name="connsiteY0" fmla="*/ 0 h 11440"/>
                  <a:gd name="connsiteX1" fmla="*/ 10000 w 10000"/>
                  <a:gd name="connsiteY1" fmla="*/ 720 h 11440"/>
                  <a:gd name="connsiteX2" fmla="*/ 8226 w 10000"/>
                  <a:gd name="connsiteY2" fmla="*/ 5720 h 11440"/>
                  <a:gd name="connsiteX3" fmla="*/ 8780 w 10000"/>
                  <a:gd name="connsiteY3" fmla="*/ 11440 h 11440"/>
                  <a:gd name="connsiteX4" fmla="*/ 3700 w 10000"/>
                  <a:gd name="connsiteY4" fmla="*/ 11260 h 11440"/>
                  <a:gd name="connsiteX5" fmla="*/ 0 w 10000"/>
                  <a:gd name="connsiteY5" fmla="*/ 5720 h 11440"/>
                  <a:gd name="connsiteX6" fmla="*/ 3700 w 10000"/>
                  <a:gd name="connsiteY6" fmla="*/ 0 h 11440"/>
                  <a:gd name="connsiteX0" fmla="*/ 3700 w 10000"/>
                  <a:gd name="connsiteY0" fmla="*/ 0 h 11350"/>
                  <a:gd name="connsiteX1" fmla="*/ 10000 w 10000"/>
                  <a:gd name="connsiteY1" fmla="*/ 720 h 11350"/>
                  <a:gd name="connsiteX2" fmla="*/ 8226 w 10000"/>
                  <a:gd name="connsiteY2" fmla="*/ 5720 h 11350"/>
                  <a:gd name="connsiteX3" fmla="*/ 8908 w 10000"/>
                  <a:gd name="connsiteY3" fmla="*/ 11350 h 11350"/>
                  <a:gd name="connsiteX4" fmla="*/ 3700 w 10000"/>
                  <a:gd name="connsiteY4" fmla="*/ 11260 h 11350"/>
                  <a:gd name="connsiteX5" fmla="*/ 0 w 10000"/>
                  <a:gd name="connsiteY5" fmla="*/ 5720 h 11350"/>
                  <a:gd name="connsiteX6" fmla="*/ 3700 w 10000"/>
                  <a:gd name="connsiteY6" fmla="*/ 0 h 11350"/>
                  <a:gd name="connsiteX0" fmla="*/ 3700 w 8908"/>
                  <a:gd name="connsiteY0" fmla="*/ 271 h 11621"/>
                  <a:gd name="connsiteX1" fmla="*/ 8716 w 8908"/>
                  <a:gd name="connsiteY1" fmla="*/ 0 h 11621"/>
                  <a:gd name="connsiteX2" fmla="*/ 8226 w 8908"/>
                  <a:gd name="connsiteY2" fmla="*/ 5991 h 11621"/>
                  <a:gd name="connsiteX3" fmla="*/ 8908 w 8908"/>
                  <a:gd name="connsiteY3" fmla="*/ 11621 h 11621"/>
                  <a:gd name="connsiteX4" fmla="*/ 3700 w 8908"/>
                  <a:gd name="connsiteY4" fmla="*/ 11531 h 11621"/>
                  <a:gd name="connsiteX5" fmla="*/ 0 w 8908"/>
                  <a:gd name="connsiteY5" fmla="*/ 5991 h 11621"/>
                  <a:gd name="connsiteX6" fmla="*/ 3700 w 8908"/>
                  <a:gd name="connsiteY6" fmla="*/ 271 h 11621"/>
                  <a:gd name="connsiteX0" fmla="*/ 4154 w 10000"/>
                  <a:gd name="connsiteY0" fmla="*/ 233 h 10000"/>
                  <a:gd name="connsiteX1" fmla="*/ 9928 w 10000"/>
                  <a:gd name="connsiteY1" fmla="*/ 0 h 10000"/>
                  <a:gd name="connsiteX2" fmla="*/ 9234 w 10000"/>
                  <a:gd name="connsiteY2" fmla="*/ 5155 h 10000"/>
                  <a:gd name="connsiteX3" fmla="*/ 10000 w 10000"/>
                  <a:gd name="connsiteY3" fmla="*/ 10000 h 10000"/>
                  <a:gd name="connsiteX4" fmla="*/ 4154 w 10000"/>
                  <a:gd name="connsiteY4" fmla="*/ 9923 h 10000"/>
                  <a:gd name="connsiteX5" fmla="*/ 0 w 10000"/>
                  <a:gd name="connsiteY5" fmla="*/ 5155 h 10000"/>
                  <a:gd name="connsiteX6" fmla="*/ 4154 w 10000"/>
                  <a:gd name="connsiteY6" fmla="*/ 233 h 10000"/>
                  <a:gd name="connsiteX0" fmla="*/ 4154 w 10459"/>
                  <a:gd name="connsiteY0" fmla="*/ 233 h 10000"/>
                  <a:gd name="connsiteX1" fmla="*/ 9928 w 10459"/>
                  <a:gd name="connsiteY1" fmla="*/ 0 h 10000"/>
                  <a:gd name="connsiteX2" fmla="*/ 10459 w 10459"/>
                  <a:gd name="connsiteY2" fmla="*/ 5155 h 10000"/>
                  <a:gd name="connsiteX3" fmla="*/ 10000 w 10459"/>
                  <a:gd name="connsiteY3" fmla="*/ 10000 h 10000"/>
                  <a:gd name="connsiteX4" fmla="*/ 4154 w 10459"/>
                  <a:gd name="connsiteY4" fmla="*/ 9923 h 10000"/>
                  <a:gd name="connsiteX5" fmla="*/ 0 w 10459"/>
                  <a:gd name="connsiteY5" fmla="*/ 5155 h 10000"/>
                  <a:gd name="connsiteX6" fmla="*/ 4154 w 10459"/>
                  <a:gd name="connsiteY6" fmla="*/ 233 h 10000"/>
                  <a:gd name="connsiteX0" fmla="*/ 4154 w 10459"/>
                  <a:gd name="connsiteY0" fmla="*/ 233 h 10000"/>
                  <a:gd name="connsiteX1" fmla="*/ 9928 w 10459"/>
                  <a:gd name="connsiteY1" fmla="*/ 0 h 10000"/>
                  <a:gd name="connsiteX2" fmla="*/ 10459 w 10459"/>
                  <a:gd name="connsiteY2" fmla="*/ 4923 h 10000"/>
                  <a:gd name="connsiteX3" fmla="*/ 10000 w 10459"/>
                  <a:gd name="connsiteY3" fmla="*/ 10000 h 10000"/>
                  <a:gd name="connsiteX4" fmla="*/ 4154 w 10459"/>
                  <a:gd name="connsiteY4" fmla="*/ 9923 h 10000"/>
                  <a:gd name="connsiteX5" fmla="*/ 0 w 10459"/>
                  <a:gd name="connsiteY5" fmla="*/ 5155 h 10000"/>
                  <a:gd name="connsiteX6" fmla="*/ 4154 w 10459"/>
                  <a:gd name="connsiteY6" fmla="*/ 233 h 10000"/>
                  <a:gd name="connsiteX0" fmla="*/ 4154 w 10459"/>
                  <a:gd name="connsiteY0" fmla="*/ 233 h 10000"/>
                  <a:gd name="connsiteX1" fmla="*/ 9928 w 10459"/>
                  <a:gd name="connsiteY1" fmla="*/ 0 h 10000"/>
                  <a:gd name="connsiteX2" fmla="*/ 10459 w 10459"/>
                  <a:gd name="connsiteY2" fmla="*/ 5078 h 10000"/>
                  <a:gd name="connsiteX3" fmla="*/ 10000 w 10459"/>
                  <a:gd name="connsiteY3" fmla="*/ 10000 h 10000"/>
                  <a:gd name="connsiteX4" fmla="*/ 4154 w 10459"/>
                  <a:gd name="connsiteY4" fmla="*/ 9923 h 10000"/>
                  <a:gd name="connsiteX5" fmla="*/ 0 w 10459"/>
                  <a:gd name="connsiteY5" fmla="*/ 5155 h 10000"/>
                  <a:gd name="connsiteX6" fmla="*/ 4154 w 10459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000"/>
                  <a:gd name="connsiteX1" fmla="*/ 9928 w 10387"/>
                  <a:gd name="connsiteY1" fmla="*/ 0 h 10000"/>
                  <a:gd name="connsiteX2" fmla="*/ 10387 w 10387"/>
                  <a:gd name="connsiteY2" fmla="*/ 5078 h 10000"/>
                  <a:gd name="connsiteX3" fmla="*/ 10000 w 10387"/>
                  <a:gd name="connsiteY3" fmla="*/ 10000 h 10000"/>
                  <a:gd name="connsiteX4" fmla="*/ 4154 w 10387"/>
                  <a:gd name="connsiteY4" fmla="*/ 9923 h 10000"/>
                  <a:gd name="connsiteX5" fmla="*/ 0 w 10387"/>
                  <a:gd name="connsiteY5" fmla="*/ 5155 h 10000"/>
                  <a:gd name="connsiteX6" fmla="*/ 4154 w 10387"/>
                  <a:gd name="connsiteY6" fmla="*/ 233 h 10000"/>
                  <a:gd name="connsiteX0" fmla="*/ 4154 w 10387"/>
                  <a:gd name="connsiteY0" fmla="*/ 233 h 10190"/>
                  <a:gd name="connsiteX1" fmla="*/ 9928 w 10387"/>
                  <a:gd name="connsiteY1" fmla="*/ 0 h 10190"/>
                  <a:gd name="connsiteX2" fmla="*/ 10387 w 10387"/>
                  <a:gd name="connsiteY2" fmla="*/ 5078 h 10190"/>
                  <a:gd name="connsiteX3" fmla="*/ 10000 w 10387"/>
                  <a:gd name="connsiteY3" fmla="*/ 10000 h 10190"/>
                  <a:gd name="connsiteX4" fmla="*/ 4154 w 10387"/>
                  <a:gd name="connsiteY4" fmla="*/ 9923 h 10190"/>
                  <a:gd name="connsiteX5" fmla="*/ 0 w 10387"/>
                  <a:gd name="connsiteY5" fmla="*/ 5155 h 10190"/>
                  <a:gd name="connsiteX6" fmla="*/ 4154 w 10387"/>
                  <a:gd name="connsiteY6" fmla="*/ 233 h 10190"/>
                  <a:gd name="connsiteX0" fmla="*/ 4154 w 10387"/>
                  <a:gd name="connsiteY0" fmla="*/ 233 h 10430"/>
                  <a:gd name="connsiteX1" fmla="*/ 9928 w 10387"/>
                  <a:gd name="connsiteY1" fmla="*/ 0 h 10430"/>
                  <a:gd name="connsiteX2" fmla="*/ 10387 w 10387"/>
                  <a:gd name="connsiteY2" fmla="*/ 5078 h 10430"/>
                  <a:gd name="connsiteX3" fmla="*/ 10000 w 10387"/>
                  <a:gd name="connsiteY3" fmla="*/ 10000 h 10430"/>
                  <a:gd name="connsiteX4" fmla="*/ 4154 w 10387"/>
                  <a:gd name="connsiteY4" fmla="*/ 9923 h 10430"/>
                  <a:gd name="connsiteX5" fmla="*/ 0 w 10387"/>
                  <a:gd name="connsiteY5" fmla="*/ 5155 h 10430"/>
                  <a:gd name="connsiteX6" fmla="*/ 4154 w 10387"/>
                  <a:gd name="connsiteY6" fmla="*/ 233 h 10430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529 h 10350"/>
                  <a:gd name="connsiteX1" fmla="*/ 9928 w 10387"/>
                  <a:gd name="connsiteY1" fmla="*/ 296 h 10350"/>
                  <a:gd name="connsiteX2" fmla="*/ 10387 w 10387"/>
                  <a:gd name="connsiteY2" fmla="*/ 5374 h 10350"/>
                  <a:gd name="connsiteX3" fmla="*/ 10000 w 10387"/>
                  <a:gd name="connsiteY3" fmla="*/ 10296 h 10350"/>
                  <a:gd name="connsiteX4" fmla="*/ 4154 w 10387"/>
                  <a:gd name="connsiteY4" fmla="*/ 10219 h 10350"/>
                  <a:gd name="connsiteX5" fmla="*/ 0 w 10387"/>
                  <a:gd name="connsiteY5" fmla="*/ 5451 h 10350"/>
                  <a:gd name="connsiteX6" fmla="*/ 4154 w 10387"/>
                  <a:gd name="connsiteY6" fmla="*/ 529 h 10350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4 w 10387"/>
                  <a:gd name="connsiteY0" fmla="*/ 233 h 10054"/>
                  <a:gd name="connsiteX1" fmla="*/ 9928 w 10387"/>
                  <a:gd name="connsiteY1" fmla="*/ 0 h 10054"/>
                  <a:gd name="connsiteX2" fmla="*/ 10387 w 10387"/>
                  <a:gd name="connsiteY2" fmla="*/ 5078 h 10054"/>
                  <a:gd name="connsiteX3" fmla="*/ 10000 w 10387"/>
                  <a:gd name="connsiteY3" fmla="*/ 10000 h 10054"/>
                  <a:gd name="connsiteX4" fmla="*/ 4154 w 10387"/>
                  <a:gd name="connsiteY4" fmla="*/ 9923 h 10054"/>
                  <a:gd name="connsiteX5" fmla="*/ 0 w 10387"/>
                  <a:gd name="connsiteY5" fmla="*/ 5155 h 10054"/>
                  <a:gd name="connsiteX6" fmla="*/ 4154 w 10387"/>
                  <a:gd name="connsiteY6" fmla="*/ 233 h 10054"/>
                  <a:gd name="connsiteX0" fmla="*/ 4155 w 10388"/>
                  <a:gd name="connsiteY0" fmla="*/ 233 h 10054"/>
                  <a:gd name="connsiteX1" fmla="*/ 9929 w 10388"/>
                  <a:gd name="connsiteY1" fmla="*/ 0 h 10054"/>
                  <a:gd name="connsiteX2" fmla="*/ 10388 w 10388"/>
                  <a:gd name="connsiteY2" fmla="*/ 5078 h 10054"/>
                  <a:gd name="connsiteX3" fmla="*/ 10001 w 10388"/>
                  <a:gd name="connsiteY3" fmla="*/ 10000 h 10054"/>
                  <a:gd name="connsiteX4" fmla="*/ 4155 w 10388"/>
                  <a:gd name="connsiteY4" fmla="*/ 9923 h 10054"/>
                  <a:gd name="connsiteX5" fmla="*/ 1 w 10388"/>
                  <a:gd name="connsiteY5" fmla="*/ 5155 h 10054"/>
                  <a:gd name="connsiteX6" fmla="*/ 4155 w 10388"/>
                  <a:gd name="connsiteY6" fmla="*/ 233 h 10054"/>
                  <a:gd name="connsiteX0" fmla="*/ 3651 w 9884"/>
                  <a:gd name="connsiteY0" fmla="*/ 436 h 10494"/>
                  <a:gd name="connsiteX1" fmla="*/ 9425 w 9884"/>
                  <a:gd name="connsiteY1" fmla="*/ 203 h 10494"/>
                  <a:gd name="connsiteX2" fmla="*/ 9884 w 9884"/>
                  <a:gd name="connsiteY2" fmla="*/ 5281 h 10494"/>
                  <a:gd name="connsiteX3" fmla="*/ 9497 w 9884"/>
                  <a:gd name="connsiteY3" fmla="*/ 10203 h 10494"/>
                  <a:gd name="connsiteX4" fmla="*/ 3651 w 9884"/>
                  <a:gd name="connsiteY4" fmla="*/ 10126 h 10494"/>
                  <a:gd name="connsiteX5" fmla="*/ 2 w 9884"/>
                  <a:gd name="connsiteY5" fmla="*/ 5436 h 10494"/>
                  <a:gd name="connsiteX6" fmla="*/ 3651 w 9884"/>
                  <a:gd name="connsiteY6" fmla="*/ 436 h 10494"/>
                  <a:gd name="connsiteX0" fmla="*/ 3694 w 10000"/>
                  <a:gd name="connsiteY0" fmla="*/ 222 h 9807"/>
                  <a:gd name="connsiteX1" fmla="*/ 9536 w 10000"/>
                  <a:gd name="connsiteY1" fmla="*/ 0 h 9807"/>
                  <a:gd name="connsiteX2" fmla="*/ 10000 w 10000"/>
                  <a:gd name="connsiteY2" fmla="*/ 4839 h 9807"/>
                  <a:gd name="connsiteX3" fmla="*/ 9608 w 10000"/>
                  <a:gd name="connsiteY3" fmla="*/ 9530 h 9807"/>
                  <a:gd name="connsiteX4" fmla="*/ 3694 w 10000"/>
                  <a:gd name="connsiteY4" fmla="*/ 9456 h 9807"/>
                  <a:gd name="connsiteX5" fmla="*/ 2 w 10000"/>
                  <a:gd name="connsiteY5" fmla="*/ 4987 h 9807"/>
                  <a:gd name="connsiteX6" fmla="*/ 3694 w 10000"/>
                  <a:gd name="connsiteY6" fmla="*/ 222 h 9807"/>
                  <a:gd name="connsiteX0" fmla="*/ 3694 w 10000"/>
                  <a:gd name="connsiteY0" fmla="*/ 226 h 9718"/>
                  <a:gd name="connsiteX1" fmla="*/ 9536 w 10000"/>
                  <a:gd name="connsiteY1" fmla="*/ 0 h 9718"/>
                  <a:gd name="connsiteX2" fmla="*/ 10000 w 10000"/>
                  <a:gd name="connsiteY2" fmla="*/ 4934 h 9718"/>
                  <a:gd name="connsiteX3" fmla="*/ 9608 w 10000"/>
                  <a:gd name="connsiteY3" fmla="*/ 9718 h 9718"/>
                  <a:gd name="connsiteX4" fmla="*/ 3694 w 10000"/>
                  <a:gd name="connsiteY4" fmla="*/ 9642 h 9718"/>
                  <a:gd name="connsiteX5" fmla="*/ 2 w 10000"/>
                  <a:gd name="connsiteY5" fmla="*/ 5085 h 9718"/>
                  <a:gd name="connsiteX6" fmla="*/ 3694 w 10000"/>
                  <a:gd name="connsiteY6" fmla="*/ 226 h 9718"/>
                  <a:gd name="connsiteX0" fmla="*/ 3694 w 10000"/>
                  <a:gd name="connsiteY0" fmla="*/ 233 h 10000"/>
                  <a:gd name="connsiteX1" fmla="*/ 9536 w 10000"/>
                  <a:gd name="connsiteY1" fmla="*/ 0 h 10000"/>
                  <a:gd name="connsiteX2" fmla="*/ 10000 w 10000"/>
                  <a:gd name="connsiteY2" fmla="*/ 5077 h 10000"/>
                  <a:gd name="connsiteX3" fmla="*/ 9608 w 10000"/>
                  <a:gd name="connsiteY3" fmla="*/ 10000 h 10000"/>
                  <a:gd name="connsiteX4" fmla="*/ 3694 w 10000"/>
                  <a:gd name="connsiteY4" fmla="*/ 9922 h 10000"/>
                  <a:gd name="connsiteX5" fmla="*/ 2 w 10000"/>
                  <a:gd name="connsiteY5" fmla="*/ 5233 h 10000"/>
                  <a:gd name="connsiteX6" fmla="*/ 3694 w 10000"/>
                  <a:gd name="connsiteY6" fmla="*/ 233 h 10000"/>
                  <a:gd name="connsiteX0" fmla="*/ 3766 w 9999"/>
                  <a:gd name="connsiteY0" fmla="*/ 156 h 10000"/>
                  <a:gd name="connsiteX1" fmla="*/ 9535 w 9999"/>
                  <a:gd name="connsiteY1" fmla="*/ 0 h 10000"/>
                  <a:gd name="connsiteX2" fmla="*/ 9999 w 9999"/>
                  <a:gd name="connsiteY2" fmla="*/ 5077 h 10000"/>
                  <a:gd name="connsiteX3" fmla="*/ 9607 w 9999"/>
                  <a:gd name="connsiteY3" fmla="*/ 10000 h 10000"/>
                  <a:gd name="connsiteX4" fmla="*/ 3693 w 9999"/>
                  <a:gd name="connsiteY4" fmla="*/ 9922 h 10000"/>
                  <a:gd name="connsiteX5" fmla="*/ 1 w 9999"/>
                  <a:gd name="connsiteY5" fmla="*/ 5233 h 10000"/>
                  <a:gd name="connsiteX6" fmla="*/ 3766 w 9999"/>
                  <a:gd name="connsiteY6" fmla="*/ 156 h 10000"/>
                  <a:gd name="connsiteX0" fmla="*/ 3766 w 10000"/>
                  <a:gd name="connsiteY0" fmla="*/ 156 h 10000"/>
                  <a:gd name="connsiteX1" fmla="*/ 9536 w 10000"/>
                  <a:gd name="connsiteY1" fmla="*/ 0 h 10000"/>
                  <a:gd name="connsiteX2" fmla="*/ 10000 w 10000"/>
                  <a:gd name="connsiteY2" fmla="*/ 5077 h 10000"/>
                  <a:gd name="connsiteX3" fmla="*/ 9608 w 10000"/>
                  <a:gd name="connsiteY3" fmla="*/ 10000 h 10000"/>
                  <a:gd name="connsiteX4" fmla="*/ 3693 w 10000"/>
                  <a:gd name="connsiteY4" fmla="*/ 9922 h 10000"/>
                  <a:gd name="connsiteX5" fmla="*/ 1 w 10000"/>
                  <a:gd name="connsiteY5" fmla="*/ 5233 h 10000"/>
                  <a:gd name="connsiteX6" fmla="*/ 3766 w 10000"/>
                  <a:gd name="connsiteY6" fmla="*/ 156 h 10000"/>
                  <a:gd name="connsiteX0" fmla="*/ 3766 w 10000"/>
                  <a:gd name="connsiteY0" fmla="*/ 156 h 10000"/>
                  <a:gd name="connsiteX1" fmla="*/ 9536 w 10000"/>
                  <a:gd name="connsiteY1" fmla="*/ 0 h 10000"/>
                  <a:gd name="connsiteX2" fmla="*/ 10000 w 10000"/>
                  <a:gd name="connsiteY2" fmla="*/ 5077 h 10000"/>
                  <a:gd name="connsiteX3" fmla="*/ 9608 w 10000"/>
                  <a:gd name="connsiteY3" fmla="*/ 10000 h 10000"/>
                  <a:gd name="connsiteX4" fmla="*/ 3693 w 10000"/>
                  <a:gd name="connsiteY4" fmla="*/ 9922 h 10000"/>
                  <a:gd name="connsiteX5" fmla="*/ 1 w 10000"/>
                  <a:gd name="connsiteY5" fmla="*/ 5233 h 10000"/>
                  <a:gd name="connsiteX6" fmla="*/ 3766 w 10000"/>
                  <a:gd name="connsiteY6" fmla="*/ 156 h 10000"/>
                  <a:gd name="connsiteX0" fmla="*/ 3838 w 10072"/>
                  <a:gd name="connsiteY0" fmla="*/ 413 h 10552"/>
                  <a:gd name="connsiteX1" fmla="*/ 9608 w 10072"/>
                  <a:gd name="connsiteY1" fmla="*/ 257 h 10552"/>
                  <a:gd name="connsiteX2" fmla="*/ 10072 w 10072"/>
                  <a:gd name="connsiteY2" fmla="*/ 5334 h 10552"/>
                  <a:gd name="connsiteX3" fmla="*/ 9680 w 10072"/>
                  <a:gd name="connsiteY3" fmla="*/ 10257 h 10552"/>
                  <a:gd name="connsiteX4" fmla="*/ 3765 w 10072"/>
                  <a:gd name="connsiteY4" fmla="*/ 10179 h 10552"/>
                  <a:gd name="connsiteX5" fmla="*/ 0 w 10072"/>
                  <a:gd name="connsiteY5" fmla="*/ 5413 h 10552"/>
                  <a:gd name="connsiteX6" fmla="*/ 3838 w 10072"/>
                  <a:gd name="connsiteY6" fmla="*/ 413 h 10552"/>
                  <a:gd name="connsiteX0" fmla="*/ 3984 w 10218"/>
                  <a:gd name="connsiteY0" fmla="*/ 413 h 10552"/>
                  <a:gd name="connsiteX1" fmla="*/ 9754 w 10218"/>
                  <a:gd name="connsiteY1" fmla="*/ 257 h 10552"/>
                  <a:gd name="connsiteX2" fmla="*/ 10218 w 10218"/>
                  <a:gd name="connsiteY2" fmla="*/ 5334 h 10552"/>
                  <a:gd name="connsiteX3" fmla="*/ 9826 w 10218"/>
                  <a:gd name="connsiteY3" fmla="*/ 10257 h 10552"/>
                  <a:gd name="connsiteX4" fmla="*/ 3911 w 10218"/>
                  <a:gd name="connsiteY4" fmla="*/ 10179 h 10552"/>
                  <a:gd name="connsiteX5" fmla="*/ 0 w 10218"/>
                  <a:gd name="connsiteY5" fmla="*/ 5413 h 10552"/>
                  <a:gd name="connsiteX6" fmla="*/ 3984 w 10218"/>
                  <a:gd name="connsiteY6" fmla="*/ 413 h 10552"/>
                  <a:gd name="connsiteX0" fmla="*/ 3984 w 10218"/>
                  <a:gd name="connsiteY0" fmla="*/ 413 h 10318"/>
                  <a:gd name="connsiteX1" fmla="*/ 9754 w 10218"/>
                  <a:gd name="connsiteY1" fmla="*/ 257 h 10318"/>
                  <a:gd name="connsiteX2" fmla="*/ 10218 w 10218"/>
                  <a:gd name="connsiteY2" fmla="*/ 5334 h 10318"/>
                  <a:gd name="connsiteX3" fmla="*/ 9826 w 10218"/>
                  <a:gd name="connsiteY3" fmla="*/ 10257 h 10318"/>
                  <a:gd name="connsiteX4" fmla="*/ 3984 w 10218"/>
                  <a:gd name="connsiteY4" fmla="*/ 9792 h 10318"/>
                  <a:gd name="connsiteX5" fmla="*/ 0 w 10218"/>
                  <a:gd name="connsiteY5" fmla="*/ 5413 h 10318"/>
                  <a:gd name="connsiteX6" fmla="*/ 3984 w 10218"/>
                  <a:gd name="connsiteY6" fmla="*/ 413 h 10318"/>
                  <a:gd name="connsiteX0" fmla="*/ 3984 w 10218"/>
                  <a:gd name="connsiteY0" fmla="*/ 579 h 10097"/>
                  <a:gd name="connsiteX1" fmla="*/ 9754 w 10218"/>
                  <a:gd name="connsiteY1" fmla="*/ 36 h 10097"/>
                  <a:gd name="connsiteX2" fmla="*/ 10218 w 10218"/>
                  <a:gd name="connsiteY2" fmla="*/ 5113 h 10097"/>
                  <a:gd name="connsiteX3" fmla="*/ 9826 w 10218"/>
                  <a:gd name="connsiteY3" fmla="*/ 10036 h 10097"/>
                  <a:gd name="connsiteX4" fmla="*/ 3984 w 10218"/>
                  <a:gd name="connsiteY4" fmla="*/ 9571 h 10097"/>
                  <a:gd name="connsiteX5" fmla="*/ 0 w 10218"/>
                  <a:gd name="connsiteY5" fmla="*/ 5192 h 10097"/>
                  <a:gd name="connsiteX6" fmla="*/ 3984 w 10218"/>
                  <a:gd name="connsiteY6" fmla="*/ 579 h 10097"/>
                  <a:gd name="connsiteX0" fmla="*/ 3984 w 10218"/>
                  <a:gd name="connsiteY0" fmla="*/ 555 h 10073"/>
                  <a:gd name="connsiteX1" fmla="*/ 9754 w 10218"/>
                  <a:gd name="connsiteY1" fmla="*/ 12 h 10073"/>
                  <a:gd name="connsiteX2" fmla="*/ 10218 w 10218"/>
                  <a:gd name="connsiteY2" fmla="*/ 5089 h 10073"/>
                  <a:gd name="connsiteX3" fmla="*/ 9826 w 10218"/>
                  <a:gd name="connsiteY3" fmla="*/ 10012 h 10073"/>
                  <a:gd name="connsiteX4" fmla="*/ 3984 w 10218"/>
                  <a:gd name="connsiteY4" fmla="*/ 9547 h 10073"/>
                  <a:gd name="connsiteX5" fmla="*/ 0 w 10218"/>
                  <a:gd name="connsiteY5" fmla="*/ 5168 h 10073"/>
                  <a:gd name="connsiteX6" fmla="*/ 3984 w 10218"/>
                  <a:gd name="connsiteY6" fmla="*/ 555 h 10073"/>
                  <a:gd name="connsiteX0" fmla="*/ 3984 w 10218"/>
                  <a:gd name="connsiteY0" fmla="*/ 555 h 10073"/>
                  <a:gd name="connsiteX1" fmla="*/ 9754 w 10218"/>
                  <a:gd name="connsiteY1" fmla="*/ 12 h 10073"/>
                  <a:gd name="connsiteX2" fmla="*/ 10218 w 10218"/>
                  <a:gd name="connsiteY2" fmla="*/ 5089 h 10073"/>
                  <a:gd name="connsiteX3" fmla="*/ 9826 w 10218"/>
                  <a:gd name="connsiteY3" fmla="*/ 10012 h 10073"/>
                  <a:gd name="connsiteX4" fmla="*/ 3984 w 10218"/>
                  <a:gd name="connsiteY4" fmla="*/ 9547 h 10073"/>
                  <a:gd name="connsiteX5" fmla="*/ 0 w 10218"/>
                  <a:gd name="connsiteY5" fmla="*/ 5168 h 10073"/>
                  <a:gd name="connsiteX6" fmla="*/ 3984 w 10218"/>
                  <a:gd name="connsiteY6" fmla="*/ 555 h 10073"/>
                  <a:gd name="connsiteX0" fmla="*/ 3984 w 10218"/>
                  <a:gd name="connsiteY0" fmla="*/ 555 h 9989"/>
                  <a:gd name="connsiteX1" fmla="*/ 9754 w 10218"/>
                  <a:gd name="connsiteY1" fmla="*/ 12 h 9989"/>
                  <a:gd name="connsiteX2" fmla="*/ 10218 w 10218"/>
                  <a:gd name="connsiteY2" fmla="*/ 5089 h 9989"/>
                  <a:gd name="connsiteX3" fmla="*/ 9680 w 10218"/>
                  <a:gd name="connsiteY3" fmla="*/ 9857 h 9989"/>
                  <a:gd name="connsiteX4" fmla="*/ 3984 w 10218"/>
                  <a:gd name="connsiteY4" fmla="*/ 9547 h 9989"/>
                  <a:gd name="connsiteX5" fmla="*/ 0 w 10218"/>
                  <a:gd name="connsiteY5" fmla="*/ 5168 h 9989"/>
                  <a:gd name="connsiteX6" fmla="*/ 3984 w 10218"/>
                  <a:gd name="connsiteY6" fmla="*/ 555 h 9989"/>
                  <a:gd name="connsiteX0" fmla="*/ 3899 w 10000"/>
                  <a:gd name="connsiteY0" fmla="*/ 451 h 9895"/>
                  <a:gd name="connsiteX1" fmla="*/ 9475 w 10000"/>
                  <a:gd name="connsiteY1" fmla="*/ 140 h 9895"/>
                  <a:gd name="connsiteX2" fmla="*/ 10000 w 10000"/>
                  <a:gd name="connsiteY2" fmla="*/ 4990 h 9895"/>
                  <a:gd name="connsiteX3" fmla="*/ 9473 w 10000"/>
                  <a:gd name="connsiteY3" fmla="*/ 9763 h 9895"/>
                  <a:gd name="connsiteX4" fmla="*/ 3899 w 10000"/>
                  <a:gd name="connsiteY4" fmla="*/ 9453 h 9895"/>
                  <a:gd name="connsiteX5" fmla="*/ 0 w 10000"/>
                  <a:gd name="connsiteY5" fmla="*/ 5069 h 9895"/>
                  <a:gd name="connsiteX6" fmla="*/ 3899 w 10000"/>
                  <a:gd name="connsiteY6" fmla="*/ 451 h 9895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900 w 10001"/>
                  <a:gd name="connsiteY0" fmla="*/ 456 h 10000"/>
                  <a:gd name="connsiteX1" fmla="*/ 9476 w 10001"/>
                  <a:gd name="connsiteY1" fmla="*/ 141 h 10000"/>
                  <a:gd name="connsiteX2" fmla="*/ 10001 w 10001"/>
                  <a:gd name="connsiteY2" fmla="*/ 5043 h 10000"/>
                  <a:gd name="connsiteX3" fmla="*/ 9474 w 10001"/>
                  <a:gd name="connsiteY3" fmla="*/ 9867 h 10000"/>
                  <a:gd name="connsiteX4" fmla="*/ 3900 w 10001"/>
                  <a:gd name="connsiteY4" fmla="*/ 9553 h 10000"/>
                  <a:gd name="connsiteX5" fmla="*/ 1 w 10001"/>
                  <a:gd name="connsiteY5" fmla="*/ 5123 h 10000"/>
                  <a:gd name="connsiteX6" fmla="*/ 3900 w 10001"/>
                  <a:gd name="connsiteY6" fmla="*/ 456 h 10000"/>
                  <a:gd name="connsiteX0" fmla="*/ 3900 w 10001"/>
                  <a:gd name="connsiteY0" fmla="*/ 456 h 10000"/>
                  <a:gd name="connsiteX1" fmla="*/ 9476 w 10001"/>
                  <a:gd name="connsiteY1" fmla="*/ 141 h 10000"/>
                  <a:gd name="connsiteX2" fmla="*/ 10001 w 10001"/>
                  <a:gd name="connsiteY2" fmla="*/ 5043 h 10000"/>
                  <a:gd name="connsiteX3" fmla="*/ 9474 w 10001"/>
                  <a:gd name="connsiteY3" fmla="*/ 9867 h 10000"/>
                  <a:gd name="connsiteX4" fmla="*/ 3900 w 10001"/>
                  <a:gd name="connsiteY4" fmla="*/ 9553 h 10000"/>
                  <a:gd name="connsiteX5" fmla="*/ 1 w 10001"/>
                  <a:gd name="connsiteY5" fmla="*/ 5123 h 10000"/>
                  <a:gd name="connsiteX6" fmla="*/ 3900 w 10001"/>
                  <a:gd name="connsiteY6" fmla="*/ 456 h 10000"/>
                  <a:gd name="connsiteX0" fmla="*/ 3900 w 10001"/>
                  <a:gd name="connsiteY0" fmla="*/ 456 h 10000"/>
                  <a:gd name="connsiteX1" fmla="*/ 9476 w 10001"/>
                  <a:gd name="connsiteY1" fmla="*/ 141 h 10000"/>
                  <a:gd name="connsiteX2" fmla="*/ 10001 w 10001"/>
                  <a:gd name="connsiteY2" fmla="*/ 5043 h 10000"/>
                  <a:gd name="connsiteX3" fmla="*/ 9474 w 10001"/>
                  <a:gd name="connsiteY3" fmla="*/ 9867 h 10000"/>
                  <a:gd name="connsiteX4" fmla="*/ 3900 w 10001"/>
                  <a:gd name="connsiteY4" fmla="*/ 9553 h 10000"/>
                  <a:gd name="connsiteX5" fmla="*/ 1 w 10001"/>
                  <a:gd name="connsiteY5" fmla="*/ 5123 h 10000"/>
                  <a:gd name="connsiteX6" fmla="*/ 3900 w 10001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904 w 10005"/>
                  <a:gd name="connsiteY0" fmla="*/ 456 h 10000"/>
                  <a:gd name="connsiteX1" fmla="*/ 9480 w 10005"/>
                  <a:gd name="connsiteY1" fmla="*/ 141 h 10000"/>
                  <a:gd name="connsiteX2" fmla="*/ 10005 w 10005"/>
                  <a:gd name="connsiteY2" fmla="*/ 5043 h 10000"/>
                  <a:gd name="connsiteX3" fmla="*/ 9478 w 10005"/>
                  <a:gd name="connsiteY3" fmla="*/ 9867 h 10000"/>
                  <a:gd name="connsiteX4" fmla="*/ 3904 w 10005"/>
                  <a:gd name="connsiteY4" fmla="*/ 9553 h 10000"/>
                  <a:gd name="connsiteX5" fmla="*/ 5 w 10005"/>
                  <a:gd name="connsiteY5" fmla="*/ 5123 h 10000"/>
                  <a:gd name="connsiteX6" fmla="*/ 3904 w 10005"/>
                  <a:gd name="connsiteY6" fmla="*/ 456 h 10000"/>
                  <a:gd name="connsiteX0" fmla="*/ 3901 w 10002"/>
                  <a:gd name="connsiteY0" fmla="*/ 456 h 10000"/>
                  <a:gd name="connsiteX1" fmla="*/ 9477 w 10002"/>
                  <a:gd name="connsiteY1" fmla="*/ 141 h 10000"/>
                  <a:gd name="connsiteX2" fmla="*/ 10002 w 10002"/>
                  <a:gd name="connsiteY2" fmla="*/ 5043 h 10000"/>
                  <a:gd name="connsiteX3" fmla="*/ 9475 w 10002"/>
                  <a:gd name="connsiteY3" fmla="*/ 9867 h 10000"/>
                  <a:gd name="connsiteX4" fmla="*/ 3901 w 10002"/>
                  <a:gd name="connsiteY4" fmla="*/ 9553 h 10000"/>
                  <a:gd name="connsiteX5" fmla="*/ 2 w 10002"/>
                  <a:gd name="connsiteY5" fmla="*/ 5123 h 10000"/>
                  <a:gd name="connsiteX6" fmla="*/ 3901 w 10002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899 w 10000"/>
                  <a:gd name="connsiteY0" fmla="*/ 456 h 10000"/>
                  <a:gd name="connsiteX1" fmla="*/ 9475 w 10000"/>
                  <a:gd name="connsiteY1" fmla="*/ 141 h 10000"/>
                  <a:gd name="connsiteX2" fmla="*/ 10000 w 10000"/>
                  <a:gd name="connsiteY2" fmla="*/ 5043 h 10000"/>
                  <a:gd name="connsiteX3" fmla="*/ 9473 w 10000"/>
                  <a:gd name="connsiteY3" fmla="*/ 9867 h 10000"/>
                  <a:gd name="connsiteX4" fmla="*/ 3899 w 10000"/>
                  <a:gd name="connsiteY4" fmla="*/ 9553 h 10000"/>
                  <a:gd name="connsiteX5" fmla="*/ 0 w 10000"/>
                  <a:gd name="connsiteY5" fmla="*/ 5123 h 10000"/>
                  <a:gd name="connsiteX6" fmla="*/ 3899 w 10000"/>
                  <a:gd name="connsiteY6" fmla="*/ 456 h 10000"/>
                  <a:gd name="connsiteX0" fmla="*/ 3899 w 10000"/>
                  <a:gd name="connsiteY0" fmla="*/ 456 h 9968"/>
                  <a:gd name="connsiteX1" fmla="*/ 9475 w 10000"/>
                  <a:gd name="connsiteY1" fmla="*/ 141 h 9968"/>
                  <a:gd name="connsiteX2" fmla="*/ 10000 w 10000"/>
                  <a:gd name="connsiteY2" fmla="*/ 5043 h 9968"/>
                  <a:gd name="connsiteX3" fmla="*/ 9473 w 10000"/>
                  <a:gd name="connsiteY3" fmla="*/ 9867 h 9968"/>
                  <a:gd name="connsiteX4" fmla="*/ 3899 w 10000"/>
                  <a:gd name="connsiteY4" fmla="*/ 9553 h 9968"/>
                  <a:gd name="connsiteX5" fmla="*/ 0 w 10000"/>
                  <a:gd name="connsiteY5" fmla="*/ 5123 h 9968"/>
                  <a:gd name="connsiteX6" fmla="*/ 3899 w 10000"/>
                  <a:gd name="connsiteY6" fmla="*/ 456 h 9968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  <a:gd name="connsiteX0" fmla="*/ 3899 w 10000"/>
                  <a:gd name="connsiteY0" fmla="*/ 457 h 10000"/>
                  <a:gd name="connsiteX1" fmla="*/ 9475 w 10000"/>
                  <a:gd name="connsiteY1" fmla="*/ 141 h 10000"/>
                  <a:gd name="connsiteX2" fmla="*/ 10000 w 10000"/>
                  <a:gd name="connsiteY2" fmla="*/ 5059 h 10000"/>
                  <a:gd name="connsiteX3" fmla="*/ 9473 w 10000"/>
                  <a:gd name="connsiteY3" fmla="*/ 9899 h 10000"/>
                  <a:gd name="connsiteX4" fmla="*/ 3899 w 10000"/>
                  <a:gd name="connsiteY4" fmla="*/ 9584 h 10000"/>
                  <a:gd name="connsiteX5" fmla="*/ 0 w 10000"/>
                  <a:gd name="connsiteY5" fmla="*/ 5139 h 10000"/>
                  <a:gd name="connsiteX6" fmla="*/ 3899 w 10000"/>
                  <a:gd name="connsiteY6" fmla="*/ 45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3899" y="457"/>
                    </a:moveTo>
                    <a:cubicBezTo>
                      <a:pt x="6335" y="-375"/>
                      <a:pt x="7593" y="195"/>
                      <a:pt x="9475" y="141"/>
                    </a:cubicBezTo>
                    <a:cubicBezTo>
                      <a:pt x="9345" y="3582"/>
                      <a:pt x="10000" y="4455"/>
                      <a:pt x="10000" y="5059"/>
                    </a:cubicBezTo>
                    <a:cubicBezTo>
                      <a:pt x="10000" y="5663"/>
                      <a:pt x="9241" y="6750"/>
                      <a:pt x="9473" y="9899"/>
                    </a:cubicBezTo>
                    <a:cubicBezTo>
                      <a:pt x="7544" y="9872"/>
                      <a:pt x="6192" y="10298"/>
                      <a:pt x="3899" y="9584"/>
                    </a:cubicBezTo>
                    <a:cubicBezTo>
                      <a:pt x="1606" y="8869"/>
                      <a:pt x="71" y="5639"/>
                      <a:pt x="0" y="5139"/>
                    </a:cubicBezTo>
                    <a:cubicBezTo>
                      <a:pt x="0" y="4719"/>
                      <a:pt x="1463" y="1289"/>
                      <a:pt x="3899" y="4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r="54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215747" y="3386145"/>
                <a:ext cx="261928" cy="298941"/>
                <a:chOff x="3818957" y="3386145"/>
                <a:chExt cx="261928" cy="298941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818957" y="3493062"/>
                  <a:ext cx="261928" cy="192024"/>
                  <a:chOff x="3818957" y="3493062"/>
                  <a:chExt cx="261928" cy="192024"/>
                </a:xfrm>
                <a:solidFill>
                  <a:srgbClr val="426186"/>
                </a:solidFill>
              </p:grpSpPr>
              <p:sp>
                <p:nvSpPr>
                  <p:cNvPr id="80" name="Flowchart: Document 5"/>
                  <p:cNvSpPr/>
                  <p:nvPr/>
                </p:nvSpPr>
                <p:spPr>
                  <a:xfrm rot="5400000">
                    <a:off x="3772214" y="3539805"/>
                    <a:ext cx="119103" cy="25618"/>
                  </a:xfrm>
                  <a:custGeom>
                    <a:avLst/>
                    <a:gdLst>
                      <a:gd name="connsiteX0" fmla="*/ 0 w 21600"/>
                      <a:gd name="connsiteY0" fmla="*/ 0 h 21600"/>
                      <a:gd name="connsiteX1" fmla="*/ 21600 w 21600"/>
                      <a:gd name="connsiteY1" fmla="*/ 0 h 21600"/>
                      <a:gd name="connsiteX2" fmla="*/ 21600 w 21600"/>
                      <a:gd name="connsiteY2" fmla="*/ 17322 h 21600"/>
                      <a:gd name="connsiteX3" fmla="*/ 0 w 21600"/>
                      <a:gd name="connsiteY3" fmla="*/ 20172 h 21600"/>
                      <a:gd name="connsiteX4" fmla="*/ 0 w 21600"/>
                      <a:gd name="connsiteY4" fmla="*/ 0 h 21600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433 w 22033"/>
                      <a:gd name="connsiteY0" fmla="*/ 0 h 20172"/>
                      <a:gd name="connsiteX1" fmla="*/ 22033 w 22033"/>
                      <a:gd name="connsiteY1" fmla="*/ 0 h 20172"/>
                      <a:gd name="connsiteX2" fmla="*/ 0 w 22033"/>
                      <a:gd name="connsiteY2" fmla="*/ 20172 h 20172"/>
                      <a:gd name="connsiteX3" fmla="*/ 433 w 22033"/>
                      <a:gd name="connsiteY3" fmla="*/ 0 h 20172"/>
                      <a:gd name="connsiteX0" fmla="*/ 433 w 22033"/>
                      <a:gd name="connsiteY0" fmla="*/ 0 h 21565"/>
                      <a:gd name="connsiteX1" fmla="*/ 22033 w 22033"/>
                      <a:gd name="connsiteY1" fmla="*/ 0 h 21565"/>
                      <a:gd name="connsiteX2" fmla="*/ 0 w 22033"/>
                      <a:gd name="connsiteY2" fmla="*/ 20172 h 21565"/>
                      <a:gd name="connsiteX3" fmla="*/ 433 w 22033"/>
                      <a:gd name="connsiteY3" fmla="*/ 0 h 21565"/>
                      <a:gd name="connsiteX0" fmla="*/ 42 w 21642"/>
                      <a:gd name="connsiteY0" fmla="*/ 0 h 21565"/>
                      <a:gd name="connsiteX1" fmla="*/ 21642 w 21642"/>
                      <a:gd name="connsiteY1" fmla="*/ 0 h 21565"/>
                      <a:gd name="connsiteX2" fmla="*/ 42 w 21642"/>
                      <a:gd name="connsiteY2" fmla="*/ 20172 h 21565"/>
                      <a:gd name="connsiteX3" fmla="*/ 42 w 21642"/>
                      <a:gd name="connsiteY3" fmla="*/ 0 h 21565"/>
                      <a:gd name="connsiteX0" fmla="*/ 42 w 21642"/>
                      <a:gd name="connsiteY0" fmla="*/ 0 h 21565"/>
                      <a:gd name="connsiteX1" fmla="*/ 21642 w 21642"/>
                      <a:gd name="connsiteY1" fmla="*/ 0 h 21565"/>
                      <a:gd name="connsiteX2" fmla="*/ 42 w 21642"/>
                      <a:gd name="connsiteY2" fmla="*/ 20172 h 21565"/>
                      <a:gd name="connsiteX3" fmla="*/ 42 w 21642"/>
                      <a:gd name="connsiteY3" fmla="*/ 0 h 21565"/>
                      <a:gd name="connsiteX0" fmla="*/ 42 w 21642"/>
                      <a:gd name="connsiteY0" fmla="*/ 0 h 20172"/>
                      <a:gd name="connsiteX1" fmla="*/ 21642 w 21642"/>
                      <a:gd name="connsiteY1" fmla="*/ 0 h 20172"/>
                      <a:gd name="connsiteX2" fmla="*/ 42 w 21642"/>
                      <a:gd name="connsiteY2" fmla="*/ 20172 h 20172"/>
                      <a:gd name="connsiteX3" fmla="*/ 42 w 21642"/>
                      <a:gd name="connsiteY3" fmla="*/ 0 h 201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642" h="20172">
                        <a:moveTo>
                          <a:pt x="42" y="0"/>
                        </a:moveTo>
                        <a:lnTo>
                          <a:pt x="21642" y="0"/>
                        </a:lnTo>
                        <a:cubicBezTo>
                          <a:pt x="12711" y="21724"/>
                          <a:pt x="9405" y="19073"/>
                          <a:pt x="42" y="20172"/>
                        </a:cubicBezTo>
                        <a:cubicBezTo>
                          <a:pt x="186" y="13448"/>
                          <a:pt x="-102" y="6724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293E83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Flowchart: Document 5"/>
                  <p:cNvSpPr/>
                  <p:nvPr/>
                </p:nvSpPr>
                <p:spPr>
                  <a:xfrm rot="16200000" flipH="1">
                    <a:off x="4008524" y="3539806"/>
                    <a:ext cx="119103" cy="25618"/>
                  </a:xfrm>
                  <a:custGeom>
                    <a:avLst/>
                    <a:gdLst>
                      <a:gd name="connsiteX0" fmla="*/ 0 w 21600"/>
                      <a:gd name="connsiteY0" fmla="*/ 0 h 21600"/>
                      <a:gd name="connsiteX1" fmla="*/ 21600 w 21600"/>
                      <a:gd name="connsiteY1" fmla="*/ 0 h 21600"/>
                      <a:gd name="connsiteX2" fmla="*/ 21600 w 21600"/>
                      <a:gd name="connsiteY2" fmla="*/ 17322 h 21600"/>
                      <a:gd name="connsiteX3" fmla="*/ 0 w 21600"/>
                      <a:gd name="connsiteY3" fmla="*/ 20172 h 21600"/>
                      <a:gd name="connsiteX4" fmla="*/ 0 w 21600"/>
                      <a:gd name="connsiteY4" fmla="*/ 0 h 21600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0 w 21600"/>
                      <a:gd name="connsiteY0" fmla="*/ 0 h 20172"/>
                      <a:gd name="connsiteX1" fmla="*/ 21600 w 21600"/>
                      <a:gd name="connsiteY1" fmla="*/ 0 h 20172"/>
                      <a:gd name="connsiteX2" fmla="*/ 0 w 21600"/>
                      <a:gd name="connsiteY2" fmla="*/ 20172 h 20172"/>
                      <a:gd name="connsiteX3" fmla="*/ 0 w 21600"/>
                      <a:gd name="connsiteY3" fmla="*/ 0 h 20172"/>
                      <a:gd name="connsiteX0" fmla="*/ 433 w 22033"/>
                      <a:gd name="connsiteY0" fmla="*/ 0 h 20172"/>
                      <a:gd name="connsiteX1" fmla="*/ 22033 w 22033"/>
                      <a:gd name="connsiteY1" fmla="*/ 0 h 20172"/>
                      <a:gd name="connsiteX2" fmla="*/ 0 w 22033"/>
                      <a:gd name="connsiteY2" fmla="*/ 20172 h 20172"/>
                      <a:gd name="connsiteX3" fmla="*/ 433 w 22033"/>
                      <a:gd name="connsiteY3" fmla="*/ 0 h 20172"/>
                      <a:gd name="connsiteX0" fmla="*/ 433 w 22033"/>
                      <a:gd name="connsiteY0" fmla="*/ 0 h 21565"/>
                      <a:gd name="connsiteX1" fmla="*/ 22033 w 22033"/>
                      <a:gd name="connsiteY1" fmla="*/ 0 h 21565"/>
                      <a:gd name="connsiteX2" fmla="*/ 0 w 22033"/>
                      <a:gd name="connsiteY2" fmla="*/ 20172 h 21565"/>
                      <a:gd name="connsiteX3" fmla="*/ 433 w 22033"/>
                      <a:gd name="connsiteY3" fmla="*/ 0 h 21565"/>
                      <a:gd name="connsiteX0" fmla="*/ 42 w 21642"/>
                      <a:gd name="connsiteY0" fmla="*/ 0 h 21565"/>
                      <a:gd name="connsiteX1" fmla="*/ 21642 w 21642"/>
                      <a:gd name="connsiteY1" fmla="*/ 0 h 21565"/>
                      <a:gd name="connsiteX2" fmla="*/ 42 w 21642"/>
                      <a:gd name="connsiteY2" fmla="*/ 20172 h 21565"/>
                      <a:gd name="connsiteX3" fmla="*/ 42 w 21642"/>
                      <a:gd name="connsiteY3" fmla="*/ 0 h 21565"/>
                      <a:gd name="connsiteX0" fmla="*/ 42 w 21642"/>
                      <a:gd name="connsiteY0" fmla="*/ 0 h 21565"/>
                      <a:gd name="connsiteX1" fmla="*/ 21642 w 21642"/>
                      <a:gd name="connsiteY1" fmla="*/ 0 h 21565"/>
                      <a:gd name="connsiteX2" fmla="*/ 42 w 21642"/>
                      <a:gd name="connsiteY2" fmla="*/ 20172 h 21565"/>
                      <a:gd name="connsiteX3" fmla="*/ 42 w 21642"/>
                      <a:gd name="connsiteY3" fmla="*/ 0 h 21565"/>
                      <a:gd name="connsiteX0" fmla="*/ 42 w 21642"/>
                      <a:gd name="connsiteY0" fmla="*/ 0 h 20172"/>
                      <a:gd name="connsiteX1" fmla="*/ 21642 w 21642"/>
                      <a:gd name="connsiteY1" fmla="*/ 0 h 20172"/>
                      <a:gd name="connsiteX2" fmla="*/ 42 w 21642"/>
                      <a:gd name="connsiteY2" fmla="*/ 20172 h 20172"/>
                      <a:gd name="connsiteX3" fmla="*/ 42 w 21642"/>
                      <a:gd name="connsiteY3" fmla="*/ 0 h 201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642" h="20172">
                        <a:moveTo>
                          <a:pt x="42" y="0"/>
                        </a:moveTo>
                        <a:lnTo>
                          <a:pt x="21642" y="0"/>
                        </a:lnTo>
                        <a:cubicBezTo>
                          <a:pt x="12711" y="21724"/>
                          <a:pt x="9405" y="19073"/>
                          <a:pt x="42" y="20172"/>
                        </a:cubicBezTo>
                        <a:cubicBezTo>
                          <a:pt x="186" y="13448"/>
                          <a:pt x="-102" y="6724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293E83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9"/>
                  <p:cNvSpPr/>
                  <p:nvPr/>
                </p:nvSpPr>
                <p:spPr>
                  <a:xfrm>
                    <a:off x="3865911" y="3495443"/>
                    <a:ext cx="27432" cy="155448"/>
                  </a:xfrm>
                  <a:custGeom>
                    <a:avLst/>
                    <a:gdLst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64538 h 164538"/>
                      <a:gd name="connsiteX4" fmla="*/ 0 w 27432"/>
                      <a:gd name="connsiteY4" fmla="*/ 0 h 164538"/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43107 h 164538"/>
                      <a:gd name="connsiteX4" fmla="*/ 0 w 27432"/>
                      <a:gd name="connsiteY4" fmla="*/ 0 h 164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32" h="164538">
                        <a:moveTo>
                          <a:pt x="0" y="0"/>
                        </a:moveTo>
                        <a:lnTo>
                          <a:pt x="27432" y="0"/>
                        </a:lnTo>
                        <a:lnTo>
                          <a:pt x="27432" y="164538"/>
                        </a:lnTo>
                        <a:lnTo>
                          <a:pt x="0" y="143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93E83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9"/>
                  <p:cNvSpPr/>
                  <p:nvPr/>
                </p:nvSpPr>
                <p:spPr>
                  <a:xfrm flipH="1">
                    <a:off x="4007647" y="3495443"/>
                    <a:ext cx="27432" cy="155448"/>
                  </a:xfrm>
                  <a:custGeom>
                    <a:avLst/>
                    <a:gdLst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64538 h 164538"/>
                      <a:gd name="connsiteX4" fmla="*/ 0 w 27432"/>
                      <a:gd name="connsiteY4" fmla="*/ 0 h 164538"/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43107 h 164538"/>
                      <a:gd name="connsiteX4" fmla="*/ 0 w 27432"/>
                      <a:gd name="connsiteY4" fmla="*/ 0 h 164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32" h="164538">
                        <a:moveTo>
                          <a:pt x="0" y="0"/>
                        </a:moveTo>
                        <a:lnTo>
                          <a:pt x="27432" y="0"/>
                        </a:lnTo>
                        <a:lnTo>
                          <a:pt x="27432" y="164538"/>
                        </a:lnTo>
                        <a:lnTo>
                          <a:pt x="0" y="143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93E83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9"/>
                  <p:cNvSpPr/>
                  <p:nvPr/>
                </p:nvSpPr>
                <p:spPr>
                  <a:xfrm flipH="1">
                    <a:off x="3961170" y="3493062"/>
                    <a:ext cx="27432" cy="192024"/>
                  </a:xfrm>
                  <a:custGeom>
                    <a:avLst/>
                    <a:gdLst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64538 h 164538"/>
                      <a:gd name="connsiteX4" fmla="*/ 0 w 27432"/>
                      <a:gd name="connsiteY4" fmla="*/ 0 h 164538"/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43107 h 164538"/>
                      <a:gd name="connsiteX4" fmla="*/ 0 w 27432"/>
                      <a:gd name="connsiteY4" fmla="*/ 0 h 164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32" h="164538">
                        <a:moveTo>
                          <a:pt x="0" y="0"/>
                        </a:moveTo>
                        <a:lnTo>
                          <a:pt x="27432" y="0"/>
                        </a:lnTo>
                        <a:lnTo>
                          <a:pt x="27432" y="164538"/>
                        </a:lnTo>
                        <a:lnTo>
                          <a:pt x="0" y="143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93E83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9"/>
                  <p:cNvSpPr/>
                  <p:nvPr/>
                </p:nvSpPr>
                <p:spPr>
                  <a:xfrm>
                    <a:off x="3912585" y="3493062"/>
                    <a:ext cx="27432" cy="192024"/>
                  </a:xfrm>
                  <a:custGeom>
                    <a:avLst/>
                    <a:gdLst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64538 h 164538"/>
                      <a:gd name="connsiteX4" fmla="*/ 0 w 27432"/>
                      <a:gd name="connsiteY4" fmla="*/ 0 h 164538"/>
                      <a:gd name="connsiteX0" fmla="*/ 0 w 27432"/>
                      <a:gd name="connsiteY0" fmla="*/ 0 h 164538"/>
                      <a:gd name="connsiteX1" fmla="*/ 27432 w 27432"/>
                      <a:gd name="connsiteY1" fmla="*/ 0 h 164538"/>
                      <a:gd name="connsiteX2" fmla="*/ 27432 w 27432"/>
                      <a:gd name="connsiteY2" fmla="*/ 164538 h 164538"/>
                      <a:gd name="connsiteX3" fmla="*/ 0 w 27432"/>
                      <a:gd name="connsiteY3" fmla="*/ 143107 h 164538"/>
                      <a:gd name="connsiteX4" fmla="*/ 0 w 27432"/>
                      <a:gd name="connsiteY4" fmla="*/ 0 h 164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32" h="164538">
                        <a:moveTo>
                          <a:pt x="0" y="0"/>
                        </a:moveTo>
                        <a:lnTo>
                          <a:pt x="27432" y="0"/>
                        </a:lnTo>
                        <a:lnTo>
                          <a:pt x="27432" y="164538"/>
                        </a:lnTo>
                        <a:lnTo>
                          <a:pt x="0" y="143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93E83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5" name="Freeform 74"/>
                <p:cNvSpPr/>
                <p:nvPr/>
              </p:nvSpPr>
              <p:spPr>
                <a:xfrm>
                  <a:off x="3819267" y="3386145"/>
                  <a:ext cx="258949" cy="78102"/>
                </a:xfrm>
                <a:custGeom>
                  <a:avLst/>
                  <a:gdLst>
                    <a:gd name="connsiteX0" fmla="*/ 0 w 302419"/>
                    <a:gd name="connsiteY0" fmla="*/ 19050 h 347662"/>
                    <a:gd name="connsiteX1" fmla="*/ 90488 w 302419"/>
                    <a:gd name="connsiteY1" fmla="*/ 14287 h 347662"/>
                    <a:gd name="connsiteX2" fmla="*/ 145256 w 302419"/>
                    <a:gd name="connsiteY2" fmla="*/ 0 h 347662"/>
                    <a:gd name="connsiteX3" fmla="*/ 223838 w 302419"/>
                    <a:gd name="connsiteY3" fmla="*/ 19050 h 347662"/>
                    <a:gd name="connsiteX4" fmla="*/ 302419 w 302419"/>
                    <a:gd name="connsiteY4" fmla="*/ 16668 h 347662"/>
                    <a:gd name="connsiteX5" fmla="*/ 292894 w 302419"/>
                    <a:gd name="connsiteY5" fmla="*/ 223837 h 347662"/>
                    <a:gd name="connsiteX6" fmla="*/ 152400 w 302419"/>
                    <a:gd name="connsiteY6" fmla="*/ 347662 h 347662"/>
                    <a:gd name="connsiteX7" fmla="*/ 16669 w 302419"/>
                    <a:gd name="connsiteY7" fmla="*/ 238125 h 347662"/>
                    <a:gd name="connsiteX8" fmla="*/ 0 w 302419"/>
                    <a:gd name="connsiteY8" fmla="*/ 19050 h 347662"/>
                    <a:gd name="connsiteX0" fmla="*/ 6837 w 309256"/>
                    <a:gd name="connsiteY0" fmla="*/ 19050 h 347733"/>
                    <a:gd name="connsiteX1" fmla="*/ 97325 w 309256"/>
                    <a:gd name="connsiteY1" fmla="*/ 14287 h 347733"/>
                    <a:gd name="connsiteX2" fmla="*/ 152093 w 309256"/>
                    <a:gd name="connsiteY2" fmla="*/ 0 h 347733"/>
                    <a:gd name="connsiteX3" fmla="*/ 230675 w 309256"/>
                    <a:gd name="connsiteY3" fmla="*/ 19050 h 347733"/>
                    <a:gd name="connsiteX4" fmla="*/ 309256 w 309256"/>
                    <a:gd name="connsiteY4" fmla="*/ 16668 h 347733"/>
                    <a:gd name="connsiteX5" fmla="*/ 299731 w 309256"/>
                    <a:gd name="connsiteY5" fmla="*/ 223837 h 347733"/>
                    <a:gd name="connsiteX6" fmla="*/ 159237 w 309256"/>
                    <a:gd name="connsiteY6" fmla="*/ 347662 h 347733"/>
                    <a:gd name="connsiteX7" fmla="*/ 23506 w 309256"/>
                    <a:gd name="connsiteY7" fmla="*/ 238125 h 347733"/>
                    <a:gd name="connsiteX8" fmla="*/ 6837 w 309256"/>
                    <a:gd name="connsiteY8" fmla="*/ 19050 h 347733"/>
                    <a:gd name="connsiteX0" fmla="*/ 6837 w 318265"/>
                    <a:gd name="connsiteY0" fmla="*/ 19050 h 347733"/>
                    <a:gd name="connsiteX1" fmla="*/ 97325 w 318265"/>
                    <a:gd name="connsiteY1" fmla="*/ 14287 h 347733"/>
                    <a:gd name="connsiteX2" fmla="*/ 152093 w 318265"/>
                    <a:gd name="connsiteY2" fmla="*/ 0 h 347733"/>
                    <a:gd name="connsiteX3" fmla="*/ 230675 w 318265"/>
                    <a:gd name="connsiteY3" fmla="*/ 19050 h 347733"/>
                    <a:gd name="connsiteX4" fmla="*/ 309256 w 318265"/>
                    <a:gd name="connsiteY4" fmla="*/ 16668 h 347733"/>
                    <a:gd name="connsiteX5" fmla="*/ 299731 w 318265"/>
                    <a:gd name="connsiteY5" fmla="*/ 223837 h 347733"/>
                    <a:gd name="connsiteX6" fmla="*/ 159237 w 318265"/>
                    <a:gd name="connsiteY6" fmla="*/ 347662 h 347733"/>
                    <a:gd name="connsiteX7" fmla="*/ 23506 w 318265"/>
                    <a:gd name="connsiteY7" fmla="*/ 238125 h 347733"/>
                    <a:gd name="connsiteX8" fmla="*/ 6837 w 318265"/>
                    <a:gd name="connsiteY8" fmla="*/ 19050 h 347733"/>
                    <a:gd name="connsiteX0" fmla="*/ 6837 w 318265"/>
                    <a:gd name="connsiteY0" fmla="*/ 19050 h 347733"/>
                    <a:gd name="connsiteX1" fmla="*/ 97325 w 318265"/>
                    <a:gd name="connsiteY1" fmla="*/ 14287 h 347733"/>
                    <a:gd name="connsiteX2" fmla="*/ 152093 w 318265"/>
                    <a:gd name="connsiteY2" fmla="*/ 0 h 347733"/>
                    <a:gd name="connsiteX3" fmla="*/ 230675 w 318265"/>
                    <a:gd name="connsiteY3" fmla="*/ 19050 h 347733"/>
                    <a:gd name="connsiteX4" fmla="*/ 309256 w 318265"/>
                    <a:gd name="connsiteY4" fmla="*/ 16668 h 347733"/>
                    <a:gd name="connsiteX5" fmla="*/ 299731 w 318265"/>
                    <a:gd name="connsiteY5" fmla="*/ 223837 h 347733"/>
                    <a:gd name="connsiteX6" fmla="*/ 159237 w 318265"/>
                    <a:gd name="connsiteY6" fmla="*/ 347662 h 347733"/>
                    <a:gd name="connsiteX7" fmla="*/ 23506 w 318265"/>
                    <a:gd name="connsiteY7" fmla="*/ 238125 h 347733"/>
                    <a:gd name="connsiteX8" fmla="*/ 6837 w 318265"/>
                    <a:gd name="connsiteY8" fmla="*/ 19050 h 347733"/>
                    <a:gd name="connsiteX0" fmla="*/ 9610 w 321038"/>
                    <a:gd name="connsiteY0" fmla="*/ 19050 h 347714"/>
                    <a:gd name="connsiteX1" fmla="*/ 100098 w 321038"/>
                    <a:gd name="connsiteY1" fmla="*/ 14287 h 347714"/>
                    <a:gd name="connsiteX2" fmla="*/ 154866 w 321038"/>
                    <a:gd name="connsiteY2" fmla="*/ 0 h 347714"/>
                    <a:gd name="connsiteX3" fmla="*/ 233448 w 321038"/>
                    <a:gd name="connsiteY3" fmla="*/ 19050 h 347714"/>
                    <a:gd name="connsiteX4" fmla="*/ 312029 w 321038"/>
                    <a:gd name="connsiteY4" fmla="*/ 16668 h 347714"/>
                    <a:gd name="connsiteX5" fmla="*/ 302504 w 321038"/>
                    <a:gd name="connsiteY5" fmla="*/ 223837 h 347714"/>
                    <a:gd name="connsiteX6" fmla="*/ 162010 w 321038"/>
                    <a:gd name="connsiteY6" fmla="*/ 347662 h 347714"/>
                    <a:gd name="connsiteX7" fmla="*/ 26279 w 321038"/>
                    <a:gd name="connsiteY7" fmla="*/ 238125 h 347714"/>
                    <a:gd name="connsiteX8" fmla="*/ 9610 w 321038"/>
                    <a:gd name="connsiteY8" fmla="*/ 19050 h 347714"/>
                    <a:gd name="connsiteX0" fmla="*/ 6265 w 317693"/>
                    <a:gd name="connsiteY0" fmla="*/ 19050 h 347711"/>
                    <a:gd name="connsiteX1" fmla="*/ 96753 w 317693"/>
                    <a:gd name="connsiteY1" fmla="*/ 14287 h 347711"/>
                    <a:gd name="connsiteX2" fmla="*/ 151521 w 317693"/>
                    <a:gd name="connsiteY2" fmla="*/ 0 h 347711"/>
                    <a:gd name="connsiteX3" fmla="*/ 230103 w 317693"/>
                    <a:gd name="connsiteY3" fmla="*/ 19050 h 347711"/>
                    <a:gd name="connsiteX4" fmla="*/ 308684 w 317693"/>
                    <a:gd name="connsiteY4" fmla="*/ 16668 h 347711"/>
                    <a:gd name="connsiteX5" fmla="*/ 299159 w 317693"/>
                    <a:gd name="connsiteY5" fmla="*/ 223837 h 347711"/>
                    <a:gd name="connsiteX6" fmla="*/ 158665 w 317693"/>
                    <a:gd name="connsiteY6" fmla="*/ 347662 h 347711"/>
                    <a:gd name="connsiteX7" fmla="*/ 22934 w 317693"/>
                    <a:gd name="connsiteY7" fmla="*/ 238125 h 347711"/>
                    <a:gd name="connsiteX8" fmla="*/ 6265 w 317693"/>
                    <a:gd name="connsiteY8" fmla="*/ 19050 h 347711"/>
                    <a:gd name="connsiteX0" fmla="*/ 6265 w 325048"/>
                    <a:gd name="connsiteY0" fmla="*/ 19050 h 347711"/>
                    <a:gd name="connsiteX1" fmla="*/ 96753 w 325048"/>
                    <a:gd name="connsiteY1" fmla="*/ 14287 h 347711"/>
                    <a:gd name="connsiteX2" fmla="*/ 151521 w 325048"/>
                    <a:gd name="connsiteY2" fmla="*/ 0 h 347711"/>
                    <a:gd name="connsiteX3" fmla="*/ 230103 w 325048"/>
                    <a:gd name="connsiteY3" fmla="*/ 19050 h 347711"/>
                    <a:gd name="connsiteX4" fmla="*/ 308684 w 325048"/>
                    <a:gd name="connsiteY4" fmla="*/ 16668 h 347711"/>
                    <a:gd name="connsiteX5" fmla="*/ 299159 w 325048"/>
                    <a:gd name="connsiteY5" fmla="*/ 223837 h 347711"/>
                    <a:gd name="connsiteX6" fmla="*/ 158665 w 325048"/>
                    <a:gd name="connsiteY6" fmla="*/ 347662 h 347711"/>
                    <a:gd name="connsiteX7" fmla="*/ 22934 w 325048"/>
                    <a:gd name="connsiteY7" fmla="*/ 238125 h 347711"/>
                    <a:gd name="connsiteX8" fmla="*/ 6265 w 325048"/>
                    <a:gd name="connsiteY8" fmla="*/ 19050 h 347711"/>
                    <a:gd name="connsiteX0" fmla="*/ 6265 w 313733"/>
                    <a:gd name="connsiteY0" fmla="*/ 19050 h 347711"/>
                    <a:gd name="connsiteX1" fmla="*/ 96753 w 313733"/>
                    <a:gd name="connsiteY1" fmla="*/ 14287 h 347711"/>
                    <a:gd name="connsiteX2" fmla="*/ 151521 w 313733"/>
                    <a:gd name="connsiteY2" fmla="*/ 0 h 347711"/>
                    <a:gd name="connsiteX3" fmla="*/ 230103 w 313733"/>
                    <a:gd name="connsiteY3" fmla="*/ 19050 h 347711"/>
                    <a:gd name="connsiteX4" fmla="*/ 308684 w 313733"/>
                    <a:gd name="connsiteY4" fmla="*/ 16668 h 347711"/>
                    <a:gd name="connsiteX5" fmla="*/ 299159 w 313733"/>
                    <a:gd name="connsiteY5" fmla="*/ 223837 h 347711"/>
                    <a:gd name="connsiteX6" fmla="*/ 158665 w 313733"/>
                    <a:gd name="connsiteY6" fmla="*/ 347662 h 347711"/>
                    <a:gd name="connsiteX7" fmla="*/ 22934 w 313733"/>
                    <a:gd name="connsiteY7" fmla="*/ 238125 h 347711"/>
                    <a:gd name="connsiteX8" fmla="*/ 6265 w 313733"/>
                    <a:gd name="connsiteY8" fmla="*/ 19050 h 347711"/>
                    <a:gd name="connsiteX0" fmla="*/ 6265 w 313733"/>
                    <a:gd name="connsiteY0" fmla="*/ 19050 h 347711"/>
                    <a:gd name="connsiteX1" fmla="*/ 96753 w 313733"/>
                    <a:gd name="connsiteY1" fmla="*/ 14287 h 347711"/>
                    <a:gd name="connsiteX2" fmla="*/ 163428 w 313733"/>
                    <a:gd name="connsiteY2" fmla="*/ 0 h 347711"/>
                    <a:gd name="connsiteX3" fmla="*/ 230103 w 313733"/>
                    <a:gd name="connsiteY3" fmla="*/ 19050 h 347711"/>
                    <a:gd name="connsiteX4" fmla="*/ 308684 w 313733"/>
                    <a:gd name="connsiteY4" fmla="*/ 16668 h 347711"/>
                    <a:gd name="connsiteX5" fmla="*/ 299159 w 313733"/>
                    <a:gd name="connsiteY5" fmla="*/ 223837 h 347711"/>
                    <a:gd name="connsiteX6" fmla="*/ 158665 w 313733"/>
                    <a:gd name="connsiteY6" fmla="*/ 347662 h 347711"/>
                    <a:gd name="connsiteX7" fmla="*/ 22934 w 313733"/>
                    <a:gd name="connsiteY7" fmla="*/ 238125 h 347711"/>
                    <a:gd name="connsiteX8" fmla="*/ 6265 w 313733"/>
                    <a:gd name="connsiteY8" fmla="*/ 19050 h 347711"/>
                    <a:gd name="connsiteX0" fmla="*/ 6265 w 313733"/>
                    <a:gd name="connsiteY0" fmla="*/ 19050 h 347711"/>
                    <a:gd name="connsiteX1" fmla="*/ 96753 w 313733"/>
                    <a:gd name="connsiteY1" fmla="*/ 14287 h 347711"/>
                    <a:gd name="connsiteX2" fmla="*/ 161047 w 313733"/>
                    <a:gd name="connsiteY2" fmla="*/ 0 h 347711"/>
                    <a:gd name="connsiteX3" fmla="*/ 230103 w 313733"/>
                    <a:gd name="connsiteY3" fmla="*/ 19050 h 347711"/>
                    <a:gd name="connsiteX4" fmla="*/ 308684 w 313733"/>
                    <a:gd name="connsiteY4" fmla="*/ 16668 h 347711"/>
                    <a:gd name="connsiteX5" fmla="*/ 299159 w 313733"/>
                    <a:gd name="connsiteY5" fmla="*/ 223837 h 347711"/>
                    <a:gd name="connsiteX6" fmla="*/ 158665 w 313733"/>
                    <a:gd name="connsiteY6" fmla="*/ 347662 h 347711"/>
                    <a:gd name="connsiteX7" fmla="*/ 22934 w 313733"/>
                    <a:gd name="connsiteY7" fmla="*/ 238125 h 347711"/>
                    <a:gd name="connsiteX8" fmla="*/ 6265 w 313733"/>
                    <a:gd name="connsiteY8" fmla="*/ 19050 h 347711"/>
                    <a:gd name="connsiteX0" fmla="*/ 6265 w 313733"/>
                    <a:gd name="connsiteY0" fmla="*/ 19087 h 347748"/>
                    <a:gd name="connsiteX1" fmla="*/ 96753 w 313733"/>
                    <a:gd name="connsiteY1" fmla="*/ 14324 h 347748"/>
                    <a:gd name="connsiteX2" fmla="*/ 161047 w 313733"/>
                    <a:gd name="connsiteY2" fmla="*/ 37 h 347748"/>
                    <a:gd name="connsiteX3" fmla="*/ 230103 w 313733"/>
                    <a:gd name="connsiteY3" fmla="*/ 19087 h 347748"/>
                    <a:gd name="connsiteX4" fmla="*/ 308684 w 313733"/>
                    <a:gd name="connsiteY4" fmla="*/ 16705 h 347748"/>
                    <a:gd name="connsiteX5" fmla="*/ 299159 w 313733"/>
                    <a:gd name="connsiteY5" fmla="*/ 223874 h 347748"/>
                    <a:gd name="connsiteX6" fmla="*/ 158665 w 313733"/>
                    <a:gd name="connsiteY6" fmla="*/ 347699 h 347748"/>
                    <a:gd name="connsiteX7" fmla="*/ 22934 w 313733"/>
                    <a:gd name="connsiteY7" fmla="*/ 238162 h 347748"/>
                    <a:gd name="connsiteX8" fmla="*/ 6265 w 313733"/>
                    <a:gd name="connsiteY8" fmla="*/ 19087 h 347748"/>
                    <a:gd name="connsiteX0" fmla="*/ 6265 w 326529"/>
                    <a:gd name="connsiteY0" fmla="*/ 19087 h 258522"/>
                    <a:gd name="connsiteX1" fmla="*/ 96753 w 326529"/>
                    <a:gd name="connsiteY1" fmla="*/ 14324 h 258522"/>
                    <a:gd name="connsiteX2" fmla="*/ 161047 w 326529"/>
                    <a:gd name="connsiteY2" fmla="*/ 37 h 258522"/>
                    <a:gd name="connsiteX3" fmla="*/ 230103 w 326529"/>
                    <a:gd name="connsiteY3" fmla="*/ 19087 h 258522"/>
                    <a:gd name="connsiteX4" fmla="*/ 308684 w 326529"/>
                    <a:gd name="connsiteY4" fmla="*/ 16705 h 258522"/>
                    <a:gd name="connsiteX5" fmla="*/ 299159 w 326529"/>
                    <a:gd name="connsiteY5" fmla="*/ 223874 h 258522"/>
                    <a:gd name="connsiteX6" fmla="*/ 22934 w 326529"/>
                    <a:gd name="connsiteY6" fmla="*/ 238162 h 258522"/>
                    <a:gd name="connsiteX7" fmla="*/ 6265 w 326529"/>
                    <a:gd name="connsiteY7" fmla="*/ 19087 h 258522"/>
                    <a:gd name="connsiteX0" fmla="*/ 6265 w 326529"/>
                    <a:gd name="connsiteY0" fmla="*/ 19087 h 258522"/>
                    <a:gd name="connsiteX1" fmla="*/ 96753 w 326529"/>
                    <a:gd name="connsiteY1" fmla="*/ 14324 h 258522"/>
                    <a:gd name="connsiteX2" fmla="*/ 161047 w 326529"/>
                    <a:gd name="connsiteY2" fmla="*/ 37 h 258522"/>
                    <a:gd name="connsiteX3" fmla="*/ 230103 w 326529"/>
                    <a:gd name="connsiteY3" fmla="*/ 19087 h 258522"/>
                    <a:gd name="connsiteX4" fmla="*/ 308684 w 326529"/>
                    <a:gd name="connsiteY4" fmla="*/ 16705 h 258522"/>
                    <a:gd name="connsiteX5" fmla="*/ 299159 w 326529"/>
                    <a:gd name="connsiteY5" fmla="*/ 223874 h 258522"/>
                    <a:gd name="connsiteX6" fmla="*/ 22934 w 326529"/>
                    <a:gd name="connsiteY6" fmla="*/ 238162 h 258522"/>
                    <a:gd name="connsiteX7" fmla="*/ 6265 w 326529"/>
                    <a:gd name="connsiteY7" fmla="*/ 19087 h 258522"/>
                    <a:gd name="connsiteX0" fmla="*/ 13537 w 334964"/>
                    <a:gd name="connsiteY0" fmla="*/ 19087 h 250935"/>
                    <a:gd name="connsiteX1" fmla="*/ 104025 w 334964"/>
                    <a:gd name="connsiteY1" fmla="*/ 14324 h 250935"/>
                    <a:gd name="connsiteX2" fmla="*/ 168319 w 334964"/>
                    <a:gd name="connsiteY2" fmla="*/ 37 h 250935"/>
                    <a:gd name="connsiteX3" fmla="*/ 237375 w 334964"/>
                    <a:gd name="connsiteY3" fmla="*/ 19087 h 250935"/>
                    <a:gd name="connsiteX4" fmla="*/ 315956 w 334964"/>
                    <a:gd name="connsiteY4" fmla="*/ 16705 h 250935"/>
                    <a:gd name="connsiteX5" fmla="*/ 306431 w 334964"/>
                    <a:gd name="connsiteY5" fmla="*/ 223874 h 250935"/>
                    <a:gd name="connsiteX6" fmla="*/ 13538 w 334964"/>
                    <a:gd name="connsiteY6" fmla="*/ 226174 h 250935"/>
                    <a:gd name="connsiteX7" fmla="*/ 13537 w 334964"/>
                    <a:gd name="connsiteY7" fmla="*/ 19087 h 250935"/>
                    <a:gd name="connsiteX0" fmla="*/ 13537 w 341140"/>
                    <a:gd name="connsiteY0" fmla="*/ 19087 h 254001"/>
                    <a:gd name="connsiteX1" fmla="*/ 104025 w 341140"/>
                    <a:gd name="connsiteY1" fmla="*/ 14324 h 254001"/>
                    <a:gd name="connsiteX2" fmla="*/ 168319 w 341140"/>
                    <a:gd name="connsiteY2" fmla="*/ 37 h 254001"/>
                    <a:gd name="connsiteX3" fmla="*/ 237375 w 341140"/>
                    <a:gd name="connsiteY3" fmla="*/ 19087 h 254001"/>
                    <a:gd name="connsiteX4" fmla="*/ 315956 w 341140"/>
                    <a:gd name="connsiteY4" fmla="*/ 16705 h 254001"/>
                    <a:gd name="connsiteX5" fmla="*/ 315956 w 341140"/>
                    <a:gd name="connsiteY5" fmla="*/ 229866 h 254001"/>
                    <a:gd name="connsiteX6" fmla="*/ 13538 w 341140"/>
                    <a:gd name="connsiteY6" fmla="*/ 226174 h 254001"/>
                    <a:gd name="connsiteX7" fmla="*/ 13537 w 341140"/>
                    <a:gd name="connsiteY7" fmla="*/ 19087 h 254001"/>
                    <a:gd name="connsiteX0" fmla="*/ 13537 w 321071"/>
                    <a:gd name="connsiteY0" fmla="*/ 19087 h 254001"/>
                    <a:gd name="connsiteX1" fmla="*/ 104025 w 321071"/>
                    <a:gd name="connsiteY1" fmla="*/ 14324 h 254001"/>
                    <a:gd name="connsiteX2" fmla="*/ 168319 w 321071"/>
                    <a:gd name="connsiteY2" fmla="*/ 37 h 254001"/>
                    <a:gd name="connsiteX3" fmla="*/ 237375 w 321071"/>
                    <a:gd name="connsiteY3" fmla="*/ 19087 h 254001"/>
                    <a:gd name="connsiteX4" fmla="*/ 315956 w 321071"/>
                    <a:gd name="connsiteY4" fmla="*/ 16705 h 254001"/>
                    <a:gd name="connsiteX5" fmla="*/ 315956 w 321071"/>
                    <a:gd name="connsiteY5" fmla="*/ 229866 h 254001"/>
                    <a:gd name="connsiteX6" fmla="*/ 13538 w 321071"/>
                    <a:gd name="connsiteY6" fmla="*/ 226174 h 254001"/>
                    <a:gd name="connsiteX7" fmla="*/ 13537 w 321071"/>
                    <a:gd name="connsiteY7" fmla="*/ 19087 h 254001"/>
                    <a:gd name="connsiteX0" fmla="*/ 13537 w 321071"/>
                    <a:gd name="connsiteY0" fmla="*/ 19087 h 254001"/>
                    <a:gd name="connsiteX1" fmla="*/ 104025 w 321071"/>
                    <a:gd name="connsiteY1" fmla="*/ 14324 h 254001"/>
                    <a:gd name="connsiteX2" fmla="*/ 168319 w 321071"/>
                    <a:gd name="connsiteY2" fmla="*/ 37 h 254001"/>
                    <a:gd name="connsiteX3" fmla="*/ 237375 w 321071"/>
                    <a:gd name="connsiteY3" fmla="*/ 19087 h 254001"/>
                    <a:gd name="connsiteX4" fmla="*/ 315956 w 321071"/>
                    <a:gd name="connsiteY4" fmla="*/ 16705 h 254001"/>
                    <a:gd name="connsiteX5" fmla="*/ 315956 w 321071"/>
                    <a:gd name="connsiteY5" fmla="*/ 229866 h 254001"/>
                    <a:gd name="connsiteX6" fmla="*/ 13538 w 321071"/>
                    <a:gd name="connsiteY6" fmla="*/ 226174 h 254001"/>
                    <a:gd name="connsiteX7" fmla="*/ 13537 w 321071"/>
                    <a:gd name="connsiteY7" fmla="*/ 19087 h 254001"/>
                    <a:gd name="connsiteX0" fmla="*/ 5296 w 312830"/>
                    <a:gd name="connsiteY0" fmla="*/ 19087 h 254001"/>
                    <a:gd name="connsiteX1" fmla="*/ 95784 w 312830"/>
                    <a:gd name="connsiteY1" fmla="*/ 14324 h 254001"/>
                    <a:gd name="connsiteX2" fmla="*/ 160078 w 312830"/>
                    <a:gd name="connsiteY2" fmla="*/ 37 h 254001"/>
                    <a:gd name="connsiteX3" fmla="*/ 229134 w 312830"/>
                    <a:gd name="connsiteY3" fmla="*/ 19087 h 254001"/>
                    <a:gd name="connsiteX4" fmla="*/ 307715 w 312830"/>
                    <a:gd name="connsiteY4" fmla="*/ 16705 h 254001"/>
                    <a:gd name="connsiteX5" fmla="*/ 307715 w 312830"/>
                    <a:gd name="connsiteY5" fmla="*/ 229866 h 254001"/>
                    <a:gd name="connsiteX6" fmla="*/ 5297 w 312830"/>
                    <a:gd name="connsiteY6" fmla="*/ 226174 h 254001"/>
                    <a:gd name="connsiteX7" fmla="*/ 5296 w 312830"/>
                    <a:gd name="connsiteY7" fmla="*/ 19087 h 254001"/>
                    <a:gd name="connsiteX0" fmla="*/ 5296 w 313529"/>
                    <a:gd name="connsiteY0" fmla="*/ 19087 h 250935"/>
                    <a:gd name="connsiteX1" fmla="*/ 95784 w 313529"/>
                    <a:gd name="connsiteY1" fmla="*/ 14324 h 250935"/>
                    <a:gd name="connsiteX2" fmla="*/ 160078 w 313529"/>
                    <a:gd name="connsiteY2" fmla="*/ 37 h 250935"/>
                    <a:gd name="connsiteX3" fmla="*/ 229134 w 313529"/>
                    <a:gd name="connsiteY3" fmla="*/ 19087 h 250935"/>
                    <a:gd name="connsiteX4" fmla="*/ 307715 w 313529"/>
                    <a:gd name="connsiteY4" fmla="*/ 16705 h 250935"/>
                    <a:gd name="connsiteX5" fmla="*/ 310096 w 313529"/>
                    <a:gd name="connsiteY5" fmla="*/ 223873 h 250935"/>
                    <a:gd name="connsiteX6" fmla="*/ 5297 w 313529"/>
                    <a:gd name="connsiteY6" fmla="*/ 226174 h 250935"/>
                    <a:gd name="connsiteX7" fmla="*/ 5296 w 313529"/>
                    <a:gd name="connsiteY7" fmla="*/ 19087 h 250935"/>
                    <a:gd name="connsiteX0" fmla="*/ 5296 w 314442"/>
                    <a:gd name="connsiteY0" fmla="*/ 19087 h 257452"/>
                    <a:gd name="connsiteX1" fmla="*/ 95784 w 314442"/>
                    <a:gd name="connsiteY1" fmla="*/ 14324 h 257452"/>
                    <a:gd name="connsiteX2" fmla="*/ 160078 w 314442"/>
                    <a:gd name="connsiteY2" fmla="*/ 37 h 257452"/>
                    <a:gd name="connsiteX3" fmla="*/ 229134 w 314442"/>
                    <a:gd name="connsiteY3" fmla="*/ 19087 h 257452"/>
                    <a:gd name="connsiteX4" fmla="*/ 307715 w 314442"/>
                    <a:gd name="connsiteY4" fmla="*/ 16705 h 257452"/>
                    <a:gd name="connsiteX5" fmla="*/ 312478 w 314442"/>
                    <a:gd name="connsiteY5" fmla="*/ 235862 h 257452"/>
                    <a:gd name="connsiteX6" fmla="*/ 5297 w 314442"/>
                    <a:gd name="connsiteY6" fmla="*/ 226174 h 257452"/>
                    <a:gd name="connsiteX7" fmla="*/ 5296 w 314442"/>
                    <a:gd name="connsiteY7" fmla="*/ 19087 h 257452"/>
                    <a:gd name="connsiteX0" fmla="*/ 5296 w 313679"/>
                    <a:gd name="connsiteY0" fmla="*/ 19087 h 257452"/>
                    <a:gd name="connsiteX1" fmla="*/ 95784 w 313679"/>
                    <a:gd name="connsiteY1" fmla="*/ 14324 h 257452"/>
                    <a:gd name="connsiteX2" fmla="*/ 160078 w 313679"/>
                    <a:gd name="connsiteY2" fmla="*/ 37 h 257452"/>
                    <a:gd name="connsiteX3" fmla="*/ 229134 w 313679"/>
                    <a:gd name="connsiteY3" fmla="*/ 19087 h 257452"/>
                    <a:gd name="connsiteX4" fmla="*/ 307715 w 313679"/>
                    <a:gd name="connsiteY4" fmla="*/ 16705 h 257452"/>
                    <a:gd name="connsiteX5" fmla="*/ 312478 w 313679"/>
                    <a:gd name="connsiteY5" fmla="*/ 235862 h 257452"/>
                    <a:gd name="connsiteX6" fmla="*/ 5297 w 313679"/>
                    <a:gd name="connsiteY6" fmla="*/ 226174 h 257452"/>
                    <a:gd name="connsiteX7" fmla="*/ 5296 w 313679"/>
                    <a:gd name="connsiteY7" fmla="*/ 19087 h 257452"/>
                    <a:gd name="connsiteX0" fmla="*/ 5951 w 314334"/>
                    <a:gd name="connsiteY0" fmla="*/ 19087 h 259994"/>
                    <a:gd name="connsiteX1" fmla="*/ 96439 w 314334"/>
                    <a:gd name="connsiteY1" fmla="*/ 14324 h 259994"/>
                    <a:gd name="connsiteX2" fmla="*/ 160733 w 314334"/>
                    <a:gd name="connsiteY2" fmla="*/ 37 h 259994"/>
                    <a:gd name="connsiteX3" fmla="*/ 229789 w 314334"/>
                    <a:gd name="connsiteY3" fmla="*/ 19087 h 259994"/>
                    <a:gd name="connsiteX4" fmla="*/ 308370 w 314334"/>
                    <a:gd name="connsiteY4" fmla="*/ 16705 h 259994"/>
                    <a:gd name="connsiteX5" fmla="*/ 313133 w 314334"/>
                    <a:gd name="connsiteY5" fmla="*/ 235862 h 259994"/>
                    <a:gd name="connsiteX6" fmla="*/ 3571 w 314334"/>
                    <a:gd name="connsiteY6" fmla="*/ 232167 h 259994"/>
                    <a:gd name="connsiteX7" fmla="*/ 5951 w 314334"/>
                    <a:gd name="connsiteY7" fmla="*/ 19087 h 259994"/>
                    <a:gd name="connsiteX0" fmla="*/ 5951 w 314334"/>
                    <a:gd name="connsiteY0" fmla="*/ 19087 h 259994"/>
                    <a:gd name="connsiteX1" fmla="*/ 96439 w 314334"/>
                    <a:gd name="connsiteY1" fmla="*/ 14324 h 259994"/>
                    <a:gd name="connsiteX2" fmla="*/ 160733 w 314334"/>
                    <a:gd name="connsiteY2" fmla="*/ 37 h 259994"/>
                    <a:gd name="connsiteX3" fmla="*/ 229789 w 314334"/>
                    <a:gd name="connsiteY3" fmla="*/ 19087 h 259994"/>
                    <a:gd name="connsiteX4" fmla="*/ 308370 w 314334"/>
                    <a:gd name="connsiteY4" fmla="*/ 16705 h 259994"/>
                    <a:gd name="connsiteX5" fmla="*/ 313133 w 314334"/>
                    <a:gd name="connsiteY5" fmla="*/ 235862 h 259994"/>
                    <a:gd name="connsiteX6" fmla="*/ 3571 w 314334"/>
                    <a:gd name="connsiteY6" fmla="*/ 232167 h 259994"/>
                    <a:gd name="connsiteX7" fmla="*/ 5951 w 314334"/>
                    <a:gd name="connsiteY7" fmla="*/ 19087 h 259994"/>
                    <a:gd name="connsiteX0" fmla="*/ 5296 w 313679"/>
                    <a:gd name="connsiteY0" fmla="*/ 19087 h 259994"/>
                    <a:gd name="connsiteX1" fmla="*/ 95784 w 313679"/>
                    <a:gd name="connsiteY1" fmla="*/ 14324 h 259994"/>
                    <a:gd name="connsiteX2" fmla="*/ 160078 w 313679"/>
                    <a:gd name="connsiteY2" fmla="*/ 37 h 259994"/>
                    <a:gd name="connsiteX3" fmla="*/ 229134 w 313679"/>
                    <a:gd name="connsiteY3" fmla="*/ 19087 h 259994"/>
                    <a:gd name="connsiteX4" fmla="*/ 307715 w 313679"/>
                    <a:gd name="connsiteY4" fmla="*/ 16705 h 259994"/>
                    <a:gd name="connsiteX5" fmla="*/ 312478 w 313679"/>
                    <a:gd name="connsiteY5" fmla="*/ 235862 h 259994"/>
                    <a:gd name="connsiteX6" fmla="*/ 5297 w 313679"/>
                    <a:gd name="connsiteY6" fmla="*/ 232167 h 259994"/>
                    <a:gd name="connsiteX7" fmla="*/ 5296 w 313679"/>
                    <a:gd name="connsiteY7" fmla="*/ 19087 h 259994"/>
                    <a:gd name="connsiteX0" fmla="*/ 5296 w 313679"/>
                    <a:gd name="connsiteY0" fmla="*/ 19087 h 259994"/>
                    <a:gd name="connsiteX1" fmla="*/ 95784 w 313679"/>
                    <a:gd name="connsiteY1" fmla="*/ 14324 h 259994"/>
                    <a:gd name="connsiteX2" fmla="*/ 160078 w 313679"/>
                    <a:gd name="connsiteY2" fmla="*/ 37 h 259994"/>
                    <a:gd name="connsiteX3" fmla="*/ 229134 w 313679"/>
                    <a:gd name="connsiteY3" fmla="*/ 19087 h 259994"/>
                    <a:gd name="connsiteX4" fmla="*/ 307715 w 313679"/>
                    <a:gd name="connsiteY4" fmla="*/ 16705 h 259994"/>
                    <a:gd name="connsiteX5" fmla="*/ 312478 w 313679"/>
                    <a:gd name="connsiteY5" fmla="*/ 235862 h 259994"/>
                    <a:gd name="connsiteX6" fmla="*/ 5297 w 313679"/>
                    <a:gd name="connsiteY6" fmla="*/ 232167 h 259994"/>
                    <a:gd name="connsiteX7" fmla="*/ 5296 w 313679"/>
                    <a:gd name="connsiteY7" fmla="*/ 19087 h 259994"/>
                    <a:gd name="connsiteX0" fmla="*/ 5296 w 313679"/>
                    <a:gd name="connsiteY0" fmla="*/ 19087 h 259994"/>
                    <a:gd name="connsiteX1" fmla="*/ 95784 w 313679"/>
                    <a:gd name="connsiteY1" fmla="*/ 14324 h 259994"/>
                    <a:gd name="connsiteX2" fmla="*/ 160078 w 313679"/>
                    <a:gd name="connsiteY2" fmla="*/ 37 h 259994"/>
                    <a:gd name="connsiteX3" fmla="*/ 229134 w 313679"/>
                    <a:gd name="connsiteY3" fmla="*/ 19087 h 259994"/>
                    <a:gd name="connsiteX4" fmla="*/ 307715 w 313679"/>
                    <a:gd name="connsiteY4" fmla="*/ 16705 h 259994"/>
                    <a:gd name="connsiteX5" fmla="*/ 312478 w 313679"/>
                    <a:gd name="connsiteY5" fmla="*/ 235862 h 259994"/>
                    <a:gd name="connsiteX6" fmla="*/ 5297 w 313679"/>
                    <a:gd name="connsiteY6" fmla="*/ 232167 h 259994"/>
                    <a:gd name="connsiteX7" fmla="*/ 5296 w 313679"/>
                    <a:gd name="connsiteY7" fmla="*/ 19087 h 259994"/>
                    <a:gd name="connsiteX0" fmla="*/ 5296 w 313679"/>
                    <a:gd name="connsiteY0" fmla="*/ 19087 h 259994"/>
                    <a:gd name="connsiteX1" fmla="*/ 95784 w 313679"/>
                    <a:gd name="connsiteY1" fmla="*/ 14324 h 259994"/>
                    <a:gd name="connsiteX2" fmla="*/ 160078 w 313679"/>
                    <a:gd name="connsiteY2" fmla="*/ 37 h 259994"/>
                    <a:gd name="connsiteX3" fmla="*/ 229134 w 313679"/>
                    <a:gd name="connsiteY3" fmla="*/ 19087 h 259994"/>
                    <a:gd name="connsiteX4" fmla="*/ 307715 w 313679"/>
                    <a:gd name="connsiteY4" fmla="*/ 16705 h 259994"/>
                    <a:gd name="connsiteX5" fmla="*/ 312478 w 313679"/>
                    <a:gd name="connsiteY5" fmla="*/ 235862 h 259994"/>
                    <a:gd name="connsiteX6" fmla="*/ 5297 w 313679"/>
                    <a:gd name="connsiteY6" fmla="*/ 232167 h 259994"/>
                    <a:gd name="connsiteX7" fmla="*/ 5296 w 313679"/>
                    <a:gd name="connsiteY7" fmla="*/ 19087 h 259994"/>
                    <a:gd name="connsiteX0" fmla="*/ 5296 w 313679"/>
                    <a:gd name="connsiteY0" fmla="*/ 19087 h 251345"/>
                    <a:gd name="connsiteX1" fmla="*/ 95784 w 313679"/>
                    <a:gd name="connsiteY1" fmla="*/ 14324 h 251345"/>
                    <a:gd name="connsiteX2" fmla="*/ 160078 w 313679"/>
                    <a:gd name="connsiteY2" fmla="*/ 37 h 251345"/>
                    <a:gd name="connsiteX3" fmla="*/ 229134 w 313679"/>
                    <a:gd name="connsiteY3" fmla="*/ 19087 h 251345"/>
                    <a:gd name="connsiteX4" fmla="*/ 307715 w 313679"/>
                    <a:gd name="connsiteY4" fmla="*/ 16705 h 251345"/>
                    <a:gd name="connsiteX5" fmla="*/ 312478 w 313679"/>
                    <a:gd name="connsiteY5" fmla="*/ 235862 h 251345"/>
                    <a:gd name="connsiteX6" fmla="*/ 5297 w 313679"/>
                    <a:gd name="connsiteY6" fmla="*/ 232167 h 251345"/>
                    <a:gd name="connsiteX7" fmla="*/ 5296 w 313679"/>
                    <a:gd name="connsiteY7" fmla="*/ 19087 h 251345"/>
                    <a:gd name="connsiteX0" fmla="*/ 5296 w 313679"/>
                    <a:gd name="connsiteY0" fmla="*/ 19087 h 246016"/>
                    <a:gd name="connsiteX1" fmla="*/ 95784 w 313679"/>
                    <a:gd name="connsiteY1" fmla="*/ 14324 h 246016"/>
                    <a:gd name="connsiteX2" fmla="*/ 160078 w 313679"/>
                    <a:gd name="connsiteY2" fmla="*/ 37 h 246016"/>
                    <a:gd name="connsiteX3" fmla="*/ 229134 w 313679"/>
                    <a:gd name="connsiteY3" fmla="*/ 19087 h 246016"/>
                    <a:gd name="connsiteX4" fmla="*/ 307715 w 313679"/>
                    <a:gd name="connsiteY4" fmla="*/ 16705 h 246016"/>
                    <a:gd name="connsiteX5" fmla="*/ 312478 w 313679"/>
                    <a:gd name="connsiteY5" fmla="*/ 235862 h 246016"/>
                    <a:gd name="connsiteX6" fmla="*/ 5297 w 313679"/>
                    <a:gd name="connsiteY6" fmla="*/ 232167 h 246016"/>
                    <a:gd name="connsiteX7" fmla="*/ 5296 w 313679"/>
                    <a:gd name="connsiteY7" fmla="*/ 19087 h 246016"/>
                    <a:gd name="connsiteX0" fmla="*/ 5296 w 313679"/>
                    <a:gd name="connsiteY0" fmla="*/ 19087 h 246016"/>
                    <a:gd name="connsiteX1" fmla="*/ 95784 w 313679"/>
                    <a:gd name="connsiteY1" fmla="*/ 14324 h 246016"/>
                    <a:gd name="connsiteX2" fmla="*/ 160078 w 313679"/>
                    <a:gd name="connsiteY2" fmla="*/ 37 h 246016"/>
                    <a:gd name="connsiteX3" fmla="*/ 229134 w 313679"/>
                    <a:gd name="connsiteY3" fmla="*/ 19087 h 246016"/>
                    <a:gd name="connsiteX4" fmla="*/ 307715 w 313679"/>
                    <a:gd name="connsiteY4" fmla="*/ 16705 h 246016"/>
                    <a:gd name="connsiteX5" fmla="*/ 312478 w 313679"/>
                    <a:gd name="connsiteY5" fmla="*/ 235862 h 246016"/>
                    <a:gd name="connsiteX6" fmla="*/ 5297 w 313679"/>
                    <a:gd name="connsiteY6" fmla="*/ 232167 h 246016"/>
                    <a:gd name="connsiteX7" fmla="*/ 5296 w 313679"/>
                    <a:gd name="connsiteY7" fmla="*/ 19087 h 246016"/>
                    <a:gd name="connsiteX0" fmla="*/ 6087 w 314470"/>
                    <a:gd name="connsiteY0" fmla="*/ 19087 h 259986"/>
                    <a:gd name="connsiteX1" fmla="*/ 96575 w 314470"/>
                    <a:gd name="connsiteY1" fmla="*/ 14324 h 259986"/>
                    <a:gd name="connsiteX2" fmla="*/ 160869 w 314470"/>
                    <a:gd name="connsiteY2" fmla="*/ 37 h 259986"/>
                    <a:gd name="connsiteX3" fmla="*/ 229925 w 314470"/>
                    <a:gd name="connsiteY3" fmla="*/ 19087 h 259986"/>
                    <a:gd name="connsiteX4" fmla="*/ 308506 w 314470"/>
                    <a:gd name="connsiteY4" fmla="*/ 16705 h 259986"/>
                    <a:gd name="connsiteX5" fmla="*/ 313269 w 314470"/>
                    <a:gd name="connsiteY5" fmla="*/ 235862 h 259986"/>
                    <a:gd name="connsiteX6" fmla="*/ 3276 w 314470"/>
                    <a:gd name="connsiteY6" fmla="*/ 258529 h 259986"/>
                    <a:gd name="connsiteX7" fmla="*/ 6087 w 314470"/>
                    <a:gd name="connsiteY7" fmla="*/ 19087 h 259986"/>
                    <a:gd name="connsiteX0" fmla="*/ 5396 w 313779"/>
                    <a:gd name="connsiteY0" fmla="*/ 19087 h 259986"/>
                    <a:gd name="connsiteX1" fmla="*/ 95884 w 313779"/>
                    <a:gd name="connsiteY1" fmla="*/ 14324 h 259986"/>
                    <a:gd name="connsiteX2" fmla="*/ 160178 w 313779"/>
                    <a:gd name="connsiteY2" fmla="*/ 37 h 259986"/>
                    <a:gd name="connsiteX3" fmla="*/ 229234 w 313779"/>
                    <a:gd name="connsiteY3" fmla="*/ 19087 h 259986"/>
                    <a:gd name="connsiteX4" fmla="*/ 307815 w 313779"/>
                    <a:gd name="connsiteY4" fmla="*/ 16705 h 259986"/>
                    <a:gd name="connsiteX5" fmla="*/ 312578 w 313779"/>
                    <a:gd name="connsiteY5" fmla="*/ 235862 h 259986"/>
                    <a:gd name="connsiteX6" fmla="*/ 2585 w 313779"/>
                    <a:gd name="connsiteY6" fmla="*/ 258529 h 259986"/>
                    <a:gd name="connsiteX7" fmla="*/ 5396 w 313779"/>
                    <a:gd name="connsiteY7" fmla="*/ 19087 h 259986"/>
                    <a:gd name="connsiteX0" fmla="*/ 5396 w 313779"/>
                    <a:gd name="connsiteY0" fmla="*/ 19087 h 259986"/>
                    <a:gd name="connsiteX1" fmla="*/ 95884 w 313779"/>
                    <a:gd name="connsiteY1" fmla="*/ 14324 h 259986"/>
                    <a:gd name="connsiteX2" fmla="*/ 160178 w 313779"/>
                    <a:gd name="connsiteY2" fmla="*/ 37 h 259986"/>
                    <a:gd name="connsiteX3" fmla="*/ 229234 w 313779"/>
                    <a:gd name="connsiteY3" fmla="*/ 19087 h 259986"/>
                    <a:gd name="connsiteX4" fmla="*/ 307815 w 313779"/>
                    <a:gd name="connsiteY4" fmla="*/ 16705 h 259986"/>
                    <a:gd name="connsiteX5" fmla="*/ 312578 w 313779"/>
                    <a:gd name="connsiteY5" fmla="*/ 235862 h 259986"/>
                    <a:gd name="connsiteX6" fmla="*/ 2585 w 313779"/>
                    <a:gd name="connsiteY6" fmla="*/ 258529 h 259986"/>
                    <a:gd name="connsiteX7" fmla="*/ 5396 w 313779"/>
                    <a:gd name="connsiteY7" fmla="*/ 19087 h 259986"/>
                    <a:gd name="connsiteX0" fmla="*/ 5396 w 312578"/>
                    <a:gd name="connsiteY0" fmla="*/ 19087 h 259986"/>
                    <a:gd name="connsiteX1" fmla="*/ 95884 w 312578"/>
                    <a:gd name="connsiteY1" fmla="*/ 14324 h 259986"/>
                    <a:gd name="connsiteX2" fmla="*/ 160178 w 312578"/>
                    <a:gd name="connsiteY2" fmla="*/ 37 h 259986"/>
                    <a:gd name="connsiteX3" fmla="*/ 229234 w 312578"/>
                    <a:gd name="connsiteY3" fmla="*/ 19087 h 259986"/>
                    <a:gd name="connsiteX4" fmla="*/ 307815 w 312578"/>
                    <a:gd name="connsiteY4" fmla="*/ 16705 h 259986"/>
                    <a:gd name="connsiteX5" fmla="*/ 312578 w 312578"/>
                    <a:gd name="connsiteY5" fmla="*/ 235862 h 259986"/>
                    <a:gd name="connsiteX6" fmla="*/ 2585 w 312578"/>
                    <a:gd name="connsiteY6" fmla="*/ 258529 h 259986"/>
                    <a:gd name="connsiteX7" fmla="*/ 5396 w 312578"/>
                    <a:gd name="connsiteY7" fmla="*/ 19087 h 259986"/>
                    <a:gd name="connsiteX0" fmla="*/ 5396 w 312578"/>
                    <a:gd name="connsiteY0" fmla="*/ 19087 h 259222"/>
                    <a:gd name="connsiteX1" fmla="*/ 95884 w 312578"/>
                    <a:gd name="connsiteY1" fmla="*/ 14324 h 259222"/>
                    <a:gd name="connsiteX2" fmla="*/ 160178 w 312578"/>
                    <a:gd name="connsiteY2" fmla="*/ 37 h 259222"/>
                    <a:gd name="connsiteX3" fmla="*/ 229234 w 312578"/>
                    <a:gd name="connsiteY3" fmla="*/ 19087 h 259222"/>
                    <a:gd name="connsiteX4" fmla="*/ 307815 w 312578"/>
                    <a:gd name="connsiteY4" fmla="*/ 16705 h 259222"/>
                    <a:gd name="connsiteX5" fmla="*/ 312578 w 312578"/>
                    <a:gd name="connsiteY5" fmla="*/ 235862 h 259222"/>
                    <a:gd name="connsiteX6" fmla="*/ 2585 w 312578"/>
                    <a:gd name="connsiteY6" fmla="*/ 258529 h 259222"/>
                    <a:gd name="connsiteX7" fmla="*/ 5396 w 312578"/>
                    <a:gd name="connsiteY7" fmla="*/ 19087 h 259222"/>
                    <a:gd name="connsiteX0" fmla="*/ 5396 w 307816"/>
                    <a:gd name="connsiteY0" fmla="*/ 19087 h 261849"/>
                    <a:gd name="connsiteX1" fmla="*/ 95884 w 307816"/>
                    <a:gd name="connsiteY1" fmla="*/ 14324 h 261849"/>
                    <a:gd name="connsiteX2" fmla="*/ 160178 w 307816"/>
                    <a:gd name="connsiteY2" fmla="*/ 37 h 261849"/>
                    <a:gd name="connsiteX3" fmla="*/ 229234 w 307816"/>
                    <a:gd name="connsiteY3" fmla="*/ 19087 h 261849"/>
                    <a:gd name="connsiteX4" fmla="*/ 307815 w 307816"/>
                    <a:gd name="connsiteY4" fmla="*/ 16705 h 261849"/>
                    <a:gd name="connsiteX5" fmla="*/ 306953 w 307816"/>
                    <a:gd name="connsiteY5" fmla="*/ 253436 h 261849"/>
                    <a:gd name="connsiteX6" fmla="*/ 2585 w 307816"/>
                    <a:gd name="connsiteY6" fmla="*/ 258529 h 261849"/>
                    <a:gd name="connsiteX7" fmla="*/ 5396 w 307816"/>
                    <a:gd name="connsiteY7" fmla="*/ 19087 h 261849"/>
                    <a:gd name="connsiteX0" fmla="*/ 5395 w 307814"/>
                    <a:gd name="connsiteY0" fmla="*/ 19087 h 261849"/>
                    <a:gd name="connsiteX1" fmla="*/ 95883 w 307814"/>
                    <a:gd name="connsiteY1" fmla="*/ 14324 h 261849"/>
                    <a:gd name="connsiteX2" fmla="*/ 160177 w 307814"/>
                    <a:gd name="connsiteY2" fmla="*/ 37 h 261849"/>
                    <a:gd name="connsiteX3" fmla="*/ 229233 w 307814"/>
                    <a:gd name="connsiteY3" fmla="*/ 19087 h 261849"/>
                    <a:gd name="connsiteX4" fmla="*/ 307814 w 307814"/>
                    <a:gd name="connsiteY4" fmla="*/ 16705 h 261849"/>
                    <a:gd name="connsiteX5" fmla="*/ 306952 w 307814"/>
                    <a:gd name="connsiteY5" fmla="*/ 253436 h 261849"/>
                    <a:gd name="connsiteX6" fmla="*/ 2585 w 307814"/>
                    <a:gd name="connsiteY6" fmla="*/ 258528 h 261849"/>
                    <a:gd name="connsiteX7" fmla="*/ 5395 w 307814"/>
                    <a:gd name="connsiteY7" fmla="*/ 19087 h 261849"/>
                    <a:gd name="connsiteX0" fmla="*/ 4243 w 312289"/>
                    <a:gd name="connsiteY0" fmla="*/ 45446 h 261849"/>
                    <a:gd name="connsiteX1" fmla="*/ 100358 w 312289"/>
                    <a:gd name="connsiteY1" fmla="*/ 14324 h 261849"/>
                    <a:gd name="connsiteX2" fmla="*/ 164652 w 312289"/>
                    <a:gd name="connsiteY2" fmla="*/ 37 h 261849"/>
                    <a:gd name="connsiteX3" fmla="*/ 233708 w 312289"/>
                    <a:gd name="connsiteY3" fmla="*/ 19087 h 261849"/>
                    <a:gd name="connsiteX4" fmla="*/ 312289 w 312289"/>
                    <a:gd name="connsiteY4" fmla="*/ 16705 h 261849"/>
                    <a:gd name="connsiteX5" fmla="*/ 311427 w 312289"/>
                    <a:gd name="connsiteY5" fmla="*/ 253436 h 261849"/>
                    <a:gd name="connsiteX6" fmla="*/ 7060 w 312289"/>
                    <a:gd name="connsiteY6" fmla="*/ 258528 h 261849"/>
                    <a:gd name="connsiteX7" fmla="*/ 4243 w 312289"/>
                    <a:gd name="connsiteY7" fmla="*/ 45446 h 261849"/>
                    <a:gd name="connsiteX0" fmla="*/ 6255 w 305863"/>
                    <a:gd name="connsiteY0" fmla="*/ 45446 h 261849"/>
                    <a:gd name="connsiteX1" fmla="*/ 93932 w 305863"/>
                    <a:gd name="connsiteY1" fmla="*/ 14324 h 261849"/>
                    <a:gd name="connsiteX2" fmla="*/ 158226 w 305863"/>
                    <a:gd name="connsiteY2" fmla="*/ 37 h 261849"/>
                    <a:gd name="connsiteX3" fmla="*/ 227282 w 305863"/>
                    <a:gd name="connsiteY3" fmla="*/ 19087 h 261849"/>
                    <a:gd name="connsiteX4" fmla="*/ 305863 w 305863"/>
                    <a:gd name="connsiteY4" fmla="*/ 16705 h 261849"/>
                    <a:gd name="connsiteX5" fmla="*/ 305001 w 305863"/>
                    <a:gd name="connsiteY5" fmla="*/ 253436 h 261849"/>
                    <a:gd name="connsiteX6" fmla="*/ 634 w 305863"/>
                    <a:gd name="connsiteY6" fmla="*/ 258528 h 261849"/>
                    <a:gd name="connsiteX7" fmla="*/ 6255 w 305863"/>
                    <a:gd name="connsiteY7" fmla="*/ 45446 h 261849"/>
                    <a:gd name="connsiteX0" fmla="*/ 6255 w 305863"/>
                    <a:gd name="connsiteY0" fmla="*/ 45446 h 261849"/>
                    <a:gd name="connsiteX1" fmla="*/ 93932 w 305863"/>
                    <a:gd name="connsiteY1" fmla="*/ 14324 h 261849"/>
                    <a:gd name="connsiteX2" fmla="*/ 158226 w 305863"/>
                    <a:gd name="connsiteY2" fmla="*/ 37 h 261849"/>
                    <a:gd name="connsiteX3" fmla="*/ 227282 w 305863"/>
                    <a:gd name="connsiteY3" fmla="*/ 19087 h 261849"/>
                    <a:gd name="connsiteX4" fmla="*/ 305863 w 305863"/>
                    <a:gd name="connsiteY4" fmla="*/ 51852 h 261849"/>
                    <a:gd name="connsiteX5" fmla="*/ 305001 w 305863"/>
                    <a:gd name="connsiteY5" fmla="*/ 253436 h 261849"/>
                    <a:gd name="connsiteX6" fmla="*/ 634 w 305863"/>
                    <a:gd name="connsiteY6" fmla="*/ 258528 h 261849"/>
                    <a:gd name="connsiteX7" fmla="*/ 6255 w 305863"/>
                    <a:gd name="connsiteY7" fmla="*/ 45446 h 261849"/>
                    <a:gd name="connsiteX0" fmla="*/ 6255 w 305863"/>
                    <a:gd name="connsiteY0" fmla="*/ 45579 h 261982"/>
                    <a:gd name="connsiteX1" fmla="*/ 93931 w 305863"/>
                    <a:gd name="connsiteY1" fmla="*/ 32029 h 261982"/>
                    <a:gd name="connsiteX2" fmla="*/ 158226 w 305863"/>
                    <a:gd name="connsiteY2" fmla="*/ 170 h 261982"/>
                    <a:gd name="connsiteX3" fmla="*/ 227282 w 305863"/>
                    <a:gd name="connsiteY3" fmla="*/ 19220 h 261982"/>
                    <a:gd name="connsiteX4" fmla="*/ 305863 w 305863"/>
                    <a:gd name="connsiteY4" fmla="*/ 51985 h 261982"/>
                    <a:gd name="connsiteX5" fmla="*/ 305001 w 305863"/>
                    <a:gd name="connsiteY5" fmla="*/ 253569 h 261982"/>
                    <a:gd name="connsiteX6" fmla="*/ 634 w 305863"/>
                    <a:gd name="connsiteY6" fmla="*/ 258661 h 261982"/>
                    <a:gd name="connsiteX7" fmla="*/ 6255 w 305863"/>
                    <a:gd name="connsiteY7" fmla="*/ 45579 h 261982"/>
                    <a:gd name="connsiteX0" fmla="*/ 6255 w 305863"/>
                    <a:gd name="connsiteY0" fmla="*/ 45424 h 261827"/>
                    <a:gd name="connsiteX1" fmla="*/ 93931 w 305863"/>
                    <a:gd name="connsiteY1" fmla="*/ 31874 h 261827"/>
                    <a:gd name="connsiteX2" fmla="*/ 158226 w 305863"/>
                    <a:gd name="connsiteY2" fmla="*/ 15 h 261827"/>
                    <a:gd name="connsiteX3" fmla="*/ 230094 w 305863"/>
                    <a:gd name="connsiteY3" fmla="*/ 36642 h 261827"/>
                    <a:gd name="connsiteX4" fmla="*/ 305863 w 305863"/>
                    <a:gd name="connsiteY4" fmla="*/ 51830 h 261827"/>
                    <a:gd name="connsiteX5" fmla="*/ 305001 w 305863"/>
                    <a:gd name="connsiteY5" fmla="*/ 253414 h 261827"/>
                    <a:gd name="connsiteX6" fmla="*/ 634 w 305863"/>
                    <a:gd name="connsiteY6" fmla="*/ 258506 h 261827"/>
                    <a:gd name="connsiteX7" fmla="*/ 6255 w 305863"/>
                    <a:gd name="connsiteY7" fmla="*/ 45424 h 261827"/>
                    <a:gd name="connsiteX0" fmla="*/ 6255 w 305863"/>
                    <a:gd name="connsiteY0" fmla="*/ 45420 h 261823"/>
                    <a:gd name="connsiteX1" fmla="*/ 93931 w 305863"/>
                    <a:gd name="connsiteY1" fmla="*/ 31870 h 261823"/>
                    <a:gd name="connsiteX2" fmla="*/ 158226 w 305863"/>
                    <a:gd name="connsiteY2" fmla="*/ 11 h 261823"/>
                    <a:gd name="connsiteX3" fmla="*/ 227282 w 305863"/>
                    <a:gd name="connsiteY3" fmla="*/ 27852 h 261823"/>
                    <a:gd name="connsiteX4" fmla="*/ 305863 w 305863"/>
                    <a:gd name="connsiteY4" fmla="*/ 51826 h 261823"/>
                    <a:gd name="connsiteX5" fmla="*/ 305001 w 305863"/>
                    <a:gd name="connsiteY5" fmla="*/ 253410 h 261823"/>
                    <a:gd name="connsiteX6" fmla="*/ 634 w 305863"/>
                    <a:gd name="connsiteY6" fmla="*/ 258502 h 261823"/>
                    <a:gd name="connsiteX7" fmla="*/ 6255 w 305863"/>
                    <a:gd name="connsiteY7" fmla="*/ 45420 h 261823"/>
                    <a:gd name="connsiteX0" fmla="*/ 6255 w 305863"/>
                    <a:gd name="connsiteY0" fmla="*/ 45538 h 261941"/>
                    <a:gd name="connsiteX1" fmla="*/ 93931 w 305863"/>
                    <a:gd name="connsiteY1" fmla="*/ 31988 h 261941"/>
                    <a:gd name="connsiteX2" fmla="*/ 158226 w 305863"/>
                    <a:gd name="connsiteY2" fmla="*/ 129 h 261941"/>
                    <a:gd name="connsiteX3" fmla="*/ 227282 w 305863"/>
                    <a:gd name="connsiteY3" fmla="*/ 27970 h 261941"/>
                    <a:gd name="connsiteX4" fmla="*/ 305863 w 305863"/>
                    <a:gd name="connsiteY4" fmla="*/ 51944 h 261941"/>
                    <a:gd name="connsiteX5" fmla="*/ 305001 w 305863"/>
                    <a:gd name="connsiteY5" fmla="*/ 253528 h 261941"/>
                    <a:gd name="connsiteX6" fmla="*/ 634 w 305863"/>
                    <a:gd name="connsiteY6" fmla="*/ 258620 h 261941"/>
                    <a:gd name="connsiteX7" fmla="*/ 6255 w 305863"/>
                    <a:gd name="connsiteY7" fmla="*/ 45538 h 261941"/>
                    <a:gd name="connsiteX0" fmla="*/ 6255 w 305863"/>
                    <a:gd name="connsiteY0" fmla="*/ 45608 h 262011"/>
                    <a:gd name="connsiteX1" fmla="*/ 93931 w 305863"/>
                    <a:gd name="connsiteY1" fmla="*/ 32058 h 262011"/>
                    <a:gd name="connsiteX2" fmla="*/ 158226 w 305863"/>
                    <a:gd name="connsiteY2" fmla="*/ 199 h 262011"/>
                    <a:gd name="connsiteX3" fmla="*/ 227282 w 305863"/>
                    <a:gd name="connsiteY3" fmla="*/ 28040 h 262011"/>
                    <a:gd name="connsiteX4" fmla="*/ 305863 w 305863"/>
                    <a:gd name="connsiteY4" fmla="*/ 52014 h 262011"/>
                    <a:gd name="connsiteX5" fmla="*/ 305001 w 305863"/>
                    <a:gd name="connsiteY5" fmla="*/ 253598 h 262011"/>
                    <a:gd name="connsiteX6" fmla="*/ 634 w 305863"/>
                    <a:gd name="connsiteY6" fmla="*/ 258690 h 262011"/>
                    <a:gd name="connsiteX7" fmla="*/ 6255 w 305863"/>
                    <a:gd name="connsiteY7" fmla="*/ 45608 h 262011"/>
                    <a:gd name="connsiteX0" fmla="*/ 6255 w 305863"/>
                    <a:gd name="connsiteY0" fmla="*/ 54231 h 270634"/>
                    <a:gd name="connsiteX1" fmla="*/ 93931 w 305863"/>
                    <a:gd name="connsiteY1" fmla="*/ 40681 h 270634"/>
                    <a:gd name="connsiteX2" fmla="*/ 158226 w 305863"/>
                    <a:gd name="connsiteY2" fmla="*/ 36 h 270634"/>
                    <a:gd name="connsiteX3" fmla="*/ 227282 w 305863"/>
                    <a:gd name="connsiteY3" fmla="*/ 36663 h 270634"/>
                    <a:gd name="connsiteX4" fmla="*/ 305863 w 305863"/>
                    <a:gd name="connsiteY4" fmla="*/ 60637 h 270634"/>
                    <a:gd name="connsiteX5" fmla="*/ 305001 w 305863"/>
                    <a:gd name="connsiteY5" fmla="*/ 262221 h 270634"/>
                    <a:gd name="connsiteX6" fmla="*/ 634 w 305863"/>
                    <a:gd name="connsiteY6" fmla="*/ 267313 h 270634"/>
                    <a:gd name="connsiteX7" fmla="*/ 6255 w 305863"/>
                    <a:gd name="connsiteY7" fmla="*/ 54231 h 270634"/>
                    <a:gd name="connsiteX0" fmla="*/ 6255 w 305863"/>
                    <a:gd name="connsiteY0" fmla="*/ 71781 h 288184"/>
                    <a:gd name="connsiteX1" fmla="*/ 93931 w 305863"/>
                    <a:gd name="connsiteY1" fmla="*/ 58231 h 288184"/>
                    <a:gd name="connsiteX2" fmla="*/ 155414 w 305863"/>
                    <a:gd name="connsiteY2" fmla="*/ 12 h 288184"/>
                    <a:gd name="connsiteX3" fmla="*/ 227282 w 305863"/>
                    <a:gd name="connsiteY3" fmla="*/ 54213 h 288184"/>
                    <a:gd name="connsiteX4" fmla="*/ 305863 w 305863"/>
                    <a:gd name="connsiteY4" fmla="*/ 78187 h 288184"/>
                    <a:gd name="connsiteX5" fmla="*/ 305001 w 305863"/>
                    <a:gd name="connsiteY5" fmla="*/ 279771 h 288184"/>
                    <a:gd name="connsiteX6" fmla="*/ 634 w 305863"/>
                    <a:gd name="connsiteY6" fmla="*/ 284863 h 288184"/>
                    <a:gd name="connsiteX7" fmla="*/ 6255 w 305863"/>
                    <a:gd name="connsiteY7" fmla="*/ 71781 h 288184"/>
                    <a:gd name="connsiteX0" fmla="*/ 6255 w 305863"/>
                    <a:gd name="connsiteY0" fmla="*/ 71781 h 288184"/>
                    <a:gd name="connsiteX1" fmla="*/ 93931 w 305863"/>
                    <a:gd name="connsiteY1" fmla="*/ 58231 h 288184"/>
                    <a:gd name="connsiteX2" fmla="*/ 155414 w 305863"/>
                    <a:gd name="connsiteY2" fmla="*/ 12 h 288184"/>
                    <a:gd name="connsiteX3" fmla="*/ 227282 w 305863"/>
                    <a:gd name="connsiteY3" fmla="*/ 54213 h 288184"/>
                    <a:gd name="connsiteX4" fmla="*/ 305863 w 305863"/>
                    <a:gd name="connsiteY4" fmla="*/ 78187 h 288184"/>
                    <a:gd name="connsiteX5" fmla="*/ 305001 w 305863"/>
                    <a:gd name="connsiteY5" fmla="*/ 279771 h 288184"/>
                    <a:gd name="connsiteX6" fmla="*/ 634 w 305863"/>
                    <a:gd name="connsiteY6" fmla="*/ 284863 h 288184"/>
                    <a:gd name="connsiteX7" fmla="*/ 6255 w 305863"/>
                    <a:gd name="connsiteY7" fmla="*/ 71781 h 288184"/>
                    <a:gd name="connsiteX0" fmla="*/ 6255 w 305863"/>
                    <a:gd name="connsiteY0" fmla="*/ 71781 h 288184"/>
                    <a:gd name="connsiteX1" fmla="*/ 93931 w 305863"/>
                    <a:gd name="connsiteY1" fmla="*/ 58231 h 288184"/>
                    <a:gd name="connsiteX2" fmla="*/ 155414 w 305863"/>
                    <a:gd name="connsiteY2" fmla="*/ 12 h 288184"/>
                    <a:gd name="connsiteX3" fmla="*/ 227282 w 305863"/>
                    <a:gd name="connsiteY3" fmla="*/ 54213 h 288184"/>
                    <a:gd name="connsiteX4" fmla="*/ 305863 w 305863"/>
                    <a:gd name="connsiteY4" fmla="*/ 78187 h 288184"/>
                    <a:gd name="connsiteX5" fmla="*/ 305001 w 305863"/>
                    <a:gd name="connsiteY5" fmla="*/ 279771 h 288184"/>
                    <a:gd name="connsiteX6" fmla="*/ 634 w 305863"/>
                    <a:gd name="connsiteY6" fmla="*/ 284863 h 288184"/>
                    <a:gd name="connsiteX7" fmla="*/ 6255 w 305863"/>
                    <a:gd name="connsiteY7" fmla="*/ 71781 h 288184"/>
                    <a:gd name="connsiteX0" fmla="*/ 6255 w 305863"/>
                    <a:gd name="connsiteY0" fmla="*/ 71777 h 288180"/>
                    <a:gd name="connsiteX1" fmla="*/ 93931 w 305863"/>
                    <a:gd name="connsiteY1" fmla="*/ 58227 h 288180"/>
                    <a:gd name="connsiteX2" fmla="*/ 155414 w 305863"/>
                    <a:gd name="connsiteY2" fmla="*/ 8 h 288180"/>
                    <a:gd name="connsiteX3" fmla="*/ 227282 w 305863"/>
                    <a:gd name="connsiteY3" fmla="*/ 54209 h 288180"/>
                    <a:gd name="connsiteX4" fmla="*/ 305863 w 305863"/>
                    <a:gd name="connsiteY4" fmla="*/ 78183 h 288180"/>
                    <a:gd name="connsiteX5" fmla="*/ 305001 w 305863"/>
                    <a:gd name="connsiteY5" fmla="*/ 279767 h 288180"/>
                    <a:gd name="connsiteX6" fmla="*/ 634 w 305863"/>
                    <a:gd name="connsiteY6" fmla="*/ 284859 h 288180"/>
                    <a:gd name="connsiteX7" fmla="*/ 6255 w 305863"/>
                    <a:gd name="connsiteY7" fmla="*/ 71777 h 288180"/>
                    <a:gd name="connsiteX0" fmla="*/ 6255 w 305863"/>
                    <a:gd name="connsiteY0" fmla="*/ 71792 h 288195"/>
                    <a:gd name="connsiteX1" fmla="*/ 93931 w 305863"/>
                    <a:gd name="connsiteY1" fmla="*/ 58242 h 288195"/>
                    <a:gd name="connsiteX2" fmla="*/ 155414 w 305863"/>
                    <a:gd name="connsiteY2" fmla="*/ 23 h 288195"/>
                    <a:gd name="connsiteX3" fmla="*/ 227282 w 305863"/>
                    <a:gd name="connsiteY3" fmla="*/ 63010 h 288195"/>
                    <a:gd name="connsiteX4" fmla="*/ 305863 w 305863"/>
                    <a:gd name="connsiteY4" fmla="*/ 78198 h 288195"/>
                    <a:gd name="connsiteX5" fmla="*/ 305001 w 305863"/>
                    <a:gd name="connsiteY5" fmla="*/ 279782 h 288195"/>
                    <a:gd name="connsiteX6" fmla="*/ 634 w 305863"/>
                    <a:gd name="connsiteY6" fmla="*/ 284874 h 288195"/>
                    <a:gd name="connsiteX7" fmla="*/ 6255 w 305863"/>
                    <a:gd name="connsiteY7" fmla="*/ 71792 h 288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863" h="288195">
                      <a:moveTo>
                        <a:pt x="6255" y="71792"/>
                      </a:moveTo>
                      <a:lnTo>
                        <a:pt x="93931" y="58242"/>
                      </a:lnTo>
                      <a:cubicBezTo>
                        <a:pt x="133791" y="19918"/>
                        <a:pt x="133189" y="-772"/>
                        <a:pt x="155414" y="23"/>
                      </a:cubicBezTo>
                      <a:cubicBezTo>
                        <a:pt x="177639" y="818"/>
                        <a:pt x="185799" y="42656"/>
                        <a:pt x="227282" y="63010"/>
                      </a:cubicBezTo>
                      <a:lnTo>
                        <a:pt x="305863" y="78198"/>
                      </a:lnTo>
                      <a:cubicBezTo>
                        <a:pt x="305576" y="157108"/>
                        <a:pt x="305288" y="200872"/>
                        <a:pt x="305001" y="279782"/>
                      </a:cubicBezTo>
                      <a:cubicBezTo>
                        <a:pt x="150004" y="291115"/>
                        <a:pt x="101838" y="289035"/>
                        <a:pt x="634" y="284874"/>
                      </a:cubicBezTo>
                      <a:cubicBezTo>
                        <a:pt x="4242" y="130835"/>
                        <a:pt x="-6048" y="109098"/>
                        <a:pt x="6255" y="71792"/>
                      </a:cubicBezTo>
                      <a:close/>
                    </a:path>
                  </a:pathLst>
                </a:custGeom>
                <a:solidFill>
                  <a:srgbClr val="B40022"/>
                </a:solidFill>
                <a:ln w="6350">
                  <a:solidFill>
                    <a:srgbClr val="B400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3835429" y="3393192"/>
                  <a:ext cx="229273" cy="64008"/>
                  <a:chOff x="3835429" y="3393192"/>
                  <a:chExt cx="229273" cy="64008"/>
                </a:xfrm>
                <a:solidFill>
                  <a:schemeClr val="bg1"/>
                </a:solidFill>
              </p:grpSpPr>
              <p:sp>
                <p:nvSpPr>
                  <p:cNvPr id="77" name="5-Point Star 76"/>
                  <p:cNvSpPr/>
                  <p:nvPr/>
                </p:nvSpPr>
                <p:spPr>
                  <a:xfrm>
                    <a:off x="3919118" y="3393192"/>
                    <a:ext cx="64008" cy="64008"/>
                  </a:xfrm>
                  <a:prstGeom prst="star5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5-Point Star 77"/>
                  <p:cNvSpPr/>
                  <p:nvPr/>
                </p:nvSpPr>
                <p:spPr>
                  <a:xfrm>
                    <a:off x="3835429" y="3409479"/>
                    <a:ext cx="45720" cy="45720"/>
                  </a:xfrm>
                  <a:prstGeom prst="star5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5-Point Star 78"/>
                  <p:cNvSpPr/>
                  <p:nvPr/>
                </p:nvSpPr>
                <p:spPr>
                  <a:xfrm>
                    <a:off x="4018982" y="3409479"/>
                    <a:ext cx="45720" cy="45720"/>
                  </a:xfrm>
                  <a:prstGeom prst="star5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46" name="Group 45"/>
          <p:cNvGrpSpPr/>
          <p:nvPr/>
        </p:nvGrpSpPr>
        <p:grpSpPr>
          <a:xfrm>
            <a:off x="452006" y="2438400"/>
            <a:ext cx="1981200" cy="1981200"/>
            <a:chOff x="2286000" y="76200"/>
            <a:chExt cx="1981200" cy="1981200"/>
          </a:xfrm>
        </p:grpSpPr>
        <p:sp>
          <p:nvSpPr>
            <p:cNvPr id="87" name="Oval 86"/>
            <p:cNvSpPr/>
            <p:nvPr/>
          </p:nvSpPr>
          <p:spPr>
            <a:xfrm>
              <a:off x="2286000" y="76200"/>
              <a:ext cx="1981200" cy="1981200"/>
            </a:xfrm>
            <a:prstGeom prst="ellipse">
              <a:avLst/>
            </a:prstGeom>
            <a:solidFill>
              <a:srgbClr val="B40022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700000">
              <a:off x="3141896" y="87952"/>
              <a:ext cx="269408" cy="1957696"/>
            </a:xfrm>
            <a:prstGeom prst="roundRect">
              <a:avLst/>
            </a:prstGeom>
            <a:solidFill>
              <a:srgbClr val="293E83"/>
            </a:solidFill>
            <a:ln w="57150">
              <a:solidFill>
                <a:schemeClr val="bg1"/>
              </a:solidFill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 rot="8100000">
              <a:off x="3141897" y="87950"/>
              <a:ext cx="269408" cy="1957696"/>
            </a:xfrm>
            <a:prstGeom prst="roundRect">
              <a:avLst/>
            </a:prstGeom>
            <a:solidFill>
              <a:srgbClr val="293E83"/>
            </a:solidFill>
            <a:ln w="57150">
              <a:solidFill>
                <a:schemeClr val="bg1"/>
              </a:solidFill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99749" y="589949"/>
              <a:ext cx="953701" cy="953701"/>
            </a:xfrm>
            <a:prstGeom prst="ellipse">
              <a:avLst/>
            </a:prstGeom>
            <a:solidFill>
              <a:srgbClr val="293E83"/>
            </a:solidFill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5-Point Star 103"/>
            <p:cNvSpPr/>
            <p:nvPr/>
          </p:nvSpPr>
          <p:spPr>
            <a:xfrm>
              <a:off x="2895599" y="673101"/>
              <a:ext cx="762002" cy="76199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 rot="16200000">
            <a:off x="-3263384" y="3244333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Socialism		   Fascism		       Democracy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52005" y="4648199"/>
            <a:ext cx="1981200" cy="1981200"/>
            <a:chOff x="4876800" y="457200"/>
            <a:chExt cx="1981200" cy="1981200"/>
          </a:xfrm>
        </p:grpSpPr>
        <p:sp>
          <p:nvSpPr>
            <p:cNvPr id="107" name="Oval 106"/>
            <p:cNvSpPr/>
            <p:nvPr/>
          </p:nvSpPr>
          <p:spPr>
            <a:xfrm>
              <a:off x="4876800" y="457200"/>
              <a:ext cx="1981200" cy="1981200"/>
            </a:xfrm>
            <a:prstGeom prst="ellipse">
              <a:avLst/>
            </a:prstGeom>
            <a:solidFill>
              <a:srgbClr val="B40022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105400" y="685800"/>
              <a:ext cx="1524000" cy="1524000"/>
              <a:chOff x="4876800" y="838200"/>
              <a:chExt cx="1219200" cy="1219200"/>
            </a:xfrm>
            <a:effectLst>
              <a:outerShdw blurRad="50800" dist="38100" dir="5400000" sx="102000" sy="102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876800" y="838200"/>
                <a:ext cx="1219200" cy="1219200"/>
              </a:xfrm>
              <a:prstGeom prst="ellipse">
                <a:avLst/>
              </a:prstGeom>
              <a:solidFill>
                <a:srgbClr val="293E83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0"/>
                        </a14:imgEffect>
                        <a14:imgEffect>
                          <a14:brightnessContrast bright="100000" contrast="-5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8202" y="956901"/>
                <a:ext cx="981798" cy="981798"/>
              </a:xfrm>
              <a:prstGeom prst="rect">
                <a:avLst/>
              </a:prstGeom>
            </p:spPr>
          </p:pic>
          <p:grpSp>
            <p:nvGrpSpPr>
              <p:cNvPr id="55" name="Group 54"/>
              <p:cNvGrpSpPr/>
              <p:nvPr/>
            </p:nvGrpSpPr>
            <p:grpSpPr>
              <a:xfrm>
                <a:off x="5376118" y="956901"/>
                <a:ext cx="245964" cy="948099"/>
                <a:chOff x="5376118" y="1316136"/>
                <a:chExt cx="245964" cy="588864"/>
              </a:xfrm>
            </p:grpSpPr>
            <p:sp>
              <p:nvSpPr>
                <p:cNvPr id="54" name="Chevron 53"/>
                <p:cNvSpPr/>
                <p:nvPr/>
              </p:nvSpPr>
              <p:spPr>
                <a:xfrm rot="5400000">
                  <a:off x="5376118" y="1659036"/>
                  <a:ext cx="245964" cy="24596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261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Chevron 111"/>
                <p:cNvSpPr/>
                <p:nvPr/>
              </p:nvSpPr>
              <p:spPr>
                <a:xfrm rot="5400000">
                  <a:off x="5376118" y="1545933"/>
                  <a:ext cx="245964" cy="24596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261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Chevron 112"/>
                <p:cNvSpPr/>
                <p:nvPr/>
              </p:nvSpPr>
              <p:spPr>
                <a:xfrm rot="5400000">
                  <a:off x="5376118" y="1430471"/>
                  <a:ext cx="245964" cy="24596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261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Chevron 113"/>
                <p:cNvSpPr/>
                <p:nvPr/>
              </p:nvSpPr>
              <p:spPr>
                <a:xfrm rot="5400000">
                  <a:off x="5376118" y="1316136"/>
                  <a:ext cx="245964" cy="24596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261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Teardrop 55"/>
              <p:cNvSpPr/>
              <p:nvPr/>
            </p:nvSpPr>
            <p:spPr>
              <a:xfrm rot="18900000">
                <a:off x="5417891" y="948038"/>
                <a:ext cx="162414" cy="162414"/>
              </a:xfrm>
              <a:prstGeom prst="teardrop">
                <a:avLst>
                  <a:gd name="adj" fmla="val 16735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261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667000" y="228600"/>
            <a:ext cx="1981200" cy="1981200"/>
            <a:chOff x="2667000" y="228600"/>
            <a:chExt cx="1981200" cy="1981200"/>
          </a:xfrm>
        </p:grpSpPr>
        <p:sp>
          <p:nvSpPr>
            <p:cNvPr id="117" name="Oval 116"/>
            <p:cNvSpPr/>
            <p:nvPr/>
          </p:nvSpPr>
          <p:spPr>
            <a:xfrm>
              <a:off x="2667000" y="228600"/>
              <a:ext cx="1981200" cy="1981200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E8C44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58095" y="318779"/>
              <a:ext cx="582998" cy="18243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E8C440"/>
              </a:solidFill>
            </a:ln>
            <a:effectLst>
              <a:outerShdw blurRad="508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 rot="5400000">
              <a:off x="3358095" y="304800"/>
              <a:ext cx="582998" cy="18243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E8C440"/>
              </a:solidFill>
            </a:ln>
            <a:effectLst>
              <a:outerShdw blurRad="508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3110091" y="587786"/>
              <a:ext cx="1093056" cy="1317214"/>
              <a:chOff x="3022064" y="381000"/>
              <a:chExt cx="1287623" cy="1551680"/>
            </a:xfrm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8" name="Flowchart: Stored Data 117"/>
              <p:cNvSpPr/>
              <p:nvPr/>
            </p:nvSpPr>
            <p:spPr>
              <a:xfrm rot="16200000">
                <a:off x="2890036" y="513028"/>
                <a:ext cx="1551680" cy="128762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579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886 w 10000"/>
                  <a:gd name="connsiteY2" fmla="*/ 4852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392 w 10000"/>
                  <a:gd name="connsiteY2" fmla="*/ 4852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079" y="0"/>
                      <a:pt x="9392" y="2091"/>
                      <a:pt x="9392" y="4852"/>
                    </a:cubicBezTo>
                    <a:cubicBezTo>
                      <a:pt x="9392" y="7613"/>
                      <a:pt x="9079" y="10000"/>
                      <a:pt x="10000" y="10000"/>
                    </a:cubicBezTo>
                    <a:lnTo>
                      <a:pt x="1667" y="10000"/>
                    </a:lnTo>
                    <a:cubicBezTo>
                      <a:pt x="746" y="10000"/>
                      <a:pt x="0" y="7761"/>
                      <a:pt x="0" y="5000"/>
                    </a:cubicBezTo>
                    <a:cubicBezTo>
                      <a:pt x="0" y="2239"/>
                      <a:pt x="746" y="0"/>
                      <a:pt x="1667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57150">
                <a:solidFill>
                  <a:srgbClr val="E8C4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702" b="93830" l="7111" r="92667">
                            <a14:foregroundMark x1="24000" y1="19574" x2="22222" y2="15532"/>
                            <a14:foregroundMark x1="72667" y1="13191" x2="77333" y2="16383"/>
                          </a14:backgroundRemoval>
                        </a14:imgEffect>
                        <a14:imgEffect>
                          <a14:artisticWatercolorSponge/>
                        </a14:imgEffect>
                        <a14:imgEffect>
                          <a14:sharpenSoften amount="-25000"/>
                        </a14:imgEffect>
                        <a14:imgEffect>
                          <a14:colorTemperature colorTemp="10875"/>
                        </a14:imgEffect>
                        <a14:imgEffect>
                          <a14:saturation sat="40000"/>
                        </a14:imgEffect>
                        <a14:imgEffect>
                          <a14:brightnessContrast bright="-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39" t="2351" r="7639" b="6610"/>
              <a:stretch/>
            </p:blipFill>
            <p:spPr>
              <a:xfrm>
                <a:off x="3091122" y="557071"/>
                <a:ext cx="1132956" cy="1271523"/>
              </a:xfrm>
              <a:prstGeom prst="rect">
                <a:avLst/>
              </a:prstGeom>
            </p:spPr>
          </p:pic>
        </p:grpSp>
      </p:grpSp>
      <p:grpSp>
        <p:nvGrpSpPr>
          <p:cNvPr id="169" name="Group 168"/>
          <p:cNvGrpSpPr/>
          <p:nvPr/>
        </p:nvGrpSpPr>
        <p:grpSpPr>
          <a:xfrm>
            <a:off x="2667000" y="4648199"/>
            <a:ext cx="1981200" cy="1981200"/>
            <a:chOff x="2667000" y="4648199"/>
            <a:chExt cx="1981200" cy="1981200"/>
          </a:xfrm>
        </p:grpSpPr>
        <p:sp>
          <p:nvSpPr>
            <p:cNvPr id="132" name="Oval 131"/>
            <p:cNvSpPr/>
            <p:nvPr/>
          </p:nvSpPr>
          <p:spPr>
            <a:xfrm>
              <a:off x="2667000" y="4648199"/>
              <a:ext cx="1981200" cy="1981200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E8C44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3224213" y="5507832"/>
              <a:ext cx="936104" cy="862912"/>
            </a:xfrm>
            <a:custGeom>
              <a:avLst/>
              <a:gdLst>
                <a:gd name="connsiteX0" fmla="*/ 0 w 908050"/>
                <a:gd name="connsiteY0" fmla="*/ 209550 h 825500"/>
                <a:gd name="connsiteX1" fmla="*/ 222250 w 908050"/>
                <a:gd name="connsiteY1" fmla="*/ 0 h 825500"/>
                <a:gd name="connsiteX2" fmla="*/ 450850 w 908050"/>
                <a:gd name="connsiteY2" fmla="*/ 12700 h 825500"/>
                <a:gd name="connsiteX3" fmla="*/ 330200 w 908050"/>
                <a:gd name="connsiteY3" fmla="*/ 152400 h 825500"/>
                <a:gd name="connsiteX4" fmla="*/ 908050 w 908050"/>
                <a:gd name="connsiteY4" fmla="*/ 749300 h 825500"/>
                <a:gd name="connsiteX5" fmla="*/ 812800 w 908050"/>
                <a:gd name="connsiteY5" fmla="*/ 825500 h 825500"/>
                <a:gd name="connsiteX6" fmla="*/ 234950 w 908050"/>
                <a:gd name="connsiteY6" fmla="*/ 241300 h 825500"/>
                <a:gd name="connsiteX7" fmla="*/ 133350 w 908050"/>
                <a:gd name="connsiteY7" fmla="*/ 336550 h 825500"/>
                <a:gd name="connsiteX8" fmla="*/ 0 w 908050"/>
                <a:gd name="connsiteY8" fmla="*/ 209550 h 825500"/>
                <a:gd name="connsiteX0" fmla="*/ 0 w 908050"/>
                <a:gd name="connsiteY0" fmla="*/ 209550 h 825500"/>
                <a:gd name="connsiteX1" fmla="*/ 222250 w 908050"/>
                <a:gd name="connsiteY1" fmla="*/ 0 h 825500"/>
                <a:gd name="connsiteX2" fmla="*/ 450850 w 908050"/>
                <a:gd name="connsiteY2" fmla="*/ 12700 h 825500"/>
                <a:gd name="connsiteX3" fmla="*/ 330200 w 908050"/>
                <a:gd name="connsiteY3" fmla="*/ 152400 h 825500"/>
                <a:gd name="connsiteX4" fmla="*/ 908050 w 908050"/>
                <a:gd name="connsiteY4" fmla="*/ 749300 h 825500"/>
                <a:gd name="connsiteX5" fmla="*/ 819943 w 908050"/>
                <a:gd name="connsiteY5" fmla="*/ 825500 h 825500"/>
                <a:gd name="connsiteX6" fmla="*/ 234950 w 908050"/>
                <a:gd name="connsiteY6" fmla="*/ 241300 h 825500"/>
                <a:gd name="connsiteX7" fmla="*/ 133350 w 908050"/>
                <a:gd name="connsiteY7" fmla="*/ 336550 h 825500"/>
                <a:gd name="connsiteX8" fmla="*/ 0 w 908050"/>
                <a:gd name="connsiteY8" fmla="*/ 209550 h 825500"/>
                <a:gd name="connsiteX0" fmla="*/ 0 w 908050"/>
                <a:gd name="connsiteY0" fmla="*/ 209550 h 835025"/>
                <a:gd name="connsiteX1" fmla="*/ 222250 w 908050"/>
                <a:gd name="connsiteY1" fmla="*/ 0 h 835025"/>
                <a:gd name="connsiteX2" fmla="*/ 450850 w 908050"/>
                <a:gd name="connsiteY2" fmla="*/ 12700 h 835025"/>
                <a:gd name="connsiteX3" fmla="*/ 330200 w 908050"/>
                <a:gd name="connsiteY3" fmla="*/ 152400 h 835025"/>
                <a:gd name="connsiteX4" fmla="*/ 908050 w 908050"/>
                <a:gd name="connsiteY4" fmla="*/ 749300 h 835025"/>
                <a:gd name="connsiteX5" fmla="*/ 808037 w 908050"/>
                <a:gd name="connsiteY5" fmla="*/ 835025 h 835025"/>
                <a:gd name="connsiteX6" fmla="*/ 234950 w 908050"/>
                <a:gd name="connsiteY6" fmla="*/ 241300 h 835025"/>
                <a:gd name="connsiteX7" fmla="*/ 133350 w 908050"/>
                <a:gd name="connsiteY7" fmla="*/ 336550 h 835025"/>
                <a:gd name="connsiteX8" fmla="*/ 0 w 908050"/>
                <a:gd name="connsiteY8" fmla="*/ 209550 h 835025"/>
                <a:gd name="connsiteX0" fmla="*/ 0 w 910431"/>
                <a:gd name="connsiteY0" fmla="*/ 209550 h 835025"/>
                <a:gd name="connsiteX1" fmla="*/ 222250 w 910431"/>
                <a:gd name="connsiteY1" fmla="*/ 0 h 835025"/>
                <a:gd name="connsiteX2" fmla="*/ 450850 w 910431"/>
                <a:gd name="connsiteY2" fmla="*/ 12700 h 835025"/>
                <a:gd name="connsiteX3" fmla="*/ 330200 w 910431"/>
                <a:gd name="connsiteY3" fmla="*/ 152400 h 835025"/>
                <a:gd name="connsiteX4" fmla="*/ 910431 w 910431"/>
                <a:gd name="connsiteY4" fmla="*/ 730250 h 835025"/>
                <a:gd name="connsiteX5" fmla="*/ 808037 w 910431"/>
                <a:gd name="connsiteY5" fmla="*/ 835025 h 835025"/>
                <a:gd name="connsiteX6" fmla="*/ 234950 w 910431"/>
                <a:gd name="connsiteY6" fmla="*/ 241300 h 835025"/>
                <a:gd name="connsiteX7" fmla="*/ 133350 w 910431"/>
                <a:gd name="connsiteY7" fmla="*/ 336550 h 835025"/>
                <a:gd name="connsiteX8" fmla="*/ 0 w 910431"/>
                <a:gd name="connsiteY8" fmla="*/ 209550 h 835025"/>
                <a:gd name="connsiteX0" fmla="*/ 0 w 922338"/>
                <a:gd name="connsiteY0" fmla="*/ 209550 h 835025"/>
                <a:gd name="connsiteX1" fmla="*/ 222250 w 922338"/>
                <a:gd name="connsiteY1" fmla="*/ 0 h 835025"/>
                <a:gd name="connsiteX2" fmla="*/ 450850 w 922338"/>
                <a:gd name="connsiteY2" fmla="*/ 12700 h 835025"/>
                <a:gd name="connsiteX3" fmla="*/ 330200 w 922338"/>
                <a:gd name="connsiteY3" fmla="*/ 152400 h 835025"/>
                <a:gd name="connsiteX4" fmla="*/ 922338 w 922338"/>
                <a:gd name="connsiteY4" fmla="*/ 727869 h 835025"/>
                <a:gd name="connsiteX5" fmla="*/ 808037 w 922338"/>
                <a:gd name="connsiteY5" fmla="*/ 835025 h 835025"/>
                <a:gd name="connsiteX6" fmla="*/ 234950 w 922338"/>
                <a:gd name="connsiteY6" fmla="*/ 241300 h 835025"/>
                <a:gd name="connsiteX7" fmla="*/ 133350 w 922338"/>
                <a:gd name="connsiteY7" fmla="*/ 336550 h 835025"/>
                <a:gd name="connsiteX8" fmla="*/ 0 w 922338"/>
                <a:gd name="connsiteY8" fmla="*/ 209550 h 835025"/>
                <a:gd name="connsiteX0" fmla="*/ 0 w 922338"/>
                <a:gd name="connsiteY0" fmla="*/ 209550 h 839788"/>
                <a:gd name="connsiteX1" fmla="*/ 222250 w 922338"/>
                <a:gd name="connsiteY1" fmla="*/ 0 h 839788"/>
                <a:gd name="connsiteX2" fmla="*/ 450850 w 922338"/>
                <a:gd name="connsiteY2" fmla="*/ 12700 h 839788"/>
                <a:gd name="connsiteX3" fmla="*/ 330200 w 922338"/>
                <a:gd name="connsiteY3" fmla="*/ 152400 h 839788"/>
                <a:gd name="connsiteX4" fmla="*/ 922338 w 922338"/>
                <a:gd name="connsiteY4" fmla="*/ 727869 h 839788"/>
                <a:gd name="connsiteX5" fmla="*/ 800894 w 922338"/>
                <a:gd name="connsiteY5" fmla="*/ 839788 h 839788"/>
                <a:gd name="connsiteX6" fmla="*/ 234950 w 922338"/>
                <a:gd name="connsiteY6" fmla="*/ 241300 h 839788"/>
                <a:gd name="connsiteX7" fmla="*/ 133350 w 922338"/>
                <a:gd name="connsiteY7" fmla="*/ 336550 h 839788"/>
                <a:gd name="connsiteX8" fmla="*/ 0 w 922338"/>
                <a:gd name="connsiteY8" fmla="*/ 209550 h 839788"/>
                <a:gd name="connsiteX0" fmla="*/ 0 w 922338"/>
                <a:gd name="connsiteY0" fmla="*/ 209550 h 840062"/>
                <a:gd name="connsiteX1" fmla="*/ 222250 w 922338"/>
                <a:gd name="connsiteY1" fmla="*/ 0 h 840062"/>
                <a:gd name="connsiteX2" fmla="*/ 450850 w 922338"/>
                <a:gd name="connsiteY2" fmla="*/ 12700 h 840062"/>
                <a:gd name="connsiteX3" fmla="*/ 330200 w 922338"/>
                <a:gd name="connsiteY3" fmla="*/ 152400 h 840062"/>
                <a:gd name="connsiteX4" fmla="*/ 922338 w 922338"/>
                <a:gd name="connsiteY4" fmla="*/ 727869 h 840062"/>
                <a:gd name="connsiteX5" fmla="*/ 800894 w 922338"/>
                <a:gd name="connsiteY5" fmla="*/ 839788 h 840062"/>
                <a:gd name="connsiteX6" fmla="*/ 234950 w 922338"/>
                <a:gd name="connsiteY6" fmla="*/ 241300 h 840062"/>
                <a:gd name="connsiteX7" fmla="*/ 133350 w 922338"/>
                <a:gd name="connsiteY7" fmla="*/ 336550 h 840062"/>
                <a:gd name="connsiteX8" fmla="*/ 0 w 922338"/>
                <a:gd name="connsiteY8" fmla="*/ 209550 h 840062"/>
                <a:gd name="connsiteX0" fmla="*/ 0 w 922338"/>
                <a:gd name="connsiteY0" fmla="*/ 209550 h 840562"/>
                <a:gd name="connsiteX1" fmla="*/ 222250 w 922338"/>
                <a:gd name="connsiteY1" fmla="*/ 0 h 840562"/>
                <a:gd name="connsiteX2" fmla="*/ 450850 w 922338"/>
                <a:gd name="connsiteY2" fmla="*/ 12700 h 840562"/>
                <a:gd name="connsiteX3" fmla="*/ 330200 w 922338"/>
                <a:gd name="connsiteY3" fmla="*/ 152400 h 840562"/>
                <a:gd name="connsiteX4" fmla="*/ 922338 w 922338"/>
                <a:gd name="connsiteY4" fmla="*/ 727869 h 840562"/>
                <a:gd name="connsiteX5" fmla="*/ 800894 w 922338"/>
                <a:gd name="connsiteY5" fmla="*/ 839788 h 840562"/>
                <a:gd name="connsiteX6" fmla="*/ 234950 w 922338"/>
                <a:gd name="connsiteY6" fmla="*/ 241300 h 840562"/>
                <a:gd name="connsiteX7" fmla="*/ 133350 w 922338"/>
                <a:gd name="connsiteY7" fmla="*/ 336550 h 840562"/>
                <a:gd name="connsiteX8" fmla="*/ 0 w 922338"/>
                <a:gd name="connsiteY8" fmla="*/ 209550 h 840562"/>
                <a:gd name="connsiteX0" fmla="*/ 0 w 952712"/>
                <a:gd name="connsiteY0" fmla="*/ 209550 h 873104"/>
                <a:gd name="connsiteX1" fmla="*/ 222250 w 952712"/>
                <a:gd name="connsiteY1" fmla="*/ 0 h 873104"/>
                <a:gd name="connsiteX2" fmla="*/ 450850 w 952712"/>
                <a:gd name="connsiteY2" fmla="*/ 12700 h 873104"/>
                <a:gd name="connsiteX3" fmla="*/ 330200 w 952712"/>
                <a:gd name="connsiteY3" fmla="*/ 152400 h 873104"/>
                <a:gd name="connsiteX4" fmla="*/ 922338 w 952712"/>
                <a:gd name="connsiteY4" fmla="*/ 727869 h 873104"/>
                <a:gd name="connsiteX5" fmla="*/ 800894 w 952712"/>
                <a:gd name="connsiteY5" fmla="*/ 839788 h 873104"/>
                <a:gd name="connsiteX6" fmla="*/ 234950 w 952712"/>
                <a:gd name="connsiteY6" fmla="*/ 241300 h 873104"/>
                <a:gd name="connsiteX7" fmla="*/ 133350 w 952712"/>
                <a:gd name="connsiteY7" fmla="*/ 336550 h 873104"/>
                <a:gd name="connsiteX8" fmla="*/ 0 w 952712"/>
                <a:gd name="connsiteY8" fmla="*/ 209550 h 873104"/>
                <a:gd name="connsiteX0" fmla="*/ 0 w 968136"/>
                <a:gd name="connsiteY0" fmla="*/ 209550 h 925311"/>
                <a:gd name="connsiteX1" fmla="*/ 222250 w 968136"/>
                <a:gd name="connsiteY1" fmla="*/ 0 h 925311"/>
                <a:gd name="connsiteX2" fmla="*/ 450850 w 968136"/>
                <a:gd name="connsiteY2" fmla="*/ 12700 h 925311"/>
                <a:gd name="connsiteX3" fmla="*/ 330200 w 968136"/>
                <a:gd name="connsiteY3" fmla="*/ 152400 h 925311"/>
                <a:gd name="connsiteX4" fmla="*/ 922338 w 968136"/>
                <a:gd name="connsiteY4" fmla="*/ 727869 h 925311"/>
                <a:gd name="connsiteX5" fmla="*/ 800894 w 968136"/>
                <a:gd name="connsiteY5" fmla="*/ 839788 h 925311"/>
                <a:gd name="connsiteX6" fmla="*/ 234950 w 968136"/>
                <a:gd name="connsiteY6" fmla="*/ 241300 h 925311"/>
                <a:gd name="connsiteX7" fmla="*/ 133350 w 968136"/>
                <a:gd name="connsiteY7" fmla="*/ 336550 h 925311"/>
                <a:gd name="connsiteX8" fmla="*/ 0 w 968136"/>
                <a:gd name="connsiteY8" fmla="*/ 209550 h 925311"/>
                <a:gd name="connsiteX0" fmla="*/ 0 w 942961"/>
                <a:gd name="connsiteY0" fmla="*/ 209550 h 847300"/>
                <a:gd name="connsiteX1" fmla="*/ 222250 w 942961"/>
                <a:gd name="connsiteY1" fmla="*/ 0 h 847300"/>
                <a:gd name="connsiteX2" fmla="*/ 450850 w 942961"/>
                <a:gd name="connsiteY2" fmla="*/ 12700 h 847300"/>
                <a:gd name="connsiteX3" fmla="*/ 330200 w 942961"/>
                <a:gd name="connsiteY3" fmla="*/ 152400 h 847300"/>
                <a:gd name="connsiteX4" fmla="*/ 922338 w 942961"/>
                <a:gd name="connsiteY4" fmla="*/ 727869 h 847300"/>
                <a:gd name="connsiteX5" fmla="*/ 800894 w 942961"/>
                <a:gd name="connsiteY5" fmla="*/ 839788 h 847300"/>
                <a:gd name="connsiteX6" fmla="*/ 234950 w 942961"/>
                <a:gd name="connsiteY6" fmla="*/ 241300 h 847300"/>
                <a:gd name="connsiteX7" fmla="*/ 133350 w 942961"/>
                <a:gd name="connsiteY7" fmla="*/ 336550 h 847300"/>
                <a:gd name="connsiteX8" fmla="*/ 0 w 942961"/>
                <a:gd name="connsiteY8" fmla="*/ 209550 h 847300"/>
                <a:gd name="connsiteX0" fmla="*/ 0 w 923281"/>
                <a:gd name="connsiteY0" fmla="*/ 209550 h 844182"/>
                <a:gd name="connsiteX1" fmla="*/ 222250 w 923281"/>
                <a:gd name="connsiteY1" fmla="*/ 0 h 844182"/>
                <a:gd name="connsiteX2" fmla="*/ 450850 w 923281"/>
                <a:gd name="connsiteY2" fmla="*/ 12700 h 844182"/>
                <a:gd name="connsiteX3" fmla="*/ 330200 w 923281"/>
                <a:gd name="connsiteY3" fmla="*/ 152400 h 844182"/>
                <a:gd name="connsiteX4" fmla="*/ 922338 w 923281"/>
                <a:gd name="connsiteY4" fmla="*/ 727869 h 844182"/>
                <a:gd name="connsiteX5" fmla="*/ 800894 w 923281"/>
                <a:gd name="connsiteY5" fmla="*/ 839788 h 844182"/>
                <a:gd name="connsiteX6" fmla="*/ 234950 w 923281"/>
                <a:gd name="connsiteY6" fmla="*/ 241300 h 844182"/>
                <a:gd name="connsiteX7" fmla="*/ 133350 w 923281"/>
                <a:gd name="connsiteY7" fmla="*/ 336550 h 844182"/>
                <a:gd name="connsiteX8" fmla="*/ 0 w 923281"/>
                <a:gd name="connsiteY8" fmla="*/ 209550 h 844182"/>
                <a:gd name="connsiteX0" fmla="*/ 0 w 923563"/>
                <a:gd name="connsiteY0" fmla="*/ 209550 h 849087"/>
                <a:gd name="connsiteX1" fmla="*/ 222250 w 923563"/>
                <a:gd name="connsiteY1" fmla="*/ 0 h 849087"/>
                <a:gd name="connsiteX2" fmla="*/ 450850 w 923563"/>
                <a:gd name="connsiteY2" fmla="*/ 12700 h 849087"/>
                <a:gd name="connsiteX3" fmla="*/ 330200 w 923563"/>
                <a:gd name="connsiteY3" fmla="*/ 152400 h 849087"/>
                <a:gd name="connsiteX4" fmla="*/ 922338 w 923563"/>
                <a:gd name="connsiteY4" fmla="*/ 727869 h 849087"/>
                <a:gd name="connsiteX5" fmla="*/ 800894 w 923563"/>
                <a:gd name="connsiteY5" fmla="*/ 839788 h 849087"/>
                <a:gd name="connsiteX6" fmla="*/ 234950 w 923563"/>
                <a:gd name="connsiteY6" fmla="*/ 241300 h 849087"/>
                <a:gd name="connsiteX7" fmla="*/ 133350 w 923563"/>
                <a:gd name="connsiteY7" fmla="*/ 336550 h 849087"/>
                <a:gd name="connsiteX8" fmla="*/ 0 w 923563"/>
                <a:gd name="connsiteY8" fmla="*/ 209550 h 849087"/>
                <a:gd name="connsiteX0" fmla="*/ 0 w 923893"/>
                <a:gd name="connsiteY0" fmla="*/ 209550 h 853577"/>
                <a:gd name="connsiteX1" fmla="*/ 222250 w 923893"/>
                <a:gd name="connsiteY1" fmla="*/ 0 h 853577"/>
                <a:gd name="connsiteX2" fmla="*/ 450850 w 923893"/>
                <a:gd name="connsiteY2" fmla="*/ 12700 h 853577"/>
                <a:gd name="connsiteX3" fmla="*/ 330200 w 923893"/>
                <a:gd name="connsiteY3" fmla="*/ 152400 h 853577"/>
                <a:gd name="connsiteX4" fmla="*/ 922338 w 923893"/>
                <a:gd name="connsiteY4" fmla="*/ 727869 h 853577"/>
                <a:gd name="connsiteX5" fmla="*/ 800894 w 923893"/>
                <a:gd name="connsiteY5" fmla="*/ 839788 h 853577"/>
                <a:gd name="connsiteX6" fmla="*/ 234950 w 923893"/>
                <a:gd name="connsiteY6" fmla="*/ 241300 h 853577"/>
                <a:gd name="connsiteX7" fmla="*/ 133350 w 923893"/>
                <a:gd name="connsiteY7" fmla="*/ 336550 h 853577"/>
                <a:gd name="connsiteX8" fmla="*/ 0 w 923893"/>
                <a:gd name="connsiteY8" fmla="*/ 209550 h 853577"/>
                <a:gd name="connsiteX0" fmla="*/ 0 w 946123"/>
                <a:gd name="connsiteY0" fmla="*/ 209550 h 852308"/>
                <a:gd name="connsiteX1" fmla="*/ 222250 w 946123"/>
                <a:gd name="connsiteY1" fmla="*/ 0 h 852308"/>
                <a:gd name="connsiteX2" fmla="*/ 450850 w 946123"/>
                <a:gd name="connsiteY2" fmla="*/ 12700 h 852308"/>
                <a:gd name="connsiteX3" fmla="*/ 330200 w 946123"/>
                <a:gd name="connsiteY3" fmla="*/ 152400 h 852308"/>
                <a:gd name="connsiteX4" fmla="*/ 922338 w 946123"/>
                <a:gd name="connsiteY4" fmla="*/ 727869 h 852308"/>
                <a:gd name="connsiteX5" fmla="*/ 793750 w 946123"/>
                <a:gd name="connsiteY5" fmla="*/ 832644 h 852308"/>
                <a:gd name="connsiteX6" fmla="*/ 234950 w 946123"/>
                <a:gd name="connsiteY6" fmla="*/ 241300 h 852308"/>
                <a:gd name="connsiteX7" fmla="*/ 133350 w 946123"/>
                <a:gd name="connsiteY7" fmla="*/ 336550 h 852308"/>
                <a:gd name="connsiteX8" fmla="*/ 0 w 946123"/>
                <a:gd name="connsiteY8" fmla="*/ 209550 h 852308"/>
                <a:gd name="connsiteX0" fmla="*/ 0 w 943084"/>
                <a:gd name="connsiteY0" fmla="*/ 209550 h 847144"/>
                <a:gd name="connsiteX1" fmla="*/ 222250 w 943084"/>
                <a:gd name="connsiteY1" fmla="*/ 0 h 847144"/>
                <a:gd name="connsiteX2" fmla="*/ 450850 w 943084"/>
                <a:gd name="connsiteY2" fmla="*/ 12700 h 847144"/>
                <a:gd name="connsiteX3" fmla="*/ 330200 w 943084"/>
                <a:gd name="connsiteY3" fmla="*/ 152400 h 847144"/>
                <a:gd name="connsiteX4" fmla="*/ 922338 w 943084"/>
                <a:gd name="connsiteY4" fmla="*/ 727869 h 847144"/>
                <a:gd name="connsiteX5" fmla="*/ 793750 w 943084"/>
                <a:gd name="connsiteY5" fmla="*/ 832644 h 847144"/>
                <a:gd name="connsiteX6" fmla="*/ 234950 w 943084"/>
                <a:gd name="connsiteY6" fmla="*/ 241300 h 847144"/>
                <a:gd name="connsiteX7" fmla="*/ 133350 w 943084"/>
                <a:gd name="connsiteY7" fmla="*/ 336550 h 847144"/>
                <a:gd name="connsiteX8" fmla="*/ 0 w 943084"/>
                <a:gd name="connsiteY8" fmla="*/ 209550 h 847144"/>
                <a:gd name="connsiteX0" fmla="*/ 0 w 934844"/>
                <a:gd name="connsiteY0" fmla="*/ 209550 h 862772"/>
                <a:gd name="connsiteX1" fmla="*/ 222250 w 934844"/>
                <a:gd name="connsiteY1" fmla="*/ 0 h 862772"/>
                <a:gd name="connsiteX2" fmla="*/ 450850 w 934844"/>
                <a:gd name="connsiteY2" fmla="*/ 12700 h 862772"/>
                <a:gd name="connsiteX3" fmla="*/ 330200 w 934844"/>
                <a:gd name="connsiteY3" fmla="*/ 152400 h 862772"/>
                <a:gd name="connsiteX4" fmla="*/ 903288 w 934844"/>
                <a:gd name="connsiteY4" fmla="*/ 711200 h 862772"/>
                <a:gd name="connsiteX5" fmla="*/ 793750 w 934844"/>
                <a:gd name="connsiteY5" fmla="*/ 832644 h 862772"/>
                <a:gd name="connsiteX6" fmla="*/ 234950 w 934844"/>
                <a:gd name="connsiteY6" fmla="*/ 241300 h 862772"/>
                <a:gd name="connsiteX7" fmla="*/ 133350 w 934844"/>
                <a:gd name="connsiteY7" fmla="*/ 336550 h 862772"/>
                <a:gd name="connsiteX8" fmla="*/ 0 w 934844"/>
                <a:gd name="connsiteY8" fmla="*/ 209550 h 862772"/>
                <a:gd name="connsiteX0" fmla="*/ 0 w 917356"/>
                <a:gd name="connsiteY0" fmla="*/ 209550 h 854132"/>
                <a:gd name="connsiteX1" fmla="*/ 222250 w 917356"/>
                <a:gd name="connsiteY1" fmla="*/ 0 h 854132"/>
                <a:gd name="connsiteX2" fmla="*/ 450850 w 917356"/>
                <a:gd name="connsiteY2" fmla="*/ 12700 h 854132"/>
                <a:gd name="connsiteX3" fmla="*/ 330200 w 917356"/>
                <a:gd name="connsiteY3" fmla="*/ 152400 h 854132"/>
                <a:gd name="connsiteX4" fmla="*/ 903288 w 917356"/>
                <a:gd name="connsiteY4" fmla="*/ 711200 h 854132"/>
                <a:gd name="connsiteX5" fmla="*/ 793750 w 917356"/>
                <a:gd name="connsiteY5" fmla="*/ 832644 h 854132"/>
                <a:gd name="connsiteX6" fmla="*/ 234950 w 917356"/>
                <a:gd name="connsiteY6" fmla="*/ 241300 h 854132"/>
                <a:gd name="connsiteX7" fmla="*/ 133350 w 917356"/>
                <a:gd name="connsiteY7" fmla="*/ 336550 h 854132"/>
                <a:gd name="connsiteX8" fmla="*/ 0 w 917356"/>
                <a:gd name="connsiteY8" fmla="*/ 209550 h 854132"/>
                <a:gd name="connsiteX0" fmla="*/ 0 w 934844"/>
                <a:gd name="connsiteY0" fmla="*/ 209550 h 858741"/>
                <a:gd name="connsiteX1" fmla="*/ 222250 w 934844"/>
                <a:gd name="connsiteY1" fmla="*/ 0 h 858741"/>
                <a:gd name="connsiteX2" fmla="*/ 450850 w 934844"/>
                <a:gd name="connsiteY2" fmla="*/ 12700 h 858741"/>
                <a:gd name="connsiteX3" fmla="*/ 330200 w 934844"/>
                <a:gd name="connsiteY3" fmla="*/ 152400 h 858741"/>
                <a:gd name="connsiteX4" fmla="*/ 903288 w 934844"/>
                <a:gd name="connsiteY4" fmla="*/ 711200 h 858741"/>
                <a:gd name="connsiteX5" fmla="*/ 793750 w 934844"/>
                <a:gd name="connsiteY5" fmla="*/ 827881 h 858741"/>
                <a:gd name="connsiteX6" fmla="*/ 234950 w 934844"/>
                <a:gd name="connsiteY6" fmla="*/ 241300 h 858741"/>
                <a:gd name="connsiteX7" fmla="*/ 133350 w 934844"/>
                <a:gd name="connsiteY7" fmla="*/ 336550 h 858741"/>
                <a:gd name="connsiteX8" fmla="*/ 0 w 934844"/>
                <a:gd name="connsiteY8" fmla="*/ 209550 h 858741"/>
                <a:gd name="connsiteX0" fmla="*/ 0 w 924718"/>
                <a:gd name="connsiteY0" fmla="*/ 209550 h 846470"/>
                <a:gd name="connsiteX1" fmla="*/ 222250 w 924718"/>
                <a:gd name="connsiteY1" fmla="*/ 0 h 846470"/>
                <a:gd name="connsiteX2" fmla="*/ 450850 w 924718"/>
                <a:gd name="connsiteY2" fmla="*/ 12700 h 846470"/>
                <a:gd name="connsiteX3" fmla="*/ 330200 w 924718"/>
                <a:gd name="connsiteY3" fmla="*/ 152400 h 846470"/>
                <a:gd name="connsiteX4" fmla="*/ 903288 w 924718"/>
                <a:gd name="connsiteY4" fmla="*/ 711200 h 846470"/>
                <a:gd name="connsiteX5" fmla="*/ 793750 w 924718"/>
                <a:gd name="connsiteY5" fmla="*/ 827881 h 846470"/>
                <a:gd name="connsiteX6" fmla="*/ 234950 w 924718"/>
                <a:gd name="connsiteY6" fmla="*/ 241300 h 846470"/>
                <a:gd name="connsiteX7" fmla="*/ 133350 w 924718"/>
                <a:gd name="connsiteY7" fmla="*/ 336550 h 846470"/>
                <a:gd name="connsiteX8" fmla="*/ 0 w 924718"/>
                <a:gd name="connsiteY8" fmla="*/ 209550 h 846470"/>
                <a:gd name="connsiteX0" fmla="*/ 0 w 920266"/>
                <a:gd name="connsiteY0" fmla="*/ 209550 h 847921"/>
                <a:gd name="connsiteX1" fmla="*/ 222250 w 920266"/>
                <a:gd name="connsiteY1" fmla="*/ 0 h 847921"/>
                <a:gd name="connsiteX2" fmla="*/ 450850 w 920266"/>
                <a:gd name="connsiteY2" fmla="*/ 12700 h 847921"/>
                <a:gd name="connsiteX3" fmla="*/ 330200 w 920266"/>
                <a:gd name="connsiteY3" fmla="*/ 152400 h 847921"/>
                <a:gd name="connsiteX4" fmla="*/ 903288 w 920266"/>
                <a:gd name="connsiteY4" fmla="*/ 711200 h 847921"/>
                <a:gd name="connsiteX5" fmla="*/ 793750 w 920266"/>
                <a:gd name="connsiteY5" fmla="*/ 827881 h 847921"/>
                <a:gd name="connsiteX6" fmla="*/ 234950 w 920266"/>
                <a:gd name="connsiteY6" fmla="*/ 241300 h 847921"/>
                <a:gd name="connsiteX7" fmla="*/ 133350 w 920266"/>
                <a:gd name="connsiteY7" fmla="*/ 336550 h 847921"/>
                <a:gd name="connsiteX8" fmla="*/ 0 w 920266"/>
                <a:gd name="connsiteY8" fmla="*/ 209550 h 847921"/>
                <a:gd name="connsiteX0" fmla="*/ 0 w 923665"/>
                <a:gd name="connsiteY0" fmla="*/ 209550 h 846243"/>
                <a:gd name="connsiteX1" fmla="*/ 222250 w 923665"/>
                <a:gd name="connsiteY1" fmla="*/ 0 h 846243"/>
                <a:gd name="connsiteX2" fmla="*/ 450850 w 923665"/>
                <a:gd name="connsiteY2" fmla="*/ 12700 h 846243"/>
                <a:gd name="connsiteX3" fmla="*/ 346868 w 923665"/>
                <a:gd name="connsiteY3" fmla="*/ 161925 h 846243"/>
                <a:gd name="connsiteX4" fmla="*/ 903288 w 923665"/>
                <a:gd name="connsiteY4" fmla="*/ 711200 h 846243"/>
                <a:gd name="connsiteX5" fmla="*/ 793750 w 923665"/>
                <a:gd name="connsiteY5" fmla="*/ 827881 h 846243"/>
                <a:gd name="connsiteX6" fmla="*/ 234950 w 923665"/>
                <a:gd name="connsiteY6" fmla="*/ 241300 h 846243"/>
                <a:gd name="connsiteX7" fmla="*/ 133350 w 923665"/>
                <a:gd name="connsiteY7" fmla="*/ 336550 h 846243"/>
                <a:gd name="connsiteX8" fmla="*/ 0 w 923665"/>
                <a:gd name="connsiteY8" fmla="*/ 209550 h 846243"/>
                <a:gd name="connsiteX0" fmla="*/ 0 w 923665"/>
                <a:gd name="connsiteY0" fmla="*/ 209550 h 846243"/>
                <a:gd name="connsiteX1" fmla="*/ 222250 w 923665"/>
                <a:gd name="connsiteY1" fmla="*/ 0 h 846243"/>
                <a:gd name="connsiteX2" fmla="*/ 450850 w 923665"/>
                <a:gd name="connsiteY2" fmla="*/ 12700 h 846243"/>
                <a:gd name="connsiteX3" fmla="*/ 346868 w 923665"/>
                <a:gd name="connsiteY3" fmla="*/ 161925 h 846243"/>
                <a:gd name="connsiteX4" fmla="*/ 903288 w 923665"/>
                <a:gd name="connsiteY4" fmla="*/ 711200 h 846243"/>
                <a:gd name="connsiteX5" fmla="*/ 793750 w 923665"/>
                <a:gd name="connsiteY5" fmla="*/ 827881 h 846243"/>
                <a:gd name="connsiteX6" fmla="*/ 234950 w 923665"/>
                <a:gd name="connsiteY6" fmla="*/ 241300 h 846243"/>
                <a:gd name="connsiteX7" fmla="*/ 133350 w 923665"/>
                <a:gd name="connsiteY7" fmla="*/ 336550 h 846243"/>
                <a:gd name="connsiteX8" fmla="*/ 0 w 923665"/>
                <a:gd name="connsiteY8" fmla="*/ 209550 h 846243"/>
                <a:gd name="connsiteX0" fmla="*/ 0 w 922769"/>
                <a:gd name="connsiteY0" fmla="*/ 209550 h 842074"/>
                <a:gd name="connsiteX1" fmla="*/ 222250 w 922769"/>
                <a:gd name="connsiteY1" fmla="*/ 0 h 842074"/>
                <a:gd name="connsiteX2" fmla="*/ 450850 w 922769"/>
                <a:gd name="connsiteY2" fmla="*/ 12700 h 842074"/>
                <a:gd name="connsiteX3" fmla="*/ 346868 w 922769"/>
                <a:gd name="connsiteY3" fmla="*/ 161925 h 842074"/>
                <a:gd name="connsiteX4" fmla="*/ 903288 w 922769"/>
                <a:gd name="connsiteY4" fmla="*/ 711200 h 842074"/>
                <a:gd name="connsiteX5" fmla="*/ 793750 w 922769"/>
                <a:gd name="connsiteY5" fmla="*/ 827881 h 842074"/>
                <a:gd name="connsiteX6" fmla="*/ 234950 w 922769"/>
                <a:gd name="connsiteY6" fmla="*/ 241300 h 842074"/>
                <a:gd name="connsiteX7" fmla="*/ 133350 w 922769"/>
                <a:gd name="connsiteY7" fmla="*/ 336550 h 842074"/>
                <a:gd name="connsiteX8" fmla="*/ 0 w 922769"/>
                <a:gd name="connsiteY8" fmla="*/ 209550 h 842074"/>
                <a:gd name="connsiteX0" fmla="*/ 0 w 916703"/>
                <a:gd name="connsiteY0" fmla="*/ 209550 h 843542"/>
                <a:gd name="connsiteX1" fmla="*/ 222250 w 916703"/>
                <a:gd name="connsiteY1" fmla="*/ 0 h 843542"/>
                <a:gd name="connsiteX2" fmla="*/ 450850 w 916703"/>
                <a:gd name="connsiteY2" fmla="*/ 12700 h 843542"/>
                <a:gd name="connsiteX3" fmla="*/ 346868 w 916703"/>
                <a:gd name="connsiteY3" fmla="*/ 161925 h 843542"/>
                <a:gd name="connsiteX4" fmla="*/ 903288 w 916703"/>
                <a:gd name="connsiteY4" fmla="*/ 711200 h 843542"/>
                <a:gd name="connsiteX5" fmla="*/ 793750 w 916703"/>
                <a:gd name="connsiteY5" fmla="*/ 827881 h 843542"/>
                <a:gd name="connsiteX6" fmla="*/ 234950 w 916703"/>
                <a:gd name="connsiteY6" fmla="*/ 241300 h 843542"/>
                <a:gd name="connsiteX7" fmla="*/ 133350 w 916703"/>
                <a:gd name="connsiteY7" fmla="*/ 336550 h 843542"/>
                <a:gd name="connsiteX8" fmla="*/ 0 w 916703"/>
                <a:gd name="connsiteY8" fmla="*/ 209550 h 843542"/>
                <a:gd name="connsiteX0" fmla="*/ 0 w 916703"/>
                <a:gd name="connsiteY0" fmla="*/ 209550 h 843542"/>
                <a:gd name="connsiteX1" fmla="*/ 222250 w 916703"/>
                <a:gd name="connsiteY1" fmla="*/ 0 h 843542"/>
                <a:gd name="connsiteX2" fmla="*/ 450850 w 916703"/>
                <a:gd name="connsiteY2" fmla="*/ 12700 h 843542"/>
                <a:gd name="connsiteX3" fmla="*/ 346868 w 916703"/>
                <a:gd name="connsiteY3" fmla="*/ 161925 h 843542"/>
                <a:gd name="connsiteX4" fmla="*/ 903288 w 916703"/>
                <a:gd name="connsiteY4" fmla="*/ 711200 h 843542"/>
                <a:gd name="connsiteX5" fmla="*/ 793750 w 916703"/>
                <a:gd name="connsiteY5" fmla="*/ 827881 h 843542"/>
                <a:gd name="connsiteX6" fmla="*/ 234950 w 916703"/>
                <a:gd name="connsiteY6" fmla="*/ 241300 h 843542"/>
                <a:gd name="connsiteX7" fmla="*/ 133350 w 916703"/>
                <a:gd name="connsiteY7" fmla="*/ 336550 h 843542"/>
                <a:gd name="connsiteX8" fmla="*/ 0 w 916703"/>
                <a:gd name="connsiteY8" fmla="*/ 209550 h 843542"/>
                <a:gd name="connsiteX0" fmla="*/ 0 w 920121"/>
                <a:gd name="connsiteY0" fmla="*/ 209550 h 846243"/>
                <a:gd name="connsiteX1" fmla="*/ 222250 w 920121"/>
                <a:gd name="connsiteY1" fmla="*/ 0 h 846243"/>
                <a:gd name="connsiteX2" fmla="*/ 450850 w 920121"/>
                <a:gd name="connsiteY2" fmla="*/ 12700 h 846243"/>
                <a:gd name="connsiteX3" fmla="*/ 346868 w 920121"/>
                <a:gd name="connsiteY3" fmla="*/ 161925 h 846243"/>
                <a:gd name="connsiteX4" fmla="*/ 903288 w 920121"/>
                <a:gd name="connsiteY4" fmla="*/ 711200 h 846243"/>
                <a:gd name="connsiteX5" fmla="*/ 793750 w 920121"/>
                <a:gd name="connsiteY5" fmla="*/ 827881 h 846243"/>
                <a:gd name="connsiteX6" fmla="*/ 234950 w 920121"/>
                <a:gd name="connsiteY6" fmla="*/ 241300 h 846243"/>
                <a:gd name="connsiteX7" fmla="*/ 133350 w 920121"/>
                <a:gd name="connsiteY7" fmla="*/ 336550 h 846243"/>
                <a:gd name="connsiteX8" fmla="*/ 0 w 920121"/>
                <a:gd name="connsiteY8" fmla="*/ 209550 h 846243"/>
                <a:gd name="connsiteX0" fmla="*/ 0 w 920121"/>
                <a:gd name="connsiteY0" fmla="*/ 209550 h 846243"/>
                <a:gd name="connsiteX1" fmla="*/ 222250 w 920121"/>
                <a:gd name="connsiteY1" fmla="*/ 0 h 846243"/>
                <a:gd name="connsiteX2" fmla="*/ 450850 w 920121"/>
                <a:gd name="connsiteY2" fmla="*/ 12700 h 846243"/>
                <a:gd name="connsiteX3" fmla="*/ 346868 w 920121"/>
                <a:gd name="connsiteY3" fmla="*/ 161925 h 846243"/>
                <a:gd name="connsiteX4" fmla="*/ 903288 w 920121"/>
                <a:gd name="connsiteY4" fmla="*/ 711200 h 846243"/>
                <a:gd name="connsiteX5" fmla="*/ 793750 w 920121"/>
                <a:gd name="connsiteY5" fmla="*/ 827881 h 846243"/>
                <a:gd name="connsiteX6" fmla="*/ 234950 w 920121"/>
                <a:gd name="connsiteY6" fmla="*/ 241300 h 846243"/>
                <a:gd name="connsiteX7" fmla="*/ 133350 w 920121"/>
                <a:gd name="connsiteY7" fmla="*/ 336550 h 846243"/>
                <a:gd name="connsiteX8" fmla="*/ 0 w 920121"/>
                <a:gd name="connsiteY8" fmla="*/ 209550 h 846243"/>
                <a:gd name="connsiteX0" fmla="*/ 0 w 923294"/>
                <a:gd name="connsiteY0" fmla="*/ 209550 h 841257"/>
                <a:gd name="connsiteX1" fmla="*/ 222250 w 923294"/>
                <a:gd name="connsiteY1" fmla="*/ 0 h 841257"/>
                <a:gd name="connsiteX2" fmla="*/ 450850 w 923294"/>
                <a:gd name="connsiteY2" fmla="*/ 12700 h 841257"/>
                <a:gd name="connsiteX3" fmla="*/ 346868 w 923294"/>
                <a:gd name="connsiteY3" fmla="*/ 161925 h 841257"/>
                <a:gd name="connsiteX4" fmla="*/ 903288 w 923294"/>
                <a:gd name="connsiteY4" fmla="*/ 711200 h 841257"/>
                <a:gd name="connsiteX5" fmla="*/ 793750 w 923294"/>
                <a:gd name="connsiteY5" fmla="*/ 827881 h 841257"/>
                <a:gd name="connsiteX6" fmla="*/ 234950 w 923294"/>
                <a:gd name="connsiteY6" fmla="*/ 241300 h 841257"/>
                <a:gd name="connsiteX7" fmla="*/ 133350 w 923294"/>
                <a:gd name="connsiteY7" fmla="*/ 336550 h 841257"/>
                <a:gd name="connsiteX8" fmla="*/ 0 w 923294"/>
                <a:gd name="connsiteY8" fmla="*/ 209550 h 841257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4950 w 921817"/>
                <a:gd name="connsiteY6" fmla="*/ 241300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4950 w 921817"/>
                <a:gd name="connsiteY6" fmla="*/ 241300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5731 w 921817"/>
                <a:gd name="connsiteY7" fmla="*/ 35560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5731 w 921817"/>
                <a:gd name="connsiteY7" fmla="*/ 365125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5731 w 921817"/>
                <a:gd name="connsiteY7" fmla="*/ 365125 h 846243"/>
                <a:gd name="connsiteX8" fmla="*/ 0 w 921817"/>
                <a:gd name="connsiteY8" fmla="*/ 209550 h 846243"/>
                <a:gd name="connsiteX0" fmla="*/ 0 w 936104"/>
                <a:gd name="connsiteY0" fmla="*/ 216694 h 846243"/>
                <a:gd name="connsiteX1" fmla="*/ 236537 w 936104"/>
                <a:gd name="connsiteY1" fmla="*/ 0 h 846243"/>
                <a:gd name="connsiteX2" fmla="*/ 465137 w 936104"/>
                <a:gd name="connsiteY2" fmla="*/ 12700 h 846243"/>
                <a:gd name="connsiteX3" fmla="*/ 361155 w 936104"/>
                <a:gd name="connsiteY3" fmla="*/ 161925 h 846243"/>
                <a:gd name="connsiteX4" fmla="*/ 917575 w 936104"/>
                <a:gd name="connsiteY4" fmla="*/ 711200 h 846243"/>
                <a:gd name="connsiteX5" fmla="*/ 808037 w 936104"/>
                <a:gd name="connsiteY5" fmla="*/ 827881 h 846243"/>
                <a:gd name="connsiteX6" fmla="*/ 251619 w 936104"/>
                <a:gd name="connsiteY6" fmla="*/ 257969 h 846243"/>
                <a:gd name="connsiteX7" fmla="*/ 150018 w 936104"/>
                <a:gd name="connsiteY7" fmla="*/ 365125 h 846243"/>
                <a:gd name="connsiteX8" fmla="*/ 0 w 936104"/>
                <a:gd name="connsiteY8" fmla="*/ 216694 h 846243"/>
                <a:gd name="connsiteX0" fmla="*/ 0 w 936104"/>
                <a:gd name="connsiteY0" fmla="*/ 216694 h 846243"/>
                <a:gd name="connsiteX1" fmla="*/ 236537 w 936104"/>
                <a:gd name="connsiteY1" fmla="*/ 0 h 846243"/>
                <a:gd name="connsiteX2" fmla="*/ 465137 w 936104"/>
                <a:gd name="connsiteY2" fmla="*/ 12700 h 846243"/>
                <a:gd name="connsiteX3" fmla="*/ 361155 w 936104"/>
                <a:gd name="connsiteY3" fmla="*/ 161925 h 846243"/>
                <a:gd name="connsiteX4" fmla="*/ 917575 w 936104"/>
                <a:gd name="connsiteY4" fmla="*/ 711200 h 846243"/>
                <a:gd name="connsiteX5" fmla="*/ 808037 w 936104"/>
                <a:gd name="connsiteY5" fmla="*/ 827881 h 846243"/>
                <a:gd name="connsiteX6" fmla="*/ 251619 w 936104"/>
                <a:gd name="connsiteY6" fmla="*/ 257969 h 846243"/>
                <a:gd name="connsiteX7" fmla="*/ 150018 w 936104"/>
                <a:gd name="connsiteY7" fmla="*/ 365125 h 846243"/>
                <a:gd name="connsiteX8" fmla="*/ 0 w 936104"/>
                <a:gd name="connsiteY8" fmla="*/ 216694 h 846243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65137 w 936104"/>
                <a:gd name="connsiteY2" fmla="*/ 29369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251619 w 936104"/>
                <a:gd name="connsiteY6" fmla="*/ 274638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91331 w 936104"/>
                <a:gd name="connsiteY2" fmla="*/ 26988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251619 w 936104"/>
                <a:gd name="connsiteY6" fmla="*/ 274638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98475 w 936104"/>
                <a:gd name="connsiteY2" fmla="*/ 26988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251619 w 936104"/>
                <a:gd name="connsiteY6" fmla="*/ 274638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104" h="862912">
                  <a:moveTo>
                    <a:pt x="0" y="233363"/>
                  </a:moveTo>
                  <a:lnTo>
                    <a:pt x="246062" y="0"/>
                  </a:lnTo>
                  <a:lnTo>
                    <a:pt x="498475" y="26988"/>
                  </a:lnTo>
                  <a:lnTo>
                    <a:pt x="361155" y="178594"/>
                  </a:lnTo>
                  <a:cubicBezTo>
                    <a:pt x="444499" y="264452"/>
                    <a:pt x="639365" y="453231"/>
                    <a:pt x="917575" y="727869"/>
                  </a:cubicBezTo>
                  <a:cubicBezTo>
                    <a:pt x="982531" y="838862"/>
                    <a:pt x="859896" y="894291"/>
                    <a:pt x="808037" y="844550"/>
                  </a:cubicBezTo>
                  <a:cubicBezTo>
                    <a:pt x="749034" y="787664"/>
                    <a:pt x="440267" y="474134"/>
                    <a:pt x="251619" y="274638"/>
                  </a:cubicBezTo>
                  <a:cubicBezTo>
                    <a:pt x="216958" y="310357"/>
                    <a:pt x="184679" y="355600"/>
                    <a:pt x="150018" y="381794"/>
                  </a:cubicBezTo>
                  <a:cubicBezTo>
                    <a:pt x="104774" y="348986"/>
                    <a:pt x="69056" y="301890"/>
                    <a:pt x="0" y="2333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Pie 163"/>
            <p:cNvSpPr/>
            <p:nvPr/>
          </p:nvSpPr>
          <p:spPr>
            <a:xfrm rot="16200000">
              <a:off x="3271601" y="5413219"/>
              <a:ext cx="963317" cy="766888"/>
            </a:xfrm>
            <a:custGeom>
              <a:avLst/>
              <a:gdLst>
                <a:gd name="connsiteX0" fmla="*/ 1087050 w 1090434"/>
                <a:gd name="connsiteY0" fmla="*/ 484568 h 1090434"/>
                <a:gd name="connsiteX1" fmla="*/ 668154 w 1090434"/>
                <a:gd name="connsiteY1" fmla="*/ 1076394 h 1090434"/>
                <a:gd name="connsiteX2" fmla="*/ 31834 w 1090434"/>
                <a:gd name="connsiteY2" fmla="*/ 728791 h 1090434"/>
                <a:gd name="connsiteX3" fmla="*/ 303474 w 1090434"/>
                <a:gd name="connsiteY3" fmla="*/ 56524 h 1090434"/>
                <a:gd name="connsiteX4" fmla="*/ 545217 w 1090434"/>
                <a:gd name="connsiteY4" fmla="*/ 545217 h 1090434"/>
                <a:gd name="connsiteX5" fmla="*/ 1087050 w 1090434"/>
                <a:gd name="connsiteY5" fmla="*/ 484568 h 1090434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55343 h 1033992"/>
                <a:gd name="connsiteX5" fmla="*/ 1087141 w 1090559"/>
                <a:gd name="connsiteY5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55343 h 1033992"/>
                <a:gd name="connsiteX5" fmla="*/ 792631 w 1090559"/>
                <a:gd name="connsiteY5" fmla="*/ 405261 h 1033992"/>
                <a:gd name="connsiteX6" fmla="*/ 1087141 w 1090559"/>
                <a:gd name="connsiteY6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55343 h 1033992"/>
                <a:gd name="connsiteX5" fmla="*/ 440206 w 1090559"/>
                <a:gd name="connsiteY5" fmla="*/ 643389 h 1033992"/>
                <a:gd name="connsiteX6" fmla="*/ 1087141 w 1090559"/>
                <a:gd name="connsiteY6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55343 h 1033992"/>
                <a:gd name="connsiteX5" fmla="*/ 440206 w 1090559"/>
                <a:gd name="connsiteY5" fmla="*/ 643389 h 1033992"/>
                <a:gd name="connsiteX6" fmla="*/ 1087141 w 1090559"/>
                <a:gd name="connsiteY6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55343 h 1033992"/>
                <a:gd name="connsiteX5" fmla="*/ 440206 w 1090559"/>
                <a:gd name="connsiteY5" fmla="*/ 643389 h 1033992"/>
                <a:gd name="connsiteX6" fmla="*/ 1087141 w 1090559"/>
                <a:gd name="connsiteY6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07721 h 1033992"/>
                <a:gd name="connsiteX5" fmla="*/ 440206 w 1090559"/>
                <a:gd name="connsiteY5" fmla="*/ 643389 h 1033992"/>
                <a:gd name="connsiteX6" fmla="*/ 1087141 w 1090559"/>
                <a:gd name="connsiteY6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07721 h 1033992"/>
                <a:gd name="connsiteX5" fmla="*/ 373531 w 1090559"/>
                <a:gd name="connsiteY5" fmla="*/ 633867 h 1033992"/>
                <a:gd name="connsiteX6" fmla="*/ 1087141 w 1090559"/>
                <a:gd name="connsiteY6" fmla="*/ 428044 h 1033992"/>
                <a:gd name="connsiteX0" fmla="*/ 1087141 w 1090559"/>
                <a:gd name="connsiteY0" fmla="*/ 428044 h 1033992"/>
                <a:gd name="connsiteX1" fmla="*/ 668245 w 1090559"/>
                <a:gd name="connsiteY1" fmla="*/ 1019870 h 1033992"/>
                <a:gd name="connsiteX2" fmla="*/ 31925 w 1090559"/>
                <a:gd name="connsiteY2" fmla="*/ 672267 h 1033992"/>
                <a:gd name="connsiteX3" fmla="*/ 303565 w 1090559"/>
                <a:gd name="connsiteY3" fmla="*/ 0 h 1033992"/>
                <a:gd name="connsiteX4" fmla="*/ 450058 w 1090559"/>
                <a:gd name="connsiteY4" fmla="*/ 307721 h 1033992"/>
                <a:gd name="connsiteX5" fmla="*/ 373531 w 1090559"/>
                <a:gd name="connsiteY5" fmla="*/ 633867 h 1033992"/>
                <a:gd name="connsiteX6" fmla="*/ 1087141 w 1090559"/>
                <a:gd name="connsiteY6" fmla="*/ 428044 h 1033992"/>
                <a:gd name="connsiteX0" fmla="*/ 1087141 w 1089143"/>
                <a:gd name="connsiteY0" fmla="*/ 428044 h 1040514"/>
                <a:gd name="connsiteX1" fmla="*/ 668245 w 1089143"/>
                <a:gd name="connsiteY1" fmla="*/ 1019870 h 1040514"/>
                <a:gd name="connsiteX2" fmla="*/ 31925 w 1089143"/>
                <a:gd name="connsiteY2" fmla="*/ 672267 h 1040514"/>
                <a:gd name="connsiteX3" fmla="*/ 303565 w 1089143"/>
                <a:gd name="connsiteY3" fmla="*/ 0 h 1040514"/>
                <a:gd name="connsiteX4" fmla="*/ 450058 w 1089143"/>
                <a:gd name="connsiteY4" fmla="*/ 307721 h 1040514"/>
                <a:gd name="connsiteX5" fmla="*/ 373531 w 1089143"/>
                <a:gd name="connsiteY5" fmla="*/ 633867 h 1040514"/>
                <a:gd name="connsiteX6" fmla="*/ 1087141 w 1089143"/>
                <a:gd name="connsiteY6" fmla="*/ 428044 h 1040514"/>
                <a:gd name="connsiteX0" fmla="*/ 1068669 w 1070283"/>
                <a:gd name="connsiteY0" fmla="*/ 428044 h 1026171"/>
                <a:gd name="connsiteX1" fmla="*/ 564048 w 1070283"/>
                <a:gd name="connsiteY1" fmla="*/ 1010348 h 1026171"/>
                <a:gd name="connsiteX2" fmla="*/ 13453 w 1070283"/>
                <a:gd name="connsiteY2" fmla="*/ 672267 h 1026171"/>
                <a:gd name="connsiteX3" fmla="*/ 285093 w 1070283"/>
                <a:gd name="connsiteY3" fmla="*/ 0 h 1026171"/>
                <a:gd name="connsiteX4" fmla="*/ 431586 w 1070283"/>
                <a:gd name="connsiteY4" fmla="*/ 307721 h 1026171"/>
                <a:gd name="connsiteX5" fmla="*/ 355059 w 1070283"/>
                <a:gd name="connsiteY5" fmla="*/ 633867 h 1026171"/>
                <a:gd name="connsiteX6" fmla="*/ 1068669 w 1070283"/>
                <a:gd name="connsiteY6" fmla="*/ 428044 h 1026171"/>
                <a:gd name="connsiteX0" fmla="*/ 1068669 w 1070613"/>
                <a:gd name="connsiteY0" fmla="*/ 428044 h 1016040"/>
                <a:gd name="connsiteX1" fmla="*/ 564048 w 1070613"/>
                <a:gd name="connsiteY1" fmla="*/ 1010348 h 1016040"/>
                <a:gd name="connsiteX2" fmla="*/ 13453 w 1070613"/>
                <a:gd name="connsiteY2" fmla="*/ 672267 h 1016040"/>
                <a:gd name="connsiteX3" fmla="*/ 285093 w 1070613"/>
                <a:gd name="connsiteY3" fmla="*/ 0 h 1016040"/>
                <a:gd name="connsiteX4" fmla="*/ 431586 w 1070613"/>
                <a:gd name="connsiteY4" fmla="*/ 307721 h 1016040"/>
                <a:gd name="connsiteX5" fmla="*/ 355059 w 1070613"/>
                <a:gd name="connsiteY5" fmla="*/ 633867 h 1016040"/>
                <a:gd name="connsiteX6" fmla="*/ 1068669 w 1070613"/>
                <a:gd name="connsiteY6" fmla="*/ 428044 h 1016040"/>
                <a:gd name="connsiteX0" fmla="*/ 1068669 w 1071032"/>
                <a:gd name="connsiteY0" fmla="*/ 428044 h 1016040"/>
                <a:gd name="connsiteX1" fmla="*/ 564048 w 1071032"/>
                <a:gd name="connsiteY1" fmla="*/ 1010348 h 1016040"/>
                <a:gd name="connsiteX2" fmla="*/ 13453 w 1071032"/>
                <a:gd name="connsiteY2" fmla="*/ 672267 h 1016040"/>
                <a:gd name="connsiteX3" fmla="*/ 285093 w 1071032"/>
                <a:gd name="connsiteY3" fmla="*/ 0 h 1016040"/>
                <a:gd name="connsiteX4" fmla="*/ 431586 w 1071032"/>
                <a:gd name="connsiteY4" fmla="*/ 307721 h 1016040"/>
                <a:gd name="connsiteX5" fmla="*/ 355059 w 1071032"/>
                <a:gd name="connsiteY5" fmla="*/ 633867 h 1016040"/>
                <a:gd name="connsiteX6" fmla="*/ 1068669 w 1071032"/>
                <a:gd name="connsiteY6" fmla="*/ 428044 h 1016040"/>
                <a:gd name="connsiteX0" fmla="*/ 1067489 w 1069713"/>
                <a:gd name="connsiteY0" fmla="*/ 428044 h 1006700"/>
                <a:gd name="connsiteX1" fmla="*/ 543818 w 1069713"/>
                <a:gd name="connsiteY1" fmla="*/ 1000823 h 1006700"/>
                <a:gd name="connsiteX2" fmla="*/ 12273 w 1069713"/>
                <a:gd name="connsiteY2" fmla="*/ 672267 h 1006700"/>
                <a:gd name="connsiteX3" fmla="*/ 283913 w 1069713"/>
                <a:gd name="connsiteY3" fmla="*/ 0 h 1006700"/>
                <a:gd name="connsiteX4" fmla="*/ 430406 w 1069713"/>
                <a:gd name="connsiteY4" fmla="*/ 307721 h 1006700"/>
                <a:gd name="connsiteX5" fmla="*/ 353879 w 1069713"/>
                <a:gd name="connsiteY5" fmla="*/ 633867 h 1006700"/>
                <a:gd name="connsiteX6" fmla="*/ 1067489 w 1069713"/>
                <a:gd name="connsiteY6" fmla="*/ 428044 h 1006700"/>
                <a:gd name="connsiteX0" fmla="*/ 1029389 w 1031310"/>
                <a:gd name="connsiteY0" fmla="*/ 504247 h 1003591"/>
                <a:gd name="connsiteX1" fmla="*/ 543818 w 1031310"/>
                <a:gd name="connsiteY1" fmla="*/ 1000823 h 1003591"/>
                <a:gd name="connsiteX2" fmla="*/ 12273 w 1031310"/>
                <a:gd name="connsiteY2" fmla="*/ 672267 h 1003591"/>
                <a:gd name="connsiteX3" fmla="*/ 283913 w 1031310"/>
                <a:gd name="connsiteY3" fmla="*/ 0 h 1003591"/>
                <a:gd name="connsiteX4" fmla="*/ 430406 w 1031310"/>
                <a:gd name="connsiteY4" fmla="*/ 307721 h 1003591"/>
                <a:gd name="connsiteX5" fmla="*/ 353879 w 1031310"/>
                <a:gd name="connsiteY5" fmla="*/ 633867 h 1003591"/>
                <a:gd name="connsiteX6" fmla="*/ 1029389 w 1031310"/>
                <a:gd name="connsiteY6" fmla="*/ 504247 h 1003591"/>
                <a:gd name="connsiteX0" fmla="*/ 1029389 w 1031033"/>
                <a:gd name="connsiteY0" fmla="*/ 504247 h 1009129"/>
                <a:gd name="connsiteX1" fmla="*/ 543818 w 1031033"/>
                <a:gd name="connsiteY1" fmla="*/ 1000823 h 1009129"/>
                <a:gd name="connsiteX2" fmla="*/ 12273 w 1031033"/>
                <a:gd name="connsiteY2" fmla="*/ 672267 h 1009129"/>
                <a:gd name="connsiteX3" fmla="*/ 283913 w 1031033"/>
                <a:gd name="connsiteY3" fmla="*/ 0 h 1009129"/>
                <a:gd name="connsiteX4" fmla="*/ 430406 w 1031033"/>
                <a:gd name="connsiteY4" fmla="*/ 307721 h 1009129"/>
                <a:gd name="connsiteX5" fmla="*/ 353879 w 1031033"/>
                <a:gd name="connsiteY5" fmla="*/ 633867 h 1009129"/>
                <a:gd name="connsiteX6" fmla="*/ 1029389 w 1031033"/>
                <a:gd name="connsiteY6" fmla="*/ 504247 h 1009129"/>
                <a:gd name="connsiteX0" fmla="*/ 1029389 w 1029998"/>
                <a:gd name="connsiteY0" fmla="*/ 504247 h 1009129"/>
                <a:gd name="connsiteX1" fmla="*/ 543818 w 1029998"/>
                <a:gd name="connsiteY1" fmla="*/ 1000823 h 1009129"/>
                <a:gd name="connsiteX2" fmla="*/ 12273 w 1029998"/>
                <a:gd name="connsiteY2" fmla="*/ 672267 h 1009129"/>
                <a:gd name="connsiteX3" fmla="*/ 283913 w 1029998"/>
                <a:gd name="connsiteY3" fmla="*/ 0 h 1009129"/>
                <a:gd name="connsiteX4" fmla="*/ 430406 w 1029998"/>
                <a:gd name="connsiteY4" fmla="*/ 307721 h 1009129"/>
                <a:gd name="connsiteX5" fmla="*/ 353879 w 1029998"/>
                <a:gd name="connsiteY5" fmla="*/ 633867 h 1009129"/>
                <a:gd name="connsiteX6" fmla="*/ 1029389 w 1029998"/>
                <a:gd name="connsiteY6" fmla="*/ 504247 h 1009129"/>
                <a:gd name="connsiteX0" fmla="*/ 1028999 w 1029608"/>
                <a:gd name="connsiteY0" fmla="*/ 504247 h 978309"/>
                <a:gd name="connsiteX1" fmla="*/ 537078 w 1029608"/>
                <a:gd name="connsiteY1" fmla="*/ 969076 h 978309"/>
                <a:gd name="connsiteX2" fmla="*/ 11883 w 1029608"/>
                <a:gd name="connsiteY2" fmla="*/ 672267 h 978309"/>
                <a:gd name="connsiteX3" fmla="*/ 283523 w 1029608"/>
                <a:gd name="connsiteY3" fmla="*/ 0 h 978309"/>
                <a:gd name="connsiteX4" fmla="*/ 430016 w 1029608"/>
                <a:gd name="connsiteY4" fmla="*/ 307721 h 978309"/>
                <a:gd name="connsiteX5" fmla="*/ 353489 w 1029608"/>
                <a:gd name="connsiteY5" fmla="*/ 633867 h 978309"/>
                <a:gd name="connsiteX6" fmla="*/ 1028999 w 1029608"/>
                <a:gd name="connsiteY6" fmla="*/ 504247 h 978309"/>
                <a:gd name="connsiteX0" fmla="*/ 1028999 w 1029608"/>
                <a:gd name="connsiteY0" fmla="*/ 504247 h 969113"/>
                <a:gd name="connsiteX1" fmla="*/ 537078 w 1029608"/>
                <a:gd name="connsiteY1" fmla="*/ 969076 h 969113"/>
                <a:gd name="connsiteX2" fmla="*/ 11883 w 1029608"/>
                <a:gd name="connsiteY2" fmla="*/ 672267 h 969113"/>
                <a:gd name="connsiteX3" fmla="*/ 283523 w 1029608"/>
                <a:gd name="connsiteY3" fmla="*/ 0 h 969113"/>
                <a:gd name="connsiteX4" fmla="*/ 430016 w 1029608"/>
                <a:gd name="connsiteY4" fmla="*/ 307721 h 969113"/>
                <a:gd name="connsiteX5" fmla="*/ 353489 w 1029608"/>
                <a:gd name="connsiteY5" fmla="*/ 633867 h 969113"/>
                <a:gd name="connsiteX6" fmla="*/ 1028999 w 1029608"/>
                <a:gd name="connsiteY6" fmla="*/ 504247 h 969113"/>
                <a:gd name="connsiteX0" fmla="*/ 1028999 w 1029608"/>
                <a:gd name="connsiteY0" fmla="*/ 504247 h 971083"/>
                <a:gd name="connsiteX1" fmla="*/ 537078 w 1029608"/>
                <a:gd name="connsiteY1" fmla="*/ 969076 h 971083"/>
                <a:gd name="connsiteX2" fmla="*/ 11883 w 1029608"/>
                <a:gd name="connsiteY2" fmla="*/ 672267 h 971083"/>
                <a:gd name="connsiteX3" fmla="*/ 283523 w 1029608"/>
                <a:gd name="connsiteY3" fmla="*/ 0 h 971083"/>
                <a:gd name="connsiteX4" fmla="*/ 430016 w 1029608"/>
                <a:gd name="connsiteY4" fmla="*/ 307721 h 971083"/>
                <a:gd name="connsiteX5" fmla="*/ 353489 w 1029608"/>
                <a:gd name="connsiteY5" fmla="*/ 633867 h 971083"/>
                <a:gd name="connsiteX6" fmla="*/ 1028999 w 1029608"/>
                <a:gd name="connsiteY6" fmla="*/ 504247 h 971083"/>
                <a:gd name="connsiteX0" fmla="*/ 1028999 w 1029608"/>
                <a:gd name="connsiteY0" fmla="*/ 504247 h 972229"/>
                <a:gd name="connsiteX1" fmla="*/ 537078 w 1029608"/>
                <a:gd name="connsiteY1" fmla="*/ 969076 h 972229"/>
                <a:gd name="connsiteX2" fmla="*/ 11883 w 1029608"/>
                <a:gd name="connsiteY2" fmla="*/ 672267 h 972229"/>
                <a:gd name="connsiteX3" fmla="*/ 283523 w 1029608"/>
                <a:gd name="connsiteY3" fmla="*/ 0 h 972229"/>
                <a:gd name="connsiteX4" fmla="*/ 430016 w 1029608"/>
                <a:gd name="connsiteY4" fmla="*/ 307721 h 972229"/>
                <a:gd name="connsiteX5" fmla="*/ 353489 w 1029608"/>
                <a:gd name="connsiteY5" fmla="*/ 633867 h 972229"/>
                <a:gd name="connsiteX6" fmla="*/ 1028999 w 1029608"/>
                <a:gd name="connsiteY6" fmla="*/ 504247 h 972229"/>
                <a:gd name="connsiteX0" fmla="*/ 1028612 w 1029221"/>
                <a:gd name="connsiteY0" fmla="*/ 504247 h 965972"/>
                <a:gd name="connsiteX1" fmla="*/ 530341 w 1029221"/>
                <a:gd name="connsiteY1" fmla="*/ 962729 h 965972"/>
                <a:gd name="connsiteX2" fmla="*/ 11496 w 1029221"/>
                <a:gd name="connsiteY2" fmla="*/ 672267 h 965972"/>
                <a:gd name="connsiteX3" fmla="*/ 283136 w 1029221"/>
                <a:gd name="connsiteY3" fmla="*/ 0 h 965972"/>
                <a:gd name="connsiteX4" fmla="*/ 429629 w 1029221"/>
                <a:gd name="connsiteY4" fmla="*/ 307721 h 965972"/>
                <a:gd name="connsiteX5" fmla="*/ 353102 w 1029221"/>
                <a:gd name="connsiteY5" fmla="*/ 633867 h 965972"/>
                <a:gd name="connsiteX6" fmla="*/ 1028612 w 1029221"/>
                <a:gd name="connsiteY6" fmla="*/ 504247 h 965972"/>
                <a:gd name="connsiteX0" fmla="*/ 1028612 w 1029221"/>
                <a:gd name="connsiteY0" fmla="*/ 504247 h 965972"/>
                <a:gd name="connsiteX1" fmla="*/ 530341 w 1029221"/>
                <a:gd name="connsiteY1" fmla="*/ 962729 h 965972"/>
                <a:gd name="connsiteX2" fmla="*/ 11496 w 1029221"/>
                <a:gd name="connsiteY2" fmla="*/ 672267 h 965972"/>
                <a:gd name="connsiteX3" fmla="*/ 283136 w 1029221"/>
                <a:gd name="connsiteY3" fmla="*/ 0 h 965972"/>
                <a:gd name="connsiteX4" fmla="*/ 429629 w 1029221"/>
                <a:gd name="connsiteY4" fmla="*/ 307721 h 965972"/>
                <a:gd name="connsiteX5" fmla="*/ 353102 w 1029221"/>
                <a:gd name="connsiteY5" fmla="*/ 633867 h 965972"/>
                <a:gd name="connsiteX6" fmla="*/ 1028612 w 1029221"/>
                <a:gd name="connsiteY6" fmla="*/ 504247 h 965972"/>
                <a:gd name="connsiteX0" fmla="*/ 1028612 w 1029221"/>
                <a:gd name="connsiteY0" fmla="*/ 504247 h 962953"/>
                <a:gd name="connsiteX1" fmla="*/ 530341 w 1029221"/>
                <a:gd name="connsiteY1" fmla="*/ 962729 h 962953"/>
                <a:gd name="connsiteX2" fmla="*/ 11496 w 1029221"/>
                <a:gd name="connsiteY2" fmla="*/ 672267 h 962953"/>
                <a:gd name="connsiteX3" fmla="*/ 283136 w 1029221"/>
                <a:gd name="connsiteY3" fmla="*/ 0 h 962953"/>
                <a:gd name="connsiteX4" fmla="*/ 429629 w 1029221"/>
                <a:gd name="connsiteY4" fmla="*/ 307721 h 962953"/>
                <a:gd name="connsiteX5" fmla="*/ 353102 w 1029221"/>
                <a:gd name="connsiteY5" fmla="*/ 633867 h 962953"/>
                <a:gd name="connsiteX6" fmla="*/ 1028612 w 1029221"/>
                <a:gd name="connsiteY6" fmla="*/ 504247 h 962953"/>
                <a:gd name="connsiteX0" fmla="*/ 1028612 w 1029221"/>
                <a:gd name="connsiteY0" fmla="*/ 504247 h 962761"/>
                <a:gd name="connsiteX1" fmla="*/ 530341 w 1029221"/>
                <a:gd name="connsiteY1" fmla="*/ 962729 h 962761"/>
                <a:gd name="connsiteX2" fmla="*/ 11496 w 1029221"/>
                <a:gd name="connsiteY2" fmla="*/ 672267 h 962761"/>
                <a:gd name="connsiteX3" fmla="*/ 283136 w 1029221"/>
                <a:gd name="connsiteY3" fmla="*/ 0 h 962761"/>
                <a:gd name="connsiteX4" fmla="*/ 429629 w 1029221"/>
                <a:gd name="connsiteY4" fmla="*/ 307721 h 962761"/>
                <a:gd name="connsiteX5" fmla="*/ 353102 w 1029221"/>
                <a:gd name="connsiteY5" fmla="*/ 633867 h 962761"/>
                <a:gd name="connsiteX6" fmla="*/ 1028612 w 1029221"/>
                <a:gd name="connsiteY6" fmla="*/ 504247 h 962761"/>
                <a:gd name="connsiteX0" fmla="*/ 1028612 w 1029221"/>
                <a:gd name="connsiteY0" fmla="*/ 504247 h 963837"/>
                <a:gd name="connsiteX1" fmla="*/ 530341 w 1029221"/>
                <a:gd name="connsiteY1" fmla="*/ 962729 h 963837"/>
                <a:gd name="connsiteX2" fmla="*/ 11496 w 1029221"/>
                <a:gd name="connsiteY2" fmla="*/ 672267 h 963837"/>
                <a:gd name="connsiteX3" fmla="*/ 283136 w 1029221"/>
                <a:gd name="connsiteY3" fmla="*/ 0 h 963837"/>
                <a:gd name="connsiteX4" fmla="*/ 429629 w 1029221"/>
                <a:gd name="connsiteY4" fmla="*/ 307721 h 963837"/>
                <a:gd name="connsiteX5" fmla="*/ 353102 w 1029221"/>
                <a:gd name="connsiteY5" fmla="*/ 633867 h 963837"/>
                <a:gd name="connsiteX6" fmla="*/ 1028612 w 1029221"/>
                <a:gd name="connsiteY6" fmla="*/ 504247 h 963837"/>
                <a:gd name="connsiteX0" fmla="*/ 1026703 w 1027312"/>
                <a:gd name="connsiteY0" fmla="*/ 504247 h 982787"/>
                <a:gd name="connsiteX1" fmla="*/ 496682 w 1027312"/>
                <a:gd name="connsiteY1" fmla="*/ 981779 h 982787"/>
                <a:gd name="connsiteX2" fmla="*/ 9587 w 1027312"/>
                <a:gd name="connsiteY2" fmla="*/ 672267 h 982787"/>
                <a:gd name="connsiteX3" fmla="*/ 281227 w 1027312"/>
                <a:gd name="connsiteY3" fmla="*/ 0 h 982787"/>
                <a:gd name="connsiteX4" fmla="*/ 427720 w 1027312"/>
                <a:gd name="connsiteY4" fmla="*/ 307721 h 982787"/>
                <a:gd name="connsiteX5" fmla="*/ 351193 w 1027312"/>
                <a:gd name="connsiteY5" fmla="*/ 633867 h 982787"/>
                <a:gd name="connsiteX6" fmla="*/ 1026703 w 1027312"/>
                <a:gd name="connsiteY6" fmla="*/ 504247 h 982787"/>
                <a:gd name="connsiteX0" fmla="*/ 1026703 w 1027312"/>
                <a:gd name="connsiteY0" fmla="*/ 504247 h 970155"/>
                <a:gd name="connsiteX1" fmla="*/ 496682 w 1027312"/>
                <a:gd name="connsiteY1" fmla="*/ 969082 h 970155"/>
                <a:gd name="connsiteX2" fmla="*/ 9587 w 1027312"/>
                <a:gd name="connsiteY2" fmla="*/ 672267 h 970155"/>
                <a:gd name="connsiteX3" fmla="*/ 281227 w 1027312"/>
                <a:gd name="connsiteY3" fmla="*/ 0 h 970155"/>
                <a:gd name="connsiteX4" fmla="*/ 427720 w 1027312"/>
                <a:gd name="connsiteY4" fmla="*/ 307721 h 970155"/>
                <a:gd name="connsiteX5" fmla="*/ 351193 w 1027312"/>
                <a:gd name="connsiteY5" fmla="*/ 633867 h 970155"/>
                <a:gd name="connsiteX6" fmla="*/ 1026703 w 1027312"/>
                <a:gd name="connsiteY6" fmla="*/ 504247 h 970155"/>
                <a:gd name="connsiteX0" fmla="*/ 1026703 w 1027312"/>
                <a:gd name="connsiteY0" fmla="*/ 504247 h 969117"/>
                <a:gd name="connsiteX1" fmla="*/ 496682 w 1027312"/>
                <a:gd name="connsiteY1" fmla="*/ 969082 h 969117"/>
                <a:gd name="connsiteX2" fmla="*/ 9587 w 1027312"/>
                <a:gd name="connsiteY2" fmla="*/ 672267 h 969117"/>
                <a:gd name="connsiteX3" fmla="*/ 281227 w 1027312"/>
                <a:gd name="connsiteY3" fmla="*/ 0 h 969117"/>
                <a:gd name="connsiteX4" fmla="*/ 427720 w 1027312"/>
                <a:gd name="connsiteY4" fmla="*/ 307721 h 969117"/>
                <a:gd name="connsiteX5" fmla="*/ 351193 w 1027312"/>
                <a:gd name="connsiteY5" fmla="*/ 633867 h 969117"/>
                <a:gd name="connsiteX6" fmla="*/ 1026703 w 1027312"/>
                <a:gd name="connsiteY6" fmla="*/ 504247 h 969117"/>
                <a:gd name="connsiteX0" fmla="*/ 1026703 w 1027312"/>
                <a:gd name="connsiteY0" fmla="*/ 504247 h 969649"/>
                <a:gd name="connsiteX1" fmla="*/ 496682 w 1027312"/>
                <a:gd name="connsiteY1" fmla="*/ 969082 h 969649"/>
                <a:gd name="connsiteX2" fmla="*/ 9587 w 1027312"/>
                <a:gd name="connsiteY2" fmla="*/ 672267 h 969649"/>
                <a:gd name="connsiteX3" fmla="*/ 281227 w 1027312"/>
                <a:gd name="connsiteY3" fmla="*/ 0 h 969649"/>
                <a:gd name="connsiteX4" fmla="*/ 427720 w 1027312"/>
                <a:gd name="connsiteY4" fmla="*/ 307721 h 969649"/>
                <a:gd name="connsiteX5" fmla="*/ 351193 w 1027312"/>
                <a:gd name="connsiteY5" fmla="*/ 633867 h 969649"/>
                <a:gd name="connsiteX6" fmla="*/ 1026703 w 1027312"/>
                <a:gd name="connsiteY6" fmla="*/ 504247 h 969649"/>
                <a:gd name="connsiteX0" fmla="*/ 1026703 w 1027312"/>
                <a:gd name="connsiteY0" fmla="*/ 504247 h 969113"/>
                <a:gd name="connsiteX1" fmla="*/ 496682 w 1027312"/>
                <a:gd name="connsiteY1" fmla="*/ 969082 h 969113"/>
                <a:gd name="connsiteX2" fmla="*/ 9587 w 1027312"/>
                <a:gd name="connsiteY2" fmla="*/ 672267 h 969113"/>
                <a:gd name="connsiteX3" fmla="*/ 281227 w 1027312"/>
                <a:gd name="connsiteY3" fmla="*/ 0 h 969113"/>
                <a:gd name="connsiteX4" fmla="*/ 427720 w 1027312"/>
                <a:gd name="connsiteY4" fmla="*/ 307721 h 969113"/>
                <a:gd name="connsiteX5" fmla="*/ 351193 w 1027312"/>
                <a:gd name="connsiteY5" fmla="*/ 633867 h 969113"/>
                <a:gd name="connsiteX6" fmla="*/ 1026703 w 1027312"/>
                <a:gd name="connsiteY6" fmla="*/ 504247 h 969113"/>
                <a:gd name="connsiteX0" fmla="*/ 976598 w 977207"/>
                <a:gd name="connsiteY0" fmla="*/ 504247 h 971162"/>
                <a:gd name="connsiteX1" fmla="*/ 446577 w 977207"/>
                <a:gd name="connsiteY1" fmla="*/ 969082 h 971162"/>
                <a:gd name="connsiteX2" fmla="*/ 16632 w 977207"/>
                <a:gd name="connsiteY2" fmla="*/ 646870 h 971162"/>
                <a:gd name="connsiteX3" fmla="*/ 231122 w 977207"/>
                <a:gd name="connsiteY3" fmla="*/ 0 h 971162"/>
                <a:gd name="connsiteX4" fmla="*/ 377615 w 977207"/>
                <a:gd name="connsiteY4" fmla="*/ 307721 h 971162"/>
                <a:gd name="connsiteX5" fmla="*/ 301088 w 977207"/>
                <a:gd name="connsiteY5" fmla="*/ 633867 h 971162"/>
                <a:gd name="connsiteX6" fmla="*/ 976598 w 977207"/>
                <a:gd name="connsiteY6" fmla="*/ 504247 h 971162"/>
                <a:gd name="connsiteX0" fmla="*/ 976598 w 977207"/>
                <a:gd name="connsiteY0" fmla="*/ 504247 h 971444"/>
                <a:gd name="connsiteX1" fmla="*/ 446577 w 977207"/>
                <a:gd name="connsiteY1" fmla="*/ 969082 h 971444"/>
                <a:gd name="connsiteX2" fmla="*/ 16632 w 977207"/>
                <a:gd name="connsiteY2" fmla="*/ 646870 h 971444"/>
                <a:gd name="connsiteX3" fmla="*/ 231122 w 977207"/>
                <a:gd name="connsiteY3" fmla="*/ 0 h 971444"/>
                <a:gd name="connsiteX4" fmla="*/ 377615 w 977207"/>
                <a:gd name="connsiteY4" fmla="*/ 307721 h 971444"/>
                <a:gd name="connsiteX5" fmla="*/ 301088 w 977207"/>
                <a:gd name="connsiteY5" fmla="*/ 633867 h 971444"/>
                <a:gd name="connsiteX6" fmla="*/ 976598 w 977207"/>
                <a:gd name="connsiteY6" fmla="*/ 504247 h 971444"/>
                <a:gd name="connsiteX0" fmla="*/ 963157 w 963766"/>
                <a:gd name="connsiteY0" fmla="*/ 504247 h 970889"/>
                <a:gd name="connsiteX1" fmla="*/ 433136 w 963766"/>
                <a:gd name="connsiteY1" fmla="*/ 969082 h 970889"/>
                <a:gd name="connsiteX2" fmla="*/ 3191 w 963766"/>
                <a:gd name="connsiteY2" fmla="*/ 646870 h 970889"/>
                <a:gd name="connsiteX3" fmla="*/ 217681 w 963766"/>
                <a:gd name="connsiteY3" fmla="*/ 0 h 970889"/>
                <a:gd name="connsiteX4" fmla="*/ 364174 w 963766"/>
                <a:gd name="connsiteY4" fmla="*/ 307721 h 970889"/>
                <a:gd name="connsiteX5" fmla="*/ 287647 w 963766"/>
                <a:gd name="connsiteY5" fmla="*/ 633867 h 970889"/>
                <a:gd name="connsiteX6" fmla="*/ 963157 w 963766"/>
                <a:gd name="connsiteY6" fmla="*/ 504247 h 970889"/>
                <a:gd name="connsiteX0" fmla="*/ 986032 w 986641"/>
                <a:gd name="connsiteY0" fmla="*/ 281994 h 748597"/>
                <a:gd name="connsiteX1" fmla="*/ 456011 w 986641"/>
                <a:gd name="connsiteY1" fmla="*/ 746829 h 748597"/>
                <a:gd name="connsiteX2" fmla="*/ 26066 w 986641"/>
                <a:gd name="connsiteY2" fmla="*/ 424617 h 748597"/>
                <a:gd name="connsiteX3" fmla="*/ 208806 w 986641"/>
                <a:gd name="connsiteY3" fmla="*/ 0 h 748597"/>
                <a:gd name="connsiteX4" fmla="*/ 387049 w 986641"/>
                <a:gd name="connsiteY4" fmla="*/ 85468 h 748597"/>
                <a:gd name="connsiteX5" fmla="*/ 310522 w 986641"/>
                <a:gd name="connsiteY5" fmla="*/ 411614 h 748597"/>
                <a:gd name="connsiteX6" fmla="*/ 986032 w 986641"/>
                <a:gd name="connsiteY6" fmla="*/ 281994 h 748597"/>
                <a:gd name="connsiteX0" fmla="*/ 986032 w 986641"/>
                <a:gd name="connsiteY0" fmla="*/ 281994 h 748597"/>
                <a:gd name="connsiteX1" fmla="*/ 456011 w 986641"/>
                <a:gd name="connsiteY1" fmla="*/ 746829 h 748597"/>
                <a:gd name="connsiteX2" fmla="*/ 26066 w 986641"/>
                <a:gd name="connsiteY2" fmla="*/ 424617 h 748597"/>
                <a:gd name="connsiteX3" fmla="*/ 208806 w 986641"/>
                <a:gd name="connsiteY3" fmla="*/ 0 h 748597"/>
                <a:gd name="connsiteX4" fmla="*/ 323549 w 986641"/>
                <a:gd name="connsiteY4" fmla="*/ 66418 h 748597"/>
                <a:gd name="connsiteX5" fmla="*/ 310522 w 986641"/>
                <a:gd name="connsiteY5" fmla="*/ 411614 h 748597"/>
                <a:gd name="connsiteX6" fmla="*/ 986032 w 986641"/>
                <a:gd name="connsiteY6" fmla="*/ 281994 h 748597"/>
                <a:gd name="connsiteX0" fmla="*/ 986032 w 986641"/>
                <a:gd name="connsiteY0" fmla="*/ 281994 h 748597"/>
                <a:gd name="connsiteX1" fmla="*/ 456011 w 986641"/>
                <a:gd name="connsiteY1" fmla="*/ 746829 h 748597"/>
                <a:gd name="connsiteX2" fmla="*/ 26066 w 986641"/>
                <a:gd name="connsiteY2" fmla="*/ 424617 h 748597"/>
                <a:gd name="connsiteX3" fmla="*/ 208806 w 986641"/>
                <a:gd name="connsiteY3" fmla="*/ 0 h 748597"/>
                <a:gd name="connsiteX4" fmla="*/ 323549 w 986641"/>
                <a:gd name="connsiteY4" fmla="*/ 66418 h 748597"/>
                <a:gd name="connsiteX5" fmla="*/ 310522 w 986641"/>
                <a:gd name="connsiteY5" fmla="*/ 411614 h 748597"/>
                <a:gd name="connsiteX6" fmla="*/ 986032 w 986641"/>
                <a:gd name="connsiteY6" fmla="*/ 281994 h 748597"/>
                <a:gd name="connsiteX0" fmla="*/ 983914 w 984523"/>
                <a:gd name="connsiteY0" fmla="*/ 301044 h 767670"/>
                <a:gd name="connsiteX1" fmla="*/ 453893 w 984523"/>
                <a:gd name="connsiteY1" fmla="*/ 765879 h 767670"/>
                <a:gd name="connsiteX2" fmla="*/ 23948 w 984523"/>
                <a:gd name="connsiteY2" fmla="*/ 443667 h 767670"/>
                <a:gd name="connsiteX3" fmla="*/ 213038 w 984523"/>
                <a:gd name="connsiteY3" fmla="*/ 0 h 767670"/>
                <a:gd name="connsiteX4" fmla="*/ 321431 w 984523"/>
                <a:gd name="connsiteY4" fmla="*/ 85468 h 767670"/>
                <a:gd name="connsiteX5" fmla="*/ 308404 w 984523"/>
                <a:gd name="connsiteY5" fmla="*/ 430664 h 767670"/>
                <a:gd name="connsiteX6" fmla="*/ 983914 w 984523"/>
                <a:gd name="connsiteY6" fmla="*/ 301044 h 767670"/>
                <a:gd name="connsiteX0" fmla="*/ 978979 w 979588"/>
                <a:gd name="connsiteY0" fmla="*/ 301044 h 767670"/>
                <a:gd name="connsiteX1" fmla="*/ 448958 w 979588"/>
                <a:gd name="connsiteY1" fmla="*/ 765879 h 767670"/>
                <a:gd name="connsiteX2" fmla="*/ 19013 w 979588"/>
                <a:gd name="connsiteY2" fmla="*/ 443667 h 767670"/>
                <a:gd name="connsiteX3" fmla="*/ 208103 w 979588"/>
                <a:gd name="connsiteY3" fmla="*/ 0 h 767670"/>
                <a:gd name="connsiteX4" fmla="*/ 316496 w 979588"/>
                <a:gd name="connsiteY4" fmla="*/ 85468 h 767670"/>
                <a:gd name="connsiteX5" fmla="*/ 303469 w 979588"/>
                <a:gd name="connsiteY5" fmla="*/ 430664 h 767670"/>
                <a:gd name="connsiteX6" fmla="*/ 978979 w 979588"/>
                <a:gd name="connsiteY6" fmla="*/ 301044 h 767670"/>
                <a:gd name="connsiteX0" fmla="*/ 962607 w 963216"/>
                <a:gd name="connsiteY0" fmla="*/ 301044 h 767163"/>
                <a:gd name="connsiteX1" fmla="*/ 432586 w 963216"/>
                <a:gd name="connsiteY1" fmla="*/ 765879 h 767163"/>
                <a:gd name="connsiteX2" fmla="*/ 2641 w 963216"/>
                <a:gd name="connsiteY2" fmla="*/ 443667 h 767163"/>
                <a:gd name="connsiteX3" fmla="*/ 191731 w 963216"/>
                <a:gd name="connsiteY3" fmla="*/ 0 h 767163"/>
                <a:gd name="connsiteX4" fmla="*/ 300124 w 963216"/>
                <a:gd name="connsiteY4" fmla="*/ 85468 h 767163"/>
                <a:gd name="connsiteX5" fmla="*/ 287097 w 963216"/>
                <a:gd name="connsiteY5" fmla="*/ 430664 h 767163"/>
                <a:gd name="connsiteX6" fmla="*/ 962607 w 963216"/>
                <a:gd name="connsiteY6" fmla="*/ 301044 h 767163"/>
                <a:gd name="connsiteX0" fmla="*/ 962607 w 963216"/>
                <a:gd name="connsiteY0" fmla="*/ 301044 h 767670"/>
                <a:gd name="connsiteX1" fmla="*/ 432586 w 963216"/>
                <a:gd name="connsiteY1" fmla="*/ 765879 h 767670"/>
                <a:gd name="connsiteX2" fmla="*/ 2641 w 963216"/>
                <a:gd name="connsiteY2" fmla="*/ 443667 h 767670"/>
                <a:gd name="connsiteX3" fmla="*/ 191731 w 963216"/>
                <a:gd name="connsiteY3" fmla="*/ 0 h 767670"/>
                <a:gd name="connsiteX4" fmla="*/ 300124 w 963216"/>
                <a:gd name="connsiteY4" fmla="*/ 85468 h 767670"/>
                <a:gd name="connsiteX5" fmla="*/ 287097 w 963216"/>
                <a:gd name="connsiteY5" fmla="*/ 430664 h 767670"/>
                <a:gd name="connsiteX6" fmla="*/ 962607 w 963216"/>
                <a:gd name="connsiteY6" fmla="*/ 301044 h 767670"/>
                <a:gd name="connsiteX0" fmla="*/ 962607 w 963216"/>
                <a:gd name="connsiteY0" fmla="*/ 301044 h 768626"/>
                <a:gd name="connsiteX1" fmla="*/ 432586 w 963216"/>
                <a:gd name="connsiteY1" fmla="*/ 765879 h 768626"/>
                <a:gd name="connsiteX2" fmla="*/ 2641 w 963216"/>
                <a:gd name="connsiteY2" fmla="*/ 443667 h 768626"/>
                <a:gd name="connsiteX3" fmla="*/ 191731 w 963216"/>
                <a:gd name="connsiteY3" fmla="*/ 0 h 768626"/>
                <a:gd name="connsiteX4" fmla="*/ 300124 w 963216"/>
                <a:gd name="connsiteY4" fmla="*/ 85468 h 768626"/>
                <a:gd name="connsiteX5" fmla="*/ 287097 w 963216"/>
                <a:gd name="connsiteY5" fmla="*/ 430664 h 768626"/>
                <a:gd name="connsiteX6" fmla="*/ 962607 w 963216"/>
                <a:gd name="connsiteY6" fmla="*/ 301044 h 768626"/>
                <a:gd name="connsiteX0" fmla="*/ 962607 w 963216"/>
                <a:gd name="connsiteY0" fmla="*/ 301044 h 766888"/>
                <a:gd name="connsiteX1" fmla="*/ 432586 w 963216"/>
                <a:gd name="connsiteY1" fmla="*/ 765879 h 766888"/>
                <a:gd name="connsiteX2" fmla="*/ 2641 w 963216"/>
                <a:gd name="connsiteY2" fmla="*/ 443667 h 766888"/>
                <a:gd name="connsiteX3" fmla="*/ 191731 w 963216"/>
                <a:gd name="connsiteY3" fmla="*/ 0 h 766888"/>
                <a:gd name="connsiteX4" fmla="*/ 300124 w 963216"/>
                <a:gd name="connsiteY4" fmla="*/ 85468 h 766888"/>
                <a:gd name="connsiteX5" fmla="*/ 287097 w 963216"/>
                <a:gd name="connsiteY5" fmla="*/ 430664 h 766888"/>
                <a:gd name="connsiteX6" fmla="*/ 962607 w 963216"/>
                <a:gd name="connsiteY6" fmla="*/ 301044 h 766888"/>
                <a:gd name="connsiteX0" fmla="*/ 962607 w 963175"/>
                <a:gd name="connsiteY0" fmla="*/ 301044 h 766888"/>
                <a:gd name="connsiteX1" fmla="*/ 432586 w 963175"/>
                <a:gd name="connsiteY1" fmla="*/ 765879 h 766888"/>
                <a:gd name="connsiteX2" fmla="*/ 2641 w 963175"/>
                <a:gd name="connsiteY2" fmla="*/ 443667 h 766888"/>
                <a:gd name="connsiteX3" fmla="*/ 191731 w 963175"/>
                <a:gd name="connsiteY3" fmla="*/ 0 h 766888"/>
                <a:gd name="connsiteX4" fmla="*/ 300124 w 963175"/>
                <a:gd name="connsiteY4" fmla="*/ 85468 h 766888"/>
                <a:gd name="connsiteX5" fmla="*/ 248997 w 963175"/>
                <a:gd name="connsiteY5" fmla="*/ 500514 h 766888"/>
                <a:gd name="connsiteX6" fmla="*/ 962607 w 963175"/>
                <a:gd name="connsiteY6" fmla="*/ 301044 h 766888"/>
                <a:gd name="connsiteX0" fmla="*/ 962607 w 963317"/>
                <a:gd name="connsiteY0" fmla="*/ 301044 h 766888"/>
                <a:gd name="connsiteX1" fmla="*/ 432586 w 963317"/>
                <a:gd name="connsiteY1" fmla="*/ 765879 h 766888"/>
                <a:gd name="connsiteX2" fmla="*/ 2641 w 963317"/>
                <a:gd name="connsiteY2" fmla="*/ 443667 h 766888"/>
                <a:gd name="connsiteX3" fmla="*/ 191731 w 963317"/>
                <a:gd name="connsiteY3" fmla="*/ 0 h 766888"/>
                <a:gd name="connsiteX4" fmla="*/ 300124 w 963317"/>
                <a:gd name="connsiteY4" fmla="*/ 85468 h 766888"/>
                <a:gd name="connsiteX5" fmla="*/ 248997 w 963317"/>
                <a:gd name="connsiteY5" fmla="*/ 500514 h 766888"/>
                <a:gd name="connsiteX6" fmla="*/ 962607 w 963317"/>
                <a:gd name="connsiteY6" fmla="*/ 301044 h 766888"/>
                <a:gd name="connsiteX0" fmla="*/ 962607 w 963317"/>
                <a:gd name="connsiteY0" fmla="*/ 301044 h 766888"/>
                <a:gd name="connsiteX1" fmla="*/ 432586 w 963317"/>
                <a:gd name="connsiteY1" fmla="*/ 765879 h 766888"/>
                <a:gd name="connsiteX2" fmla="*/ 2641 w 963317"/>
                <a:gd name="connsiteY2" fmla="*/ 443667 h 766888"/>
                <a:gd name="connsiteX3" fmla="*/ 191731 w 963317"/>
                <a:gd name="connsiteY3" fmla="*/ 0 h 766888"/>
                <a:gd name="connsiteX4" fmla="*/ 300124 w 963317"/>
                <a:gd name="connsiteY4" fmla="*/ 85468 h 766888"/>
                <a:gd name="connsiteX5" fmla="*/ 248997 w 963317"/>
                <a:gd name="connsiteY5" fmla="*/ 500514 h 766888"/>
                <a:gd name="connsiteX6" fmla="*/ 962607 w 963317"/>
                <a:gd name="connsiteY6" fmla="*/ 301044 h 766888"/>
                <a:gd name="connsiteX0" fmla="*/ 962607 w 963317"/>
                <a:gd name="connsiteY0" fmla="*/ 301044 h 766888"/>
                <a:gd name="connsiteX1" fmla="*/ 432586 w 963317"/>
                <a:gd name="connsiteY1" fmla="*/ 765879 h 766888"/>
                <a:gd name="connsiteX2" fmla="*/ 2641 w 963317"/>
                <a:gd name="connsiteY2" fmla="*/ 443667 h 766888"/>
                <a:gd name="connsiteX3" fmla="*/ 191731 w 963317"/>
                <a:gd name="connsiteY3" fmla="*/ 0 h 766888"/>
                <a:gd name="connsiteX4" fmla="*/ 293774 w 963317"/>
                <a:gd name="connsiteY4" fmla="*/ 117221 h 766888"/>
                <a:gd name="connsiteX5" fmla="*/ 248997 w 963317"/>
                <a:gd name="connsiteY5" fmla="*/ 500514 h 766888"/>
                <a:gd name="connsiteX6" fmla="*/ 962607 w 963317"/>
                <a:gd name="connsiteY6" fmla="*/ 301044 h 766888"/>
                <a:gd name="connsiteX0" fmla="*/ 962607 w 963317"/>
                <a:gd name="connsiteY0" fmla="*/ 301044 h 766888"/>
                <a:gd name="connsiteX1" fmla="*/ 432586 w 963317"/>
                <a:gd name="connsiteY1" fmla="*/ 765879 h 766888"/>
                <a:gd name="connsiteX2" fmla="*/ 2641 w 963317"/>
                <a:gd name="connsiteY2" fmla="*/ 443667 h 766888"/>
                <a:gd name="connsiteX3" fmla="*/ 191731 w 963317"/>
                <a:gd name="connsiteY3" fmla="*/ 0 h 766888"/>
                <a:gd name="connsiteX4" fmla="*/ 293774 w 963317"/>
                <a:gd name="connsiteY4" fmla="*/ 117221 h 766888"/>
                <a:gd name="connsiteX5" fmla="*/ 248997 w 963317"/>
                <a:gd name="connsiteY5" fmla="*/ 500514 h 766888"/>
                <a:gd name="connsiteX6" fmla="*/ 962607 w 963317"/>
                <a:gd name="connsiteY6" fmla="*/ 301044 h 76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317" h="766888">
                  <a:moveTo>
                    <a:pt x="962607" y="301044"/>
                  </a:moveTo>
                  <a:cubicBezTo>
                    <a:pt x="961638" y="436339"/>
                    <a:pt x="668780" y="748459"/>
                    <a:pt x="432586" y="765879"/>
                  </a:cubicBezTo>
                  <a:cubicBezTo>
                    <a:pt x="196392" y="783299"/>
                    <a:pt x="4684" y="571317"/>
                    <a:pt x="2641" y="443667"/>
                  </a:cubicBezTo>
                  <a:cubicBezTo>
                    <a:pt x="598" y="316017"/>
                    <a:pt x="-30893" y="211593"/>
                    <a:pt x="191731" y="0"/>
                  </a:cubicBezTo>
                  <a:lnTo>
                    <a:pt x="293774" y="117221"/>
                  </a:lnTo>
                  <a:cubicBezTo>
                    <a:pt x="203835" y="210168"/>
                    <a:pt x="139642" y="288378"/>
                    <a:pt x="248997" y="500514"/>
                  </a:cubicBezTo>
                  <a:cubicBezTo>
                    <a:pt x="545677" y="731715"/>
                    <a:pt x="983338" y="198609"/>
                    <a:pt x="962607" y="3010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3890689" y="6099117"/>
              <a:ext cx="269903" cy="273105"/>
            </a:xfrm>
            <a:custGeom>
              <a:avLst/>
              <a:gdLst>
                <a:gd name="connsiteX0" fmla="*/ 0 w 908050"/>
                <a:gd name="connsiteY0" fmla="*/ 209550 h 825500"/>
                <a:gd name="connsiteX1" fmla="*/ 222250 w 908050"/>
                <a:gd name="connsiteY1" fmla="*/ 0 h 825500"/>
                <a:gd name="connsiteX2" fmla="*/ 450850 w 908050"/>
                <a:gd name="connsiteY2" fmla="*/ 12700 h 825500"/>
                <a:gd name="connsiteX3" fmla="*/ 330200 w 908050"/>
                <a:gd name="connsiteY3" fmla="*/ 152400 h 825500"/>
                <a:gd name="connsiteX4" fmla="*/ 908050 w 908050"/>
                <a:gd name="connsiteY4" fmla="*/ 749300 h 825500"/>
                <a:gd name="connsiteX5" fmla="*/ 812800 w 908050"/>
                <a:gd name="connsiteY5" fmla="*/ 825500 h 825500"/>
                <a:gd name="connsiteX6" fmla="*/ 234950 w 908050"/>
                <a:gd name="connsiteY6" fmla="*/ 241300 h 825500"/>
                <a:gd name="connsiteX7" fmla="*/ 133350 w 908050"/>
                <a:gd name="connsiteY7" fmla="*/ 336550 h 825500"/>
                <a:gd name="connsiteX8" fmla="*/ 0 w 908050"/>
                <a:gd name="connsiteY8" fmla="*/ 209550 h 825500"/>
                <a:gd name="connsiteX0" fmla="*/ 0 w 908050"/>
                <a:gd name="connsiteY0" fmla="*/ 209550 h 825500"/>
                <a:gd name="connsiteX1" fmla="*/ 222250 w 908050"/>
                <a:gd name="connsiteY1" fmla="*/ 0 h 825500"/>
                <a:gd name="connsiteX2" fmla="*/ 450850 w 908050"/>
                <a:gd name="connsiteY2" fmla="*/ 12700 h 825500"/>
                <a:gd name="connsiteX3" fmla="*/ 330200 w 908050"/>
                <a:gd name="connsiteY3" fmla="*/ 152400 h 825500"/>
                <a:gd name="connsiteX4" fmla="*/ 908050 w 908050"/>
                <a:gd name="connsiteY4" fmla="*/ 749300 h 825500"/>
                <a:gd name="connsiteX5" fmla="*/ 819943 w 908050"/>
                <a:gd name="connsiteY5" fmla="*/ 825500 h 825500"/>
                <a:gd name="connsiteX6" fmla="*/ 234950 w 908050"/>
                <a:gd name="connsiteY6" fmla="*/ 241300 h 825500"/>
                <a:gd name="connsiteX7" fmla="*/ 133350 w 908050"/>
                <a:gd name="connsiteY7" fmla="*/ 336550 h 825500"/>
                <a:gd name="connsiteX8" fmla="*/ 0 w 908050"/>
                <a:gd name="connsiteY8" fmla="*/ 209550 h 825500"/>
                <a:gd name="connsiteX0" fmla="*/ 0 w 908050"/>
                <a:gd name="connsiteY0" fmla="*/ 209550 h 835025"/>
                <a:gd name="connsiteX1" fmla="*/ 222250 w 908050"/>
                <a:gd name="connsiteY1" fmla="*/ 0 h 835025"/>
                <a:gd name="connsiteX2" fmla="*/ 450850 w 908050"/>
                <a:gd name="connsiteY2" fmla="*/ 12700 h 835025"/>
                <a:gd name="connsiteX3" fmla="*/ 330200 w 908050"/>
                <a:gd name="connsiteY3" fmla="*/ 152400 h 835025"/>
                <a:gd name="connsiteX4" fmla="*/ 908050 w 908050"/>
                <a:gd name="connsiteY4" fmla="*/ 749300 h 835025"/>
                <a:gd name="connsiteX5" fmla="*/ 808037 w 908050"/>
                <a:gd name="connsiteY5" fmla="*/ 835025 h 835025"/>
                <a:gd name="connsiteX6" fmla="*/ 234950 w 908050"/>
                <a:gd name="connsiteY6" fmla="*/ 241300 h 835025"/>
                <a:gd name="connsiteX7" fmla="*/ 133350 w 908050"/>
                <a:gd name="connsiteY7" fmla="*/ 336550 h 835025"/>
                <a:gd name="connsiteX8" fmla="*/ 0 w 908050"/>
                <a:gd name="connsiteY8" fmla="*/ 209550 h 835025"/>
                <a:gd name="connsiteX0" fmla="*/ 0 w 910431"/>
                <a:gd name="connsiteY0" fmla="*/ 209550 h 835025"/>
                <a:gd name="connsiteX1" fmla="*/ 222250 w 910431"/>
                <a:gd name="connsiteY1" fmla="*/ 0 h 835025"/>
                <a:gd name="connsiteX2" fmla="*/ 450850 w 910431"/>
                <a:gd name="connsiteY2" fmla="*/ 12700 h 835025"/>
                <a:gd name="connsiteX3" fmla="*/ 330200 w 910431"/>
                <a:gd name="connsiteY3" fmla="*/ 152400 h 835025"/>
                <a:gd name="connsiteX4" fmla="*/ 910431 w 910431"/>
                <a:gd name="connsiteY4" fmla="*/ 730250 h 835025"/>
                <a:gd name="connsiteX5" fmla="*/ 808037 w 910431"/>
                <a:gd name="connsiteY5" fmla="*/ 835025 h 835025"/>
                <a:gd name="connsiteX6" fmla="*/ 234950 w 910431"/>
                <a:gd name="connsiteY6" fmla="*/ 241300 h 835025"/>
                <a:gd name="connsiteX7" fmla="*/ 133350 w 910431"/>
                <a:gd name="connsiteY7" fmla="*/ 336550 h 835025"/>
                <a:gd name="connsiteX8" fmla="*/ 0 w 910431"/>
                <a:gd name="connsiteY8" fmla="*/ 209550 h 835025"/>
                <a:gd name="connsiteX0" fmla="*/ 0 w 922338"/>
                <a:gd name="connsiteY0" fmla="*/ 209550 h 835025"/>
                <a:gd name="connsiteX1" fmla="*/ 222250 w 922338"/>
                <a:gd name="connsiteY1" fmla="*/ 0 h 835025"/>
                <a:gd name="connsiteX2" fmla="*/ 450850 w 922338"/>
                <a:gd name="connsiteY2" fmla="*/ 12700 h 835025"/>
                <a:gd name="connsiteX3" fmla="*/ 330200 w 922338"/>
                <a:gd name="connsiteY3" fmla="*/ 152400 h 835025"/>
                <a:gd name="connsiteX4" fmla="*/ 922338 w 922338"/>
                <a:gd name="connsiteY4" fmla="*/ 727869 h 835025"/>
                <a:gd name="connsiteX5" fmla="*/ 808037 w 922338"/>
                <a:gd name="connsiteY5" fmla="*/ 835025 h 835025"/>
                <a:gd name="connsiteX6" fmla="*/ 234950 w 922338"/>
                <a:gd name="connsiteY6" fmla="*/ 241300 h 835025"/>
                <a:gd name="connsiteX7" fmla="*/ 133350 w 922338"/>
                <a:gd name="connsiteY7" fmla="*/ 336550 h 835025"/>
                <a:gd name="connsiteX8" fmla="*/ 0 w 922338"/>
                <a:gd name="connsiteY8" fmla="*/ 209550 h 835025"/>
                <a:gd name="connsiteX0" fmla="*/ 0 w 922338"/>
                <a:gd name="connsiteY0" fmla="*/ 209550 h 839788"/>
                <a:gd name="connsiteX1" fmla="*/ 222250 w 922338"/>
                <a:gd name="connsiteY1" fmla="*/ 0 h 839788"/>
                <a:gd name="connsiteX2" fmla="*/ 450850 w 922338"/>
                <a:gd name="connsiteY2" fmla="*/ 12700 h 839788"/>
                <a:gd name="connsiteX3" fmla="*/ 330200 w 922338"/>
                <a:gd name="connsiteY3" fmla="*/ 152400 h 839788"/>
                <a:gd name="connsiteX4" fmla="*/ 922338 w 922338"/>
                <a:gd name="connsiteY4" fmla="*/ 727869 h 839788"/>
                <a:gd name="connsiteX5" fmla="*/ 800894 w 922338"/>
                <a:gd name="connsiteY5" fmla="*/ 839788 h 839788"/>
                <a:gd name="connsiteX6" fmla="*/ 234950 w 922338"/>
                <a:gd name="connsiteY6" fmla="*/ 241300 h 839788"/>
                <a:gd name="connsiteX7" fmla="*/ 133350 w 922338"/>
                <a:gd name="connsiteY7" fmla="*/ 336550 h 839788"/>
                <a:gd name="connsiteX8" fmla="*/ 0 w 922338"/>
                <a:gd name="connsiteY8" fmla="*/ 209550 h 839788"/>
                <a:gd name="connsiteX0" fmla="*/ 0 w 922338"/>
                <a:gd name="connsiteY0" fmla="*/ 209550 h 840062"/>
                <a:gd name="connsiteX1" fmla="*/ 222250 w 922338"/>
                <a:gd name="connsiteY1" fmla="*/ 0 h 840062"/>
                <a:gd name="connsiteX2" fmla="*/ 450850 w 922338"/>
                <a:gd name="connsiteY2" fmla="*/ 12700 h 840062"/>
                <a:gd name="connsiteX3" fmla="*/ 330200 w 922338"/>
                <a:gd name="connsiteY3" fmla="*/ 152400 h 840062"/>
                <a:gd name="connsiteX4" fmla="*/ 922338 w 922338"/>
                <a:gd name="connsiteY4" fmla="*/ 727869 h 840062"/>
                <a:gd name="connsiteX5" fmla="*/ 800894 w 922338"/>
                <a:gd name="connsiteY5" fmla="*/ 839788 h 840062"/>
                <a:gd name="connsiteX6" fmla="*/ 234950 w 922338"/>
                <a:gd name="connsiteY6" fmla="*/ 241300 h 840062"/>
                <a:gd name="connsiteX7" fmla="*/ 133350 w 922338"/>
                <a:gd name="connsiteY7" fmla="*/ 336550 h 840062"/>
                <a:gd name="connsiteX8" fmla="*/ 0 w 922338"/>
                <a:gd name="connsiteY8" fmla="*/ 209550 h 840062"/>
                <a:gd name="connsiteX0" fmla="*/ 0 w 922338"/>
                <a:gd name="connsiteY0" fmla="*/ 209550 h 840562"/>
                <a:gd name="connsiteX1" fmla="*/ 222250 w 922338"/>
                <a:gd name="connsiteY1" fmla="*/ 0 h 840562"/>
                <a:gd name="connsiteX2" fmla="*/ 450850 w 922338"/>
                <a:gd name="connsiteY2" fmla="*/ 12700 h 840562"/>
                <a:gd name="connsiteX3" fmla="*/ 330200 w 922338"/>
                <a:gd name="connsiteY3" fmla="*/ 152400 h 840562"/>
                <a:gd name="connsiteX4" fmla="*/ 922338 w 922338"/>
                <a:gd name="connsiteY4" fmla="*/ 727869 h 840562"/>
                <a:gd name="connsiteX5" fmla="*/ 800894 w 922338"/>
                <a:gd name="connsiteY5" fmla="*/ 839788 h 840562"/>
                <a:gd name="connsiteX6" fmla="*/ 234950 w 922338"/>
                <a:gd name="connsiteY6" fmla="*/ 241300 h 840562"/>
                <a:gd name="connsiteX7" fmla="*/ 133350 w 922338"/>
                <a:gd name="connsiteY7" fmla="*/ 336550 h 840562"/>
                <a:gd name="connsiteX8" fmla="*/ 0 w 922338"/>
                <a:gd name="connsiteY8" fmla="*/ 209550 h 840562"/>
                <a:gd name="connsiteX0" fmla="*/ 0 w 952712"/>
                <a:gd name="connsiteY0" fmla="*/ 209550 h 873104"/>
                <a:gd name="connsiteX1" fmla="*/ 222250 w 952712"/>
                <a:gd name="connsiteY1" fmla="*/ 0 h 873104"/>
                <a:gd name="connsiteX2" fmla="*/ 450850 w 952712"/>
                <a:gd name="connsiteY2" fmla="*/ 12700 h 873104"/>
                <a:gd name="connsiteX3" fmla="*/ 330200 w 952712"/>
                <a:gd name="connsiteY3" fmla="*/ 152400 h 873104"/>
                <a:gd name="connsiteX4" fmla="*/ 922338 w 952712"/>
                <a:gd name="connsiteY4" fmla="*/ 727869 h 873104"/>
                <a:gd name="connsiteX5" fmla="*/ 800894 w 952712"/>
                <a:gd name="connsiteY5" fmla="*/ 839788 h 873104"/>
                <a:gd name="connsiteX6" fmla="*/ 234950 w 952712"/>
                <a:gd name="connsiteY6" fmla="*/ 241300 h 873104"/>
                <a:gd name="connsiteX7" fmla="*/ 133350 w 952712"/>
                <a:gd name="connsiteY7" fmla="*/ 336550 h 873104"/>
                <a:gd name="connsiteX8" fmla="*/ 0 w 952712"/>
                <a:gd name="connsiteY8" fmla="*/ 209550 h 873104"/>
                <a:gd name="connsiteX0" fmla="*/ 0 w 968136"/>
                <a:gd name="connsiteY0" fmla="*/ 209550 h 925311"/>
                <a:gd name="connsiteX1" fmla="*/ 222250 w 968136"/>
                <a:gd name="connsiteY1" fmla="*/ 0 h 925311"/>
                <a:gd name="connsiteX2" fmla="*/ 450850 w 968136"/>
                <a:gd name="connsiteY2" fmla="*/ 12700 h 925311"/>
                <a:gd name="connsiteX3" fmla="*/ 330200 w 968136"/>
                <a:gd name="connsiteY3" fmla="*/ 152400 h 925311"/>
                <a:gd name="connsiteX4" fmla="*/ 922338 w 968136"/>
                <a:gd name="connsiteY4" fmla="*/ 727869 h 925311"/>
                <a:gd name="connsiteX5" fmla="*/ 800894 w 968136"/>
                <a:gd name="connsiteY5" fmla="*/ 839788 h 925311"/>
                <a:gd name="connsiteX6" fmla="*/ 234950 w 968136"/>
                <a:gd name="connsiteY6" fmla="*/ 241300 h 925311"/>
                <a:gd name="connsiteX7" fmla="*/ 133350 w 968136"/>
                <a:gd name="connsiteY7" fmla="*/ 336550 h 925311"/>
                <a:gd name="connsiteX8" fmla="*/ 0 w 968136"/>
                <a:gd name="connsiteY8" fmla="*/ 209550 h 925311"/>
                <a:gd name="connsiteX0" fmla="*/ 0 w 942961"/>
                <a:gd name="connsiteY0" fmla="*/ 209550 h 847300"/>
                <a:gd name="connsiteX1" fmla="*/ 222250 w 942961"/>
                <a:gd name="connsiteY1" fmla="*/ 0 h 847300"/>
                <a:gd name="connsiteX2" fmla="*/ 450850 w 942961"/>
                <a:gd name="connsiteY2" fmla="*/ 12700 h 847300"/>
                <a:gd name="connsiteX3" fmla="*/ 330200 w 942961"/>
                <a:gd name="connsiteY3" fmla="*/ 152400 h 847300"/>
                <a:gd name="connsiteX4" fmla="*/ 922338 w 942961"/>
                <a:gd name="connsiteY4" fmla="*/ 727869 h 847300"/>
                <a:gd name="connsiteX5" fmla="*/ 800894 w 942961"/>
                <a:gd name="connsiteY5" fmla="*/ 839788 h 847300"/>
                <a:gd name="connsiteX6" fmla="*/ 234950 w 942961"/>
                <a:gd name="connsiteY6" fmla="*/ 241300 h 847300"/>
                <a:gd name="connsiteX7" fmla="*/ 133350 w 942961"/>
                <a:gd name="connsiteY7" fmla="*/ 336550 h 847300"/>
                <a:gd name="connsiteX8" fmla="*/ 0 w 942961"/>
                <a:gd name="connsiteY8" fmla="*/ 209550 h 847300"/>
                <a:gd name="connsiteX0" fmla="*/ 0 w 923281"/>
                <a:gd name="connsiteY0" fmla="*/ 209550 h 844182"/>
                <a:gd name="connsiteX1" fmla="*/ 222250 w 923281"/>
                <a:gd name="connsiteY1" fmla="*/ 0 h 844182"/>
                <a:gd name="connsiteX2" fmla="*/ 450850 w 923281"/>
                <a:gd name="connsiteY2" fmla="*/ 12700 h 844182"/>
                <a:gd name="connsiteX3" fmla="*/ 330200 w 923281"/>
                <a:gd name="connsiteY3" fmla="*/ 152400 h 844182"/>
                <a:gd name="connsiteX4" fmla="*/ 922338 w 923281"/>
                <a:gd name="connsiteY4" fmla="*/ 727869 h 844182"/>
                <a:gd name="connsiteX5" fmla="*/ 800894 w 923281"/>
                <a:gd name="connsiteY5" fmla="*/ 839788 h 844182"/>
                <a:gd name="connsiteX6" fmla="*/ 234950 w 923281"/>
                <a:gd name="connsiteY6" fmla="*/ 241300 h 844182"/>
                <a:gd name="connsiteX7" fmla="*/ 133350 w 923281"/>
                <a:gd name="connsiteY7" fmla="*/ 336550 h 844182"/>
                <a:gd name="connsiteX8" fmla="*/ 0 w 923281"/>
                <a:gd name="connsiteY8" fmla="*/ 209550 h 844182"/>
                <a:gd name="connsiteX0" fmla="*/ 0 w 923563"/>
                <a:gd name="connsiteY0" fmla="*/ 209550 h 849087"/>
                <a:gd name="connsiteX1" fmla="*/ 222250 w 923563"/>
                <a:gd name="connsiteY1" fmla="*/ 0 h 849087"/>
                <a:gd name="connsiteX2" fmla="*/ 450850 w 923563"/>
                <a:gd name="connsiteY2" fmla="*/ 12700 h 849087"/>
                <a:gd name="connsiteX3" fmla="*/ 330200 w 923563"/>
                <a:gd name="connsiteY3" fmla="*/ 152400 h 849087"/>
                <a:gd name="connsiteX4" fmla="*/ 922338 w 923563"/>
                <a:gd name="connsiteY4" fmla="*/ 727869 h 849087"/>
                <a:gd name="connsiteX5" fmla="*/ 800894 w 923563"/>
                <a:gd name="connsiteY5" fmla="*/ 839788 h 849087"/>
                <a:gd name="connsiteX6" fmla="*/ 234950 w 923563"/>
                <a:gd name="connsiteY6" fmla="*/ 241300 h 849087"/>
                <a:gd name="connsiteX7" fmla="*/ 133350 w 923563"/>
                <a:gd name="connsiteY7" fmla="*/ 336550 h 849087"/>
                <a:gd name="connsiteX8" fmla="*/ 0 w 923563"/>
                <a:gd name="connsiteY8" fmla="*/ 209550 h 849087"/>
                <a:gd name="connsiteX0" fmla="*/ 0 w 923893"/>
                <a:gd name="connsiteY0" fmla="*/ 209550 h 853577"/>
                <a:gd name="connsiteX1" fmla="*/ 222250 w 923893"/>
                <a:gd name="connsiteY1" fmla="*/ 0 h 853577"/>
                <a:gd name="connsiteX2" fmla="*/ 450850 w 923893"/>
                <a:gd name="connsiteY2" fmla="*/ 12700 h 853577"/>
                <a:gd name="connsiteX3" fmla="*/ 330200 w 923893"/>
                <a:gd name="connsiteY3" fmla="*/ 152400 h 853577"/>
                <a:gd name="connsiteX4" fmla="*/ 922338 w 923893"/>
                <a:gd name="connsiteY4" fmla="*/ 727869 h 853577"/>
                <a:gd name="connsiteX5" fmla="*/ 800894 w 923893"/>
                <a:gd name="connsiteY5" fmla="*/ 839788 h 853577"/>
                <a:gd name="connsiteX6" fmla="*/ 234950 w 923893"/>
                <a:gd name="connsiteY6" fmla="*/ 241300 h 853577"/>
                <a:gd name="connsiteX7" fmla="*/ 133350 w 923893"/>
                <a:gd name="connsiteY7" fmla="*/ 336550 h 853577"/>
                <a:gd name="connsiteX8" fmla="*/ 0 w 923893"/>
                <a:gd name="connsiteY8" fmla="*/ 209550 h 853577"/>
                <a:gd name="connsiteX0" fmla="*/ 0 w 946123"/>
                <a:gd name="connsiteY0" fmla="*/ 209550 h 852308"/>
                <a:gd name="connsiteX1" fmla="*/ 222250 w 946123"/>
                <a:gd name="connsiteY1" fmla="*/ 0 h 852308"/>
                <a:gd name="connsiteX2" fmla="*/ 450850 w 946123"/>
                <a:gd name="connsiteY2" fmla="*/ 12700 h 852308"/>
                <a:gd name="connsiteX3" fmla="*/ 330200 w 946123"/>
                <a:gd name="connsiteY3" fmla="*/ 152400 h 852308"/>
                <a:gd name="connsiteX4" fmla="*/ 922338 w 946123"/>
                <a:gd name="connsiteY4" fmla="*/ 727869 h 852308"/>
                <a:gd name="connsiteX5" fmla="*/ 793750 w 946123"/>
                <a:gd name="connsiteY5" fmla="*/ 832644 h 852308"/>
                <a:gd name="connsiteX6" fmla="*/ 234950 w 946123"/>
                <a:gd name="connsiteY6" fmla="*/ 241300 h 852308"/>
                <a:gd name="connsiteX7" fmla="*/ 133350 w 946123"/>
                <a:gd name="connsiteY7" fmla="*/ 336550 h 852308"/>
                <a:gd name="connsiteX8" fmla="*/ 0 w 946123"/>
                <a:gd name="connsiteY8" fmla="*/ 209550 h 852308"/>
                <a:gd name="connsiteX0" fmla="*/ 0 w 943084"/>
                <a:gd name="connsiteY0" fmla="*/ 209550 h 847144"/>
                <a:gd name="connsiteX1" fmla="*/ 222250 w 943084"/>
                <a:gd name="connsiteY1" fmla="*/ 0 h 847144"/>
                <a:gd name="connsiteX2" fmla="*/ 450850 w 943084"/>
                <a:gd name="connsiteY2" fmla="*/ 12700 h 847144"/>
                <a:gd name="connsiteX3" fmla="*/ 330200 w 943084"/>
                <a:gd name="connsiteY3" fmla="*/ 152400 h 847144"/>
                <a:gd name="connsiteX4" fmla="*/ 922338 w 943084"/>
                <a:gd name="connsiteY4" fmla="*/ 727869 h 847144"/>
                <a:gd name="connsiteX5" fmla="*/ 793750 w 943084"/>
                <a:gd name="connsiteY5" fmla="*/ 832644 h 847144"/>
                <a:gd name="connsiteX6" fmla="*/ 234950 w 943084"/>
                <a:gd name="connsiteY6" fmla="*/ 241300 h 847144"/>
                <a:gd name="connsiteX7" fmla="*/ 133350 w 943084"/>
                <a:gd name="connsiteY7" fmla="*/ 336550 h 847144"/>
                <a:gd name="connsiteX8" fmla="*/ 0 w 943084"/>
                <a:gd name="connsiteY8" fmla="*/ 209550 h 847144"/>
                <a:gd name="connsiteX0" fmla="*/ 0 w 934844"/>
                <a:gd name="connsiteY0" fmla="*/ 209550 h 862772"/>
                <a:gd name="connsiteX1" fmla="*/ 222250 w 934844"/>
                <a:gd name="connsiteY1" fmla="*/ 0 h 862772"/>
                <a:gd name="connsiteX2" fmla="*/ 450850 w 934844"/>
                <a:gd name="connsiteY2" fmla="*/ 12700 h 862772"/>
                <a:gd name="connsiteX3" fmla="*/ 330200 w 934844"/>
                <a:gd name="connsiteY3" fmla="*/ 152400 h 862772"/>
                <a:gd name="connsiteX4" fmla="*/ 903288 w 934844"/>
                <a:gd name="connsiteY4" fmla="*/ 711200 h 862772"/>
                <a:gd name="connsiteX5" fmla="*/ 793750 w 934844"/>
                <a:gd name="connsiteY5" fmla="*/ 832644 h 862772"/>
                <a:gd name="connsiteX6" fmla="*/ 234950 w 934844"/>
                <a:gd name="connsiteY6" fmla="*/ 241300 h 862772"/>
                <a:gd name="connsiteX7" fmla="*/ 133350 w 934844"/>
                <a:gd name="connsiteY7" fmla="*/ 336550 h 862772"/>
                <a:gd name="connsiteX8" fmla="*/ 0 w 934844"/>
                <a:gd name="connsiteY8" fmla="*/ 209550 h 862772"/>
                <a:gd name="connsiteX0" fmla="*/ 0 w 917356"/>
                <a:gd name="connsiteY0" fmla="*/ 209550 h 854132"/>
                <a:gd name="connsiteX1" fmla="*/ 222250 w 917356"/>
                <a:gd name="connsiteY1" fmla="*/ 0 h 854132"/>
                <a:gd name="connsiteX2" fmla="*/ 450850 w 917356"/>
                <a:gd name="connsiteY2" fmla="*/ 12700 h 854132"/>
                <a:gd name="connsiteX3" fmla="*/ 330200 w 917356"/>
                <a:gd name="connsiteY3" fmla="*/ 152400 h 854132"/>
                <a:gd name="connsiteX4" fmla="*/ 903288 w 917356"/>
                <a:gd name="connsiteY4" fmla="*/ 711200 h 854132"/>
                <a:gd name="connsiteX5" fmla="*/ 793750 w 917356"/>
                <a:gd name="connsiteY5" fmla="*/ 832644 h 854132"/>
                <a:gd name="connsiteX6" fmla="*/ 234950 w 917356"/>
                <a:gd name="connsiteY6" fmla="*/ 241300 h 854132"/>
                <a:gd name="connsiteX7" fmla="*/ 133350 w 917356"/>
                <a:gd name="connsiteY7" fmla="*/ 336550 h 854132"/>
                <a:gd name="connsiteX8" fmla="*/ 0 w 917356"/>
                <a:gd name="connsiteY8" fmla="*/ 209550 h 854132"/>
                <a:gd name="connsiteX0" fmla="*/ 0 w 934844"/>
                <a:gd name="connsiteY0" fmla="*/ 209550 h 858741"/>
                <a:gd name="connsiteX1" fmla="*/ 222250 w 934844"/>
                <a:gd name="connsiteY1" fmla="*/ 0 h 858741"/>
                <a:gd name="connsiteX2" fmla="*/ 450850 w 934844"/>
                <a:gd name="connsiteY2" fmla="*/ 12700 h 858741"/>
                <a:gd name="connsiteX3" fmla="*/ 330200 w 934844"/>
                <a:gd name="connsiteY3" fmla="*/ 152400 h 858741"/>
                <a:gd name="connsiteX4" fmla="*/ 903288 w 934844"/>
                <a:gd name="connsiteY4" fmla="*/ 711200 h 858741"/>
                <a:gd name="connsiteX5" fmla="*/ 793750 w 934844"/>
                <a:gd name="connsiteY5" fmla="*/ 827881 h 858741"/>
                <a:gd name="connsiteX6" fmla="*/ 234950 w 934844"/>
                <a:gd name="connsiteY6" fmla="*/ 241300 h 858741"/>
                <a:gd name="connsiteX7" fmla="*/ 133350 w 934844"/>
                <a:gd name="connsiteY7" fmla="*/ 336550 h 858741"/>
                <a:gd name="connsiteX8" fmla="*/ 0 w 934844"/>
                <a:gd name="connsiteY8" fmla="*/ 209550 h 858741"/>
                <a:gd name="connsiteX0" fmla="*/ 0 w 924718"/>
                <a:gd name="connsiteY0" fmla="*/ 209550 h 846470"/>
                <a:gd name="connsiteX1" fmla="*/ 222250 w 924718"/>
                <a:gd name="connsiteY1" fmla="*/ 0 h 846470"/>
                <a:gd name="connsiteX2" fmla="*/ 450850 w 924718"/>
                <a:gd name="connsiteY2" fmla="*/ 12700 h 846470"/>
                <a:gd name="connsiteX3" fmla="*/ 330200 w 924718"/>
                <a:gd name="connsiteY3" fmla="*/ 152400 h 846470"/>
                <a:gd name="connsiteX4" fmla="*/ 903288 w 924718"/>
                <a:gd name="connsiteY4" fmla="*/ 711200 h 846470"/>
                <a:gd name="connsiteX5" fmla="*/ 793750 w 924718"/>
                <a:gd name="connsiteY5" fmla="*/ 827881 h 846470"/>
                <a:gd name="connsiteX6" fmla="*/ 234950 w 924718"/>
                <a:gd name="connsiteY6" fmla="*/ 241300 h 846470"/>
                <a:gd name="connsiteX7" fmla="*/ 133350 w 924718"/>
                <a:gd name="connsiteY7" fmla="*/ 336550 h 846470"/>
                <a:gd name="connsiteX8" fmla="*/ 0 w 924718"/>
                <a:gd name="connsiteY8" fmla="*/ 209550 h 846470"/>
                <a:gd name="connsiteX0" fmla="*/ 0 w 920266"/>
                <a:gd name="connsiteY0" fmla="*/ 209550 h 847921"/>
                <a:gd name="connsiteX1" fmla="*/ 222250 w 920266"/>
                <a:gd name="connsiteY1" fmla="*/ 0 h 847921"/>
                <a:gd name="connsiteX2" fmla="*/ 450850 w 920266"/>
                <a:gd name="connsiteY2" fmla="*/ 12700 h 847921"/>
                <a:gd name="connsiteX3" fmla="*/ 330200 w 920266"/>
                <a:gd name="connsiteY3" fmla="*/ 152400 h 847921"/>
                <a:gd name="connsiteX4" fmla="*/ 903288 w 920266"/>
                <a:gd name="connsiteY4" fmla="*/ 711200 h 847921"/>
                <a:gd name="connsiteX5" fmla="*/ 793750 w 920266"/>
                <a:gd name="connsiteY5" fmla="*/ 827881 h 847921"/>
                <a:gd name="connsiteX6" fmla="*/ 234950 w 920266"/>
                <a:gd name="connsiteY6" fmla="*/ 241300 h 847921"/>
                <a:gd name="connsiteX7" fmla="*/ 133350 w 920266"/>
                <a:gd name="connsiteY7" fmla="*/ 336550 h 847921"/>
                <a:gd name="connsiteX8" fmla="*/ 0 w 920266"/>
                <a:gd name="connsiteY8" fmla="*/ 209550 h 847921"/>
                <a:gd name="connsiteX0" fmla="*/ 0 w 923665"/>
                <a:gd name="connsiteY0" fmla="*/ 209550 h 846243"/>
                <a:gd name="connsiteX1" fmla="*/ 222250 w 923665"/>
                <a:gd name="connsiteY1" fmla="*/ 0 h 846243"/>
                <a:gd name="connsiteX2" fmla="*/ 450850 w 923665"/>
                <a:gd name="connsiteY2" fmla="*/ 12700 h 846243"/>
                <a:gd name="connsiteX3" fmla="*/ 346868 w 923665"/>
                <a:gd name="connsiteY3" fmla="*/ 161925 h 846243"/>
                <a:gd name="connsiteX4" fmla="*/ 903288 w 923665"/>
                <a:gd name="connsiteY4" fmla="*/ 711200 h 846243"/>
                <a:gd name="connsiteX5" fmla="*/ 793750 w 923665"/>
                <a:gd name="connsiteY5" fmla="*/ 827881 h 846243"/>
                <a:gd name="connsiteX6" fmla="*/ 234950 w 923665"/>
                <a:gd name="connsiteY6" fmla="*/ 241300 h 846243"/>
                <a:gd name="connsiteX7" fmla="*/ 133350 w 923665"/>
                <a:gd name="connsiteY7" fmla="*/ 336550 h 846243"/>
                <a:gd name="connsiteX8" fmla="*/ 0 w 923665"/>
                <a:gd name="connsiteY8" fmla="*/ 209550 h 846243"/>
                <a:gd name="connsiteX0" fmla="*/ 0 w 923665"/>
                <a:gd name="connsiteY0" fmla="*/ 209550 h 846243"/>
                <a:gd name="connsiteX1" fmla="*/ 222250 w 923665"/>
                <a:gd name="connsiteY1" fmla="*/ 0 h 846243"/>
                <a:gd name="connsiteX2" fmla="*/ 450850 w 923665"/>
                <a:gd name="connsiteY2" fmla="*/ 12700 h 846243"/>
                <a:gd name="connsiteX3" fmla="*/ 346868 w 923665"/>
                <a:gd name="connsiteY3" fmla="*/ 161925 h 846243"/>
                <a:gd name="connsiteX4" fmla="*/ 903288 w 923665"/>
                <a:gd name="connsiteY4" fmla="*/ 711200 h 846243"/>
                <a:gd name="connsiteX5" fmla="*/ 793750 w 923665"/>
                <a:gd name="connsiteY5" fmla="*/ 827881 h 846243"/>
                <a:gd name="connsiteX6" fmla="*/ 234950 w 923665"/>
                <a:gd name="connsiteY6" fmla="*/ 241300 h 846243"/>
                <a:gd name="connsiteX7" fmla="*/ 133350 w 923665"/>
                <a:gd name="connsiteY7" fmla="*/ 336550 h 846243"/>
                <a:gd name="connsiteX8" fmla="*/ 0 w 923665"/>
                <a:gd name="connsiteY8" fmla="*/ 209550 h 846243"/>
                <a:gd name="connsiteX0" fmla="*/ 0 w 922769"/>
                <a:gd name="connsiteY0" fmla="*/ 209550 h 842074"/>
                <a:gd name="connsiteX1" fmla="*/ 222250 w 922769"/>
                <a:gd name="connsiteY1" fmla="*/ 0 h 842074"/>
                <a:gd name="connsiteX2" fmla="*/ 450850 w 922769"/>
                <a:gd name="connsiteY2" fmla="*/ 12700 h 842074"/>
                <a:gd name="connsiteX3" fmla="*/ 346868 w 922769"/>
                <a:gd name="connsiteY3" fmla="*/ 161925 h 842074"/>
                <a:gd name="connsiteX4" fmla="*/ 903288 w 922769"/>
                <a:gd name="connsiteY4" fmla="*/ 711200 h 842074"/>
                <a:gd name="connsiteX5" fmla="*/ 793750 w 922769"/>
                <a:gd name="connsiteY5" fmla="*/ 827881 h 842074"/>
                <a:gd name="connsiteX6" fmla="*/ 234950 w 922769"/>
                <a:gd name="connsiteY6" fmla="*/ 241300 h 842074"/>
                <a:gd name="connsiteX7" fmla="*/ 133350 w 922769"/>
                <a:gd name="connsiteY7" fmla="*/ 336550 h 842074"/>
                <a:gd name="connsiteX8" fmla="*/ 0 w 922769"/>
                <a:gd name="connsiteY8" fmla="*/ 209550 h 842074"/>
                <a:gd name="connsiteX0" fmla="*/ 0 w 916703"/>
                <a:gd name="connsiteY0" fmla="*/ 209550 h 843542"/>
                <a:gd name="connsiteX1" fmla="*/ 222250 w 916703"/>
                <a:gd name="connsiteY1" fmla="*/ 0 h 843542"/>
                <a:gd name="connsiteX2" fmla="*/ 450850 w 916703"/>
                <a:gd name="connsiteY2" fmla="*/ 12700 h 843542"/>
                <a:gd name="connsiteX3" fmla="*/ 346868 w 916703"/>
                <a:gd name="connsiteY3" fmla="*/ 161925 h 843542"/>
                <a:gd name="connsiteX4" fmla="*/ 903288 w 916703"/>
                <a:gd name="connsiteY4" fmla="*/ 711200 h 843542"/>
                <a:gd name="connsiteX5" fmla="*/ 793750 w 916703"/>
                <a:gd name="connsiteY5" fmla="*/ 827881 h 843542"/>
                <a:gd name="connsiteX6" fmla="*/ 234950 w 916703"/>
                <a:gd name="connsiteY6" fmla="*/ 241300 h 843542"/>
                <a:gd name="connsiteX7" fmla="*/ 133350 w 916703"/>
                <a:gd name="connsiteY7" fmla="*/ 336550 h 843542"/>
                <a:gd name="connsiteX8" fmla="*/ 0 w 916703"/>
                <a:gd name="connsiteY8" fmla="*/ 209550 h 843542"/>
                <a:gd name="connsiteX0" fmla="*/ 0 w 916703"/>
                <a:gd name="connsiteY0" fmla="*/ 209550 h 843542"/>
                <a:gd name="connsiteX1" fmla="*/ 222250 w 916703"/>
                <a:gd name="connsiteY1" fmla="*/ 0 h 843542"/>
                <a:gd name="connsiteX2" fmla="*/ 450850 w 916703"/>
                <a:gd name="connsiteY2" fmla="*/ 12700 h 843542"/>
                <a:gd name="connsiteX3" fmla="*/ 346868 w 916703"/>
                <a:gd name="connsiteY3" fmla="*/ 161925 h 843542"/>
                <a:gd name="connsiteX4" fmla="*/ 903288 w 916703"/>
                <a:gd name="connsiteY4" fmla="*/ 711200 h 843542"/>
                <a:gd name="connsiteX5" fmla="*/ 793750 w 916703"/>
                <a:gd name="connsiteY5" fmla="*/ 827881 h 843542"/>
                <a:gd name="connsiteX6" fmla="*/ 234950 w 916703"/>
                <a:gd name="connsiteY6" fmla="*/ 241300 h 843542"/>
                <a:gd name="connsiteX7" fmla="*/ 133350 w 916703"/>
                <a:gd name="connsiteY7" fmla="*/ 336550 h 843542"/>
                <a:gd name="connsiteX8" fmla="*/ 0 w 916703"/>
                <a:gd name="connsiteY8" fmla="*/ 209550 h 843542"/>
                <a:gd name="connsiteX0" fmla="*/ 0 w 920121"/>
                <a:gd name="connsiteY0" fmla="*/ 209550 h 846243"/>
                <a:gd name="connsiteX1" fmla="*/ 222250 w 920121"/>
                <a:gd name="connsiteY1" fmla="*/ 0 h 846243"/>
                <a:gd name="connsiteX2" fmla="*/ 450850 w 920121"/>
                <a:gd name="connsiteY2" fmla="*/ 12700 h 846243"/>
                <a:gd name="connsiteX3" fmla="*/ 346868 w 920121"/>
                <a:gd name="connsiteY3" fmla="*/ 161925 h 846243"/>
                <a:gd name="connsiteX4" fmla="*/ 903288 w 920121"/>
                <a:gd name="connsiteY4" fmla="*/ 711200 h 846243"/>
                <a:gd name="connsiteX5" fmla="*/ 793750 w 920121"/>
                <a:gd name="connsiteY5" fmla="*/ 827881 h 846243"/>
                <a:gd name="connsiteX6" fmla="*/ 234950 w 920121"/>
                <a:gd name="connsiteY6" fmla="*/ 241300 h 846243"/>
                <a:gd name="connsiteX7" fmla="*/ 133350 w 920121"/>
                <a:gd name="connsiteY7" fmla="*/ 336550 h 846243"/>
                <a:gd name="connsiteX8" fmla="*/ 0 w 920121"/>
                <a:gd name="connsiteY8" fmla="*/ 209550 h 846243"/>
                <a:gd name="connsiteX0" fmla="*/ 0 w 920121"/>
                <a:gd name="connsiteY0" fmla="*/ 209550 h 846243"/>
                <a:gd name="connsiteX1" fmla="*/ 222250 w 920121"/>
                <a:gd name="connsiteY1" fmla="*/ 0 h 846243"/>
                <a:gd name="connsiteX2" fmla="*/ 450850 w 920121"/>
                <a:gd name="connsiteY2" fmla="*/ 12700 h 846243"/>
                <a:gd name="connsiteX3" fmla="*/ 346868 w 920121"/>
                <a:gd name="connsiteY3" fmla="*/ 161925 h 846243"/>
                <a:gd name="connsiteX4" fmla="*/ 903288 w 920121"/>
                <a:gd name="connsiteY4" fmla="*/ 711200 h 846243"/>
                <a:gd name="connsiteX5" fmla="*/ 793750 w 920121"/>
                <a:gd name="connsiteY5" fmla="*/ 827881 h 846243"/>
                <a:gd name="connsiteX6" fmla="*/ 234950 w 920121"/>
                <a:gd name="connsiteY6" fmla="*/ 241300 h 846243"/>
                <a:gd name="connsiteX7" fmla="*/ 133350 w 920121"/>
                <a:gd name="connsiteY7" fmla="*/ 336550 h 846243"/>
                <a:gd name="connsiteX8" fmla="*/ 0 w 920121"/>
                <a:gd name="connsiteY8" fmla="*/ 209550 h 846243"/>
                <a:gd name="connsiteX0" fmla="*/ 0 w 923294"/>
                <a:gd name="connsiteY0" fmla="*/ 209550 h 841257"/>
                <a:gd name="connsiteX1" fmla="*/ 222250 w 923294"/>
                <a:gd name="connsiteY1" fmla="*/ 0 h 841257"/>
                <a:gd name="connsiteX2" fmla="*/ 450850 w 923294"/>
                <a:gd name="connsiteY2" fmla="*/ 12700 h 841257"/>
                <a:gd name="connsiteX3" fmla="*/ 346868 w 923294"/>
                <a:gd name="connsiteY3" fmla="*/ 161925 h 841257"/>
                <a:gd name="connsiteX4" fmla="*/ 903288 w 923294"/>
                <a:gd name="connsiteY4" fmla="*/ 711200 h 841257"/>
                <a:gd name="connsiteX5" fmla="*/ 793750 w 923294"/>
                <a:gd name="connsiteY5" fmla="*/ 827881 h 841257"/>
                <a:gd name="connsiteX6" fmla="*/ 234950 w 923294"/>
                <a:gd name="connsiteY6" fmla="*/ 241300 h 841257"/>
                <a:gd name="connsiteX7" fmla="*/ 133350 w 923294"/>
                <a:gd name="connsiteY7" fmla="*/ 336550 h 841257"/>
                <a:gd name="connsiteX8" fmla="*/ 0 w 923294"/>
                <a:gd name="connsiteY8" fmla="*/ 209550 h 841257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4950 w 921817"/>
                <a:gd name="connsiteY6" fmla="*/ 241300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4950 w 921817"/>
                <a:gd name="connsiteY6" fmla="*/ 241300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3350 w 921817"/>
                <a:gd name="connsiteY7" fmla="*/ 33655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5731 w 921817"/>
                <a:gd name="connsiteY7" fmla="*/ 355600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5731 w 921817"/>
                <a:gd name="connsiteY7" fmla="*/ 365125 h 846243"/>
                <a:gd name="connsiteX8" fmla="*/ 0 w 921817"/>
                <a:gd name="connsiteY8" fmla="*/ 209550 h 846243"/>
                <a:gd name="connsiteX0" fmla="*/ 0 w 921817"/>
                <a:gd name="connsiteY0" fmla="*/ 209550 h 846243"/>
                <a:gd name="connsiteX1" fmla="*/ 222250 w 921817"/>
                <a:gd name="connsiteY1" fmla="*/ 0 h 846243"/>
                <a:gd name="connsiteX2" fmla="*/ 450850 w 921817"/>
                <a:gd name="connsiteY2" fmla="*/ 12700 h 846243"/>
                <a:gd name="connsiteX3" fmla="*/ 346868 w 921817"/>
                <a:gd name="connsiteY3" fmla="*/ 161925 h 846243"/>
                <a:gd name="connsiteX4" fmla="*/ 903288 w 921817"/>
                <a:gd name="connsiteY4" fmla="*/ 711200 h 846243"/>
                <a:gd name="connsiteX5" fmla="*/ 793750 w 921817"/>
                <a:gd name="connsiteY5" fmla="*/ 827881 h 846243"/>
                <a:gd name="connsiteX6" fmla="*/ 237332 w 921817"/>
                <a:gd name="connsiteY6" fmla="*/ 257969 h 846243"/>
                <a:gd name="connsiteX7" fmla="*/ 135731 w 921817"/>
                <a:gd name="connsiteY7" fmla="*/ 365125 h 846243"/>
                <a:gd name="connsiteX8" fmla="*/ 0 w 921817"/>
                <a:gd name="connsiteY8" fmla="*/ 209550 h 846243"/>
                <a:gd name="connsiteX0" fmla="*/ 0 w 936104"/>
                <a:gd name="connsiteY0" fmla="*/ 216694 h 846243"/>
                <a:gd name="connsiteX1" fmla="*/ 236537 w 936104"/>
                <a:gd name="connsiteY1" fmla="*/ 0 h 846243"/>
                <a:gd name="connsiteX2" fmla="*/ 465137 w 936104"/>
                <a:gd name="connsiteY2" fmla="*/ 12700 h 846243"/>
                <a:gd name="connsiteX3" fmla="*/ 361155 w 936104"/>
                <a:gd name="connsiteY3" fmla="*/ 161925 h 846243"/>
                <a:gd name="connsiteX4" fmla="*/ 917575 w 936104"/>
                <a:gd name="connsiteY4" fmla="*/ 711200 h 846243"/>
                <a:gd name="connsiteX5" fmla="*/ 808037 w 936104"/>
                <a:gd name="connsiteY5" fmla="*/ 827881 h 846243"/>
                <a:gd name="connsiteX6" fmla="*/ 251619 w 936104"/>
                <a:gd name="connsiteY6" fmla="*/ 257969 h 846243"/>
                <a:gd name="connsiteX7" fmla="*/ 150018 w 936104"/>
                <a:gd name="connsiteY7" fmla="*/ 365125 h 846243"/>
                <a:gd name="connsiteX8" fmla="*/ 0 w 936104"/>
                <a:gd name="connsiteY8" fmla="*/ 216694 h 846243"/>
                <a:gd name="connsiteX0" fmla="*/ 0 w 936104"/>
                <a:gd name="connsiteY0" fmla="*/ 216694 h 846243"/>
                <a:gd name="connsiteX1" fmla="*/ 236537 w 936104"/>
                <a:gd name="connsiteY1" fmla="*/ 0 h 846243"/>
                <a:gd name="connsiteX2" fmla="*/ 465137 w 936104"/>
                <a:gd name="connsiteY2" fmla="*/ 12700 h 846243"/>
                <a:gd name="connsiteX3" fmla="*/ 361155 w 936104"/>
                <a:gd name="connsiteY3" fmla="*/ 161925 h 846243"/>
                <a:gd name="connsiteX4" fmla="*/ 917575 w 936104"/>
                <a:gd name="connsiteY4" fmla="*/ 711200 h 846243"/>
                <a:gd name="connsiteX5" fmla="*/ 808037 w 936104"/>
                <a:gd name="connsiteY5" fmla="*/ 827881 h 846243"/>
                <a:gd name="connsiteX6" fmla="*/ 251619 w 936104"/>
                <a:gd name="connsiteY6" fmla="*/ 257969 h 846243"/>
                <a:gd name="connsiteX7" fmla="*/ 150018 w 936104"/>
                <a:gd name="connsiteY7" fmla="*/ 365125 h 846243"/>
                <a:gd name="connsiteX8" fmla="*/ 0 w 936104"/>
                <a:gd name="connsiteY8" fmla="*/ 216694 h 846243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65137 w 936104"/>
                <a:gd name="connsiteY2" fmla="*/ 29369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251619 w 936104"/>
                <a:gd name="connsiteY6" fmla="*/ 274638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91331 w 936104"/>
                <a:gd name="connsiteY2" fmla="*/ 26988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251619 w 936104"/>
                <a:gd name="connsiteY6" fmla="*/ 274638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98475 w 936104"/>
                <a:gd name="connsiteY2" fmla="*/ 26988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251619 w 936104"/>
                <a:gd name="connsiteY6" fmla="*/ 274638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98475 w 936104"/>
                <a:gd name="connsiteY2" fmla="*/ 26988 h 862912"/>
                <a:gd name="connsiteX3" fmla="*/ 361155 w 936104"/>
                <a:gd name="connsiteY3" fmla="*/ 17859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685006 w 936104"/>
                <a:gd name="connsiteY6" fmla="*/ 698501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498475 w 936104"/>
                <a:gd name="connsiteY2" fmla="*/ 26988 h 862912"/>
                <a:gd name="connsiteX3" fmla="*/ 804067 w 936104"/>
                <a:gd name="connsiteY3" fmla="*/ 616744 h 862912"/>
                <a:gd name="connsiteX4" fmla="*/ 917575 w 936104"/>
                <a:gd name="connsiteY4" fmla="*/ 727869 h 862912"/>
                <a:gd name="connsiteX5" fmla="*/ 808037 w 936104"/>
                <a:gd name="connsiteY5" fmla="*/ 844550 h 862912"/>
                <a:gd name="connsiteX6" fmla="*/ 685006 w 936104"/>
                <a:gd name="connsiteY6" fmla="*/ 698501 h 862912"/>
                <a:gd name="connsiteX7" fmla="*/ 150018 w 936104"/>
                <a:gd name="connsiteY7" fmla="*/ 381794 h 862912"/>
                <a:gd name="connsiteX8" fmla="*/ 0 w 936104"/>
                <a:gd name="connsiteY8" fmla="*/ 233363 h 862912"/>
                <a:gd name="connsiteX0" fmla="*/ 0 w 936104"/>
                <a:gd name="connsiteY0" fmla="*/ 233363 h 862912"/>
                <a:gd name="connsiteX1" fmla="*/ 246062 w 936104"/>
                <a:gd name="connsiteY1" fmla="*/ 0 h 862912"/>
                <a:gd name="connsiteX2" fmla="*/ 804067 w 936104"/>
                <a:gd name="connsiteY2" fmla="*/ 616744 h 862912"/>
                <a:gd name="connsiteX3" fmla="*/ 917575 w 936104"/>
                <a:gd name="connsiteY3" fmla="*/ 727869 h 862912"/>
                <a:gd name="connsiteX4" fmla="*/ 808037 w 936104"/>
                <a:gd name="connsiteY4" fmla="*/ 844550 h 862912"/>
                <a:gd name="connsiteX5" fmla="*/ 685006 w 936104"/>
                <a:gd name="connsiteY5" fmla="*/ 698501 h 862912"/>
                <a:gd name="connsiteX6" fmla="*/ 150018 w 936104"/>
                <a:gd name="connsiteY6" fmla="*/ 381794 h 862912"/>
                <a:gd name="connsiteX7" fmla="*/ 0 w 936104"/>
                <a:gd name="connsiteY7" fmla="*/ 233363 h 862912"/>
                <a:gd name="connsiteX0" fmla="*/ 0 w 936104"/>
                <a:gd name="connsiteY0" fmla="*/ 0 h 629549"/>
                <a:gd name="connsiteX1" fmla="*/ 804067 w 936104"/>
                <a:gd name="connsiteY1" fmla="*/ 383381 h 629549"/>
                <a:gd name="connsiteX2" fmla="*/ 917575 w 936104"/>
                <a:gd name="connsiteY2" fmla="*/ 494506 h 629549"/>
                <a:gd name="connsiteX3" fmla="*/ 808037 w 936104"/>
                <a:gd name="connsiteY3" fmla="*/ 611187 h 629549"/>
                <a:gd name="connsiteX4" fmla="*/ 685006 w 936104"/>
                <a:gd name="connsiteY4" fmla="*/ 465138 h 629549"/>
                <a:gd name="connsiteX5" fmla="*/ 150018 w 936104"/>
                <a:gd name="connsiteY5" fmla="*/ 148431 h 629549"/>
                <a:gd name="connsiteX6" fmla="*/ 0 w 936104"/>
                <a:gd name="connsiteY6" fmla="*/ 0 h 629549"/>
                <a:gd name="connsiteX0" fmla="*/ 0 w 786086"/>
                <a:gd name="connsiteY0" fmla="*/ 1301 h 482419"/>
                <a:gd name="connsiteX1" fmla="*/ 654049 w 786086"/>
                <a:gd name="connsiteY1" fmla="*/ 236251 h 482419"/>
                <a:gd name="connsiteX2" fmla="*/ 767557 w 786086"/>
                <a:gd name="connsiteY2" fmla="*/ 347376 h 482419"/>
                <a:gd name="connsiteX3" fmla="*/ 658019 w 786086"/>
                <a:gd name="connsiteY3" fmla="*/ 464057 h 482419"/>
                <a:gd name="connsiteX4" fmla="*/ 534988 w 786086"/>
                <a:gd name="connsiteY4" fmla="*/ 318008 h 482419"/>
                <a:gd name="connsiteX5" fmla="*/ 0 w 786086"/>
                <a:gd name="connsiteY5" fmla="*/ 1301 h 482419"/>
                <a:gd name="connsiteX0" fmla="*/ 5 w 251103"/>
                <a:gd name="connsiteY0" fmla="*/ 103868 h 268279"/>
                <a:gd name="connsiteX1" fmla="*/ 119066 w 251103"/>
                <a:gd name="connsiteY1" fmla="*/ 22111 h 268279"/>
                <a:gd name="connsiteX2" fmla="*/ 232574 w 251103"/>
                <a:gd name="connsiteY2" fmla="*/ 133236 h 268279"/>
                <a:gd name="connsiteX3" fmla="*/ 123036 w 251103"/>
                <a:gd name="connsiteY3" fmla="*/ 249917 h 268279"/>
                <a:gd name="connsiteX4" fmla="*/ 5 w 251103"/>
                <a:gd name="connsiteY4" fmla="*/ 103868 h 268279"/>
                <a:gd name="connsiteX0" fmla="*/ 0 w 251098"/>
                <a:gd name="connsiteY0" fmla="*/ 103868 h 268279"/>
                <a:gd name="connsiteX1" fmla="*/ 119061 w 251098"/>
                <a:gd name="connsiteY1" fmla="*/ 22111 h 268279"/>
                <a:gd name="connsiteX2" fmla="*/ 232569 w 251098"/>
                <a:gd name="connsiteY2" fmla="*/ 133236 h 268279"/>
                <a:gd name="connsiteX3" fmla="*/ 123031 w 251098"/>
                <a:gd name="connsiteY3" fmla="*/ 249917 h 268279"/>
                <a:gd name="connsiteX4" fmla="*/ 0 w 251098"/>
                <a:gd name="connsiteY4" fmla="*/ 103868 h 268279"/>
                <a:gd name="connsiteX0" fmla="*/ 0 w 243955"/>
                <a:gd name="connsiteY0" fmla="*/ 118156 h 268279"/>
                <a:gd name="connsiteX1" fmla="*/ 111918 w 243955"/>
                <a:gd name="connsiteY1" fmla="*/ 22111 h 268279"/>
                <a:gd name="connsiteX2" fmla="*/ 225426 w 243955"/>
                <a:gd name="connsiteY2" fmla="*/ 133236 h 268279"/>
                <a:gd name="connsiteX3" fmla="*/ 115888 w 243955"/>
                <a:gd name="connsiteY3" fmla="*/ 249917 h 268279"/>
                <a:gd name="connsiteX4" fmla="*/ 0 w 243955"/>
                <a:gd name="connsiteY4" fmla="*/ 118156 h 268279"/>
                <a:gd name="connsiteX0" fmla="*/ 0 w 270149"/>
                <a:gd name="connsiteY0" fmla="*/ 108631 h 268279"/>
                <a:gd name="connsiteX1" fmla="*/ 138112 w 270149"/>
                <a:gd name="connsiteY1" fmla="*/ 22111 h 268279"/>
                <a:gd name="connsiteX2" fmla="*/ 251620 w 270149"/>
                <a:gd name="connsiteY2" fmla="*/ 133236 h 268279"/>
                <a:gd name="connsiteX3" fmla="*/ 142082 w 270149"/>
                <a:gd name="connsiteY3" fmla="*/ 249917 h 268279"/>
                <a:gd name="connsiteX4" fmla="*/ 0 w 270149"/>
                <a:gd name="connsiteY4" fmla="*/ 108631 h 268279"/>
                <a:gd name="connsiteX0" fmla="*/ 0 w 270149"/>
                <a:gd name="connsiteY0" fmla="*/ 108631 h 268279"/>
                <a:gd name="connsiteX1" fmla="*/ 138112 w 270149"/>
                <a:gd name="connsiteY1" fmla="*/ 22111 h 268279"/>
                <a:gd name="connsiteX2" fmla="*/ 251620 w 270149"/>
                <a:gd name="connsiteY2" fmla="*/ 133236 h 268279"/>
                <a:gd name="connsiteX3" fmla="*/ 142082 w 270149"/>
                <a:gd name="connsiteY3" fmla="*/ 249917 h 268279"/>
                <a:gd name="connsiteX4" fmla="*/ 0 w 270149"/>
                <a:gd name="connsiteY4" fmla="*/ 108631 h 268279"/>
                <a:gd name="connsiteX0" fmla="*/ 0 w 270149"/>
                <a:gd name="connsiteY0" fmla="*/ 108631 h 268279"/>
                <a:gd name="connsiteX1" fmla="*/ 138112 w 270149"/>
                <a:gd name="connsiteY1" fmla="*/ 22111 h 268279"/>
                <a:gd name="connsiteX2" fmla="*/ 251620 w 270149"/>
                <a:gd name="connsiteY2" fmla="*/ 133236 h 268279"/>
                <a:gd name="connsiteX3" fmla="*/ 142082 w 270149"/>
                <a:gd name="connsiteY3" fmla="*/ 249917 h 268279"/>
                <a:gd name="connsiteX4" fmla="*/ 0 w 270149"/>
                <a:gd name="connsiteY4" fmla="*/ 108631 h 268279"/>
                <a:gd name="connsiteX0" fmla="*/ 0 w 270149"/>
                <a:gd name="connsiteY0" fmla="*/ 108631 h 268279"/>
                <a:gd name="connsiteX1" fmla="*/ 138112 w 270149"/>
                <a:gd name="connsiteY1" fmla="*/ 22111 h 268279"/>
                <a:gd name="connsiteX2" fmla="*/ 251620 w 270149"/>
                <a:gd name="connsiteY2" fmla="*/ 133236 h 268279"/>
                <a:gd name="connsiteX3" fmla="*/ 142082 w 270149"/>
                <a:gd name="connsiteY3" fmla="*/ 249917 h 268279"/>
                <a:gd name="connsiteX4" fmla="*/ 0 w 270149"/>
                <a:gd name="connsiteY4" fmla="*/ 108631 h 268279"/>
                <a:gd name="connsiteX0" fmla="*/ 0 w 269903"/>
                <a:gd name="connsiteY0" fmla="*/ 108631 h 268279"/>
                <a:gd name="connsiteX1" fmla="*/ 138112 w 269903"/>
                <a:gd name="connsiteY1" fmla="*/ 22111 h 268279"/>
                <a:gd name="connsiteX2" fmla="*/ 251620 w 269903"/>
                <a:gd name="connsiteY2" fmla="*/ 133236 h 268279"/>
                <a:gd name="connsiteX3" fmla="*/ 139701 w 269903"/>
                <a:gd name="connsiteY3" fmla="*/ 249917 h 268279"/>
                <a:gd name="connsiteX4" fmla="*/ 0 w 269903"/>
                <a:gd name="connsiteY4" fmla="*/ 108631 h 268279"/>
                <a:gd name="connsiteX0" fmla="*/ 0 w 269903"/>
                <a:gd name="connsiteY0" fmla="*/ 108631 h 268279"/>
                <a:gd name="connsiteX1" fmla="*/ 138112 w 269903"/>
                <a:gd name="connsiteY1" fmla="*/ 22111 h 268279"/>
                <a:gd name="connsiteX2" fmla="*/ 251620 w 269903"/>
                <a:gd name="connsiteY2" fmla="*/ 133236 h 268279"/>
                <a:gd name="connsiteX3" fmla="*/ 139701 w 269903"/>
                <a:gd name="connsiteY3" fmla="*/ 249917 h 268279"/>
                <a:gd name="connsiteX4" fmla="*/ 0 w 269903"/>
                <a:gd name="connsiteY4" fmla="*/ 108631 h 268279"/>
                <a:gd name="connsiteX0" fmla="*/ 0 w 269903"/>
                <a:gd name="connsiteY0" fmla="*/ 108631 h 268279"/>
                <a:gd name="connsiteX1" fmla="*/ 138112 w 269903"/>
                <a:gd name="connsiteY1" fmla="*/ 22111 h 268279"/>
                <a:gd name="connsiteX2" fmla="*/ 251620 w 269903"/>
                <a:gd name="connsiteY2" fmla="*/ 133236 h 268279"/>
                <a:gd name="connsiteX3" fmla="*/ 139701 w 269903"/>
                <a:gd name="connsiteY3" fmla="*/ 249917 h 268279"/>
                <a:gd name="connsiteX4" fmla="*/ 0 w 269903"/>
                <a:gd name="connsiteY4" fmla="*/ 108631 h 268279"/>
                <a:gd name="connsiteX0" fmla="*/ 0 w 269903"/>
                <a:gd name="connsiteY0" fmla="*/ 113457 h 273105"/>
                <a:gd name="connsiteX1" fmla="*/ 126206 w 269903"/>
                <a:gd name="connsiteY1" fmla="*/ 12649 h 273105"/>
                <a:gd name="connsiteX2" fmla="*/ 251620 w 269903"/>
                <a:gd name="connsiteY2" fmla="*/ 138062 h 273105"/>
                <a:gd name="connsiteX3" fmla="*/ 139701 w 269903"/>
                <a:gd name="connsiteY3" fmla="*/ 254743 h 273105"/>
                <a:gd name="connsiteX4" fmla="*/ 0 w 269903"/>
                <a:gd name="connsiteY4" fmla="*/ 113457 h 2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903" h="273105">
                  <a:moveTo>
                    <a:pt x="0" y="113457"/>
                  </a:moveTo>
                  <a:cubicBezTo>
                    <a:pt x="77918" y="65964"/>
                    <a:pt x="61251" y="72047"/>
                    <a:pt x="126206" y="12649"/>
                  </a:cubicBezTo>
                  <a:cubicBezTo>
                    <a:pt x="209550" y="98507"/>
                    <a:pt x="-26590" y="-136576"/>
                    <a:pt x="251620" y="138062"/>
                  </a:cubicBezTo>
                  <a:cubicBezTo>
                    <a:pt x="316576" y="249055"/>
                    <a:pt x="191560" y="304484"/>
                    <a:pt x="139701" y="254743"/>
                  </a:cubicBezTo>
                  <a:cubicBezTo>
                    <a:pt x="80698" y="197857"/>
                    <a:pt x="52917" y="165315"/>
                    <a:pt x="0" y="1134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3152754" y="6027137"/>
              <a:ext cx="336113" cy="343424"/>
            </a:xfrm>
            <a:custGeom>
              <a:avLst/>
              <a:gdLst>
                <a:gd name="connsiteX0" fmla="*/ 159543 w 300037"/>
                <a:gd name="connsiteY0" fmla="*/ 0 h 257175"/>
                <a:gd name="connsiteX1" fmla="*/ 0 w 300037"/>
                <a:gd name="connsiteY1" fmla="*/ 138112 h 257175"/>
                <a:gd name="connsiteX2" fmla="*/ 107156 w 300037"/>
                <a:gd name="connsiteY2" fmla="*/ 257175 h 257175"/>
                <a:gd name="connsiteX3" fmla="*/ 242887 w 300037"/>
                <a:gd name="connsiteY3" fmla="*/ 90487 h 257175"/>
                <a:gd name="connsiteX4" fmla="*/ 300037 w 300037"/>
                <a:gd name="connsiteY4" fmla="*/ 59531 h 257175"/>
                <a:gd name="connsiteX5" fmla="*/ 159543 w 300037"/>
                <a:gd name="connsiteY5" fmla="*/ 0 h 257175"/>
                <a:gd name="connsiteX0" fmla="*/ 159543 w 300037"/>
                <a:gd name="connsiteY0" fmla="*/ 0 h 257175"/>
                <a:gd name="connsiteX1" fmla="*/ 0 w 300037"/>
                <a:gd name="connsiteY1" fmla="*/ 138112 h 257175"/>
                <a:gd name="connsiteX2" fmla="*/ 107156 w 300037"/>
                <a:gd name="connsiteY2" fmla="*/ 257175 h 257175"/>
                <a:gd name="connsiteX3" fmla="*/ 242887 w 300037"/>
                <a:gd name="connsiteY3" fmla="*/ 90487 h 257175"/>
                <a:gd name="connsiteX4" fmla="*/ 300037 w 300037"/>
                <a:gd name="connsiteY4" fmla="*/ 59531 h 257175"/>
                <a:gd name="connsiteX5" fmla="*/ 195262 w 300037"/>
                <a:gd name="connsiteY5" fmla="*/ 14287 h 257175"/>
                <a:gd name="connsiteX6" fmla="*/ 159543 w 300037"/>
                <a:gd name="connsiteY6" fmla="*/ 0 h 257175"/>
                <a:gd name="connsiteX0" fmla="*/ 159543 w 300037"/>
                <a:gd name="connsiteY0" fmla="*/ 50006 h 307181"/>
                <a:gd name="connsiteX1" fmla="*/ 0 w 300037"/>
                <a:gd name="connsiteY1" fmla="*/ 188118 h 307181"/>
                <a:gd name="connsiteX2" fmla="*/ 107156 w 300037"/>
                <a:gd name="connsiteY2" fmla="*/ 307181 h 307181"/>
                <a:gd name="connsiteX3" fmla="*/ 242887 w 300037"/>
                <a:gd name="connsiteY3" fmla="*/ 140493 h 307181"/>
                <a:gd name="connsiteX4" fmla="*/ 300037 w 300037"/>
                <a:gd name="connsiteY4" fmla="*/ 109537 h 307181"/>
                <a:gd name="connsiteX5" fmla="*/ 197643 w 300037"/>
                <a:gd name="connsiteY5" fmla="*/ 0 h 307181"/>
                <a:gd name="connsiteX6" fmla="*/ 159543 w 300037"/>
                <a:gd name="connsiteY6" fmla="*/ 50006 h 307181"/>
                <a:gd name="connsiteX0" fmla="*/ 159543 w 300037"/>
                <a:gd name="connsiteY0" fmla="*/ 55456 h 312631"/>
                <a:gd name="connsiteX1" fmla="*/ 0 w 300037"/>
                <a:gd name="connsiteY1" fmla="*/ 193568 h 312631"/>
                <a:gd name="connsiteX2" fmla="*/ 107156 w 300037"/>
                <a:gd name="connsiteY2" fmla="*/ 312631 h 312631"/>
                <a:gd name="connsiteX3" fmla="*/ 242887 w 300037"/>
                <a:gd name="connsiteY3" fmla="*/ 145943 h 312631"/>
                <a:gd name="connsiteX4" fmla="*/ 300037 w 300037"/>
                <a:gd name="connsiteY4" fmla="*/ 114987 h 312631"/>
                <a:gd name="connsiteX5" fmla="*/ 197643 w 300037"/>
                <a:gd name="connsiteY5" fmla="*/ 5450 h 312631"/>
                <a:gd name="connsiteX6" fmla="*/ 159543 w 300037"/>
                <a:gd name="connsiteY6" fmla="*/ 55456 h 312631"/>
                <a:gd name="connsiteX0" fmla="*/ 159543 w 308339"/>
                <a:gd name="connsiteY0" fmla="*/ 54355 h 311530"/>
                <a:gd name="connsiteX1" fmla="*/ 0 w 308339"/>
                <a:gd name="connsiteY1" fmla="*/ 192467 h 311530"/>
                <a:gd name="connsiteX2" fmla="*/ 107156 w 308339"/>
                <a:gd name="connsiteY2" fmla="*/ 311530 h 311530"/>
                <a:gd name="connsiteX3" fmla="*/ 242887 w 308339"/>
                <a:gd name="connsiteY3" fmla="*/ 144842 h 311530"/>
                <a:gd name="connsiteX4" fmla="*/ 300037 w 308339"/>
                <a:gd name="connsiteY4" fmla="*/ 113886 h 311530"/>
                <a:gd name="connsiteX5" fmla="*/ 197643 w 308339"/>
                <a:gd name="connsiteY5" fmla="*/ 4349 h 311530"/>
                <a:gd name="connsiteX6" fmla="*/ 159543 w 308339"/>
                <a:gd name="connsiteY6" fmla="*/ 54355 h 311530"/>
                <a:gd name="connsiteX0" fmla="*/ 165295 w 314091"/>
                <a:gd name="connsiteY0" fmla="*/ 54355 h 311530"/>
                <a:gd name="connsiteX1" fmla="*/ 5752 w 314091"/>
                <a:gd name="connsiteY1" fmla="*/ 192467 h 311530"/>
                <a:gd name="connsiteX2" fmla="*/ 112908 w 314091"/>
                <a:gd name="connsiteY2" fmla="*/ 311530 h 311530"/>
                <a:gd name="connsiteX3" fmla="*/ 248639 w 314091"/>
                <a:gd name="connsiteY3" fmla="*/ 144842 h 311530"/>
                <a:gd name="connsiteX4" fmla="*/ 305789 w 314091"/>
                <a:gd name="connsiteY4" fmla="*/ 113886 h 311530"/>
                <a:gd name="connsiteX5" fmla="*/ 203395 w 314091"/>
                <a:gd name="connsiteY5" fmla="*/ 4349 h 311530"/>
                <a:gd name="connsiteX6" fmla="*/ 165295 w 314091"/>
                <a:gd name="connsiteY6" fmla="*/ 54355 h 311530"/>
                <a:gd name="connsiteX0" fmla="*/ 168087 w 316883"/>
                <a:gd name="connsiteY0" fmla="*/ 54355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68087 w 316883"/>
                <a:gd name="connsiteY6" fmla="*/ 54355 h 318000"/>
                <a:gd name="connsiteX0" fmla="*/ 168087 w 316883"/>
                <a:gd name="connsiteY0" fmla="*/ 54355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68087 w 316883"/>
                <a:gd name="connsiteY6" fmla="*/ 54355 h 318000"/>
                <a:gd name="connsiteX0" fmla="*/ 168087 w 316883"/>
                <a:gd name="connsiteY0" fmla="*/ 54355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68087 w 316883"/>
                <a:gd name="connsiteY6" fmla="*/ 54355 h 318000"/>
                <a:gd name="connsiteX0" fmla="*/ 168087 w 316883"/>
                <a:gd name="connsiteY0" fmla="*/ 54355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68087 w 316883"/>
                <a:gd name="connsiteY6" fmla="*/ 54355 h 318000"/>
                <a:gd name="connsiteX0" fmla="*/ 168087 w 316883"/>
                <a:gd name="connsiteY0" fmla="*/ 54355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68087 w 316883"/>
                <a:gd name="connsiteY6" fmla="*/ 54355 h 318000"/>
                <a:gd name="connsiteX0" fmla="*/ 175231 w 316883"/>
                <a:gd name="connsiteY0" fmla="*/ 59118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75231 w 316883"/>
                <a:gd name="connsiteY6" fmla="*/ 59118 h 318000"/>
                <a:gd name="connsiteX0" fmla="*/ 175231 w 316883"/>
                <a:gd name="connsiteY0" fmla="*/ 59118 h 318000"/>
                <a:gd name="connsiteX1" fmla="*/ 8544 w 316883"/>
                <a:gd name="connsiteY1" fmla="*/ 192467 h 318000"/>
                <a:gd name="connsiteX2" fmla="*/ 115700 w 316883"/>
                <a:gd name="connsiteY2" fmla="*/ 311530 h 318000"/>
                <a:gd name="connsiteX3" fmla="*/ 251431 w 316883"/>
                <a:gd name="connsiteY3" fmla="*/ 144842 h 318000"/>
                <a:gd name="connsiteX4" fmla="*/ 308581 w 316883"/>
                <a:gd name="connsiteY4" fmla="*/ 113886 h 318000"/>
                <a:gd name="connsiteX5" fmla="*/ 206187 w 316883"/>
                <a:gd name="connsiteY5" fmla="*/ 4349 h 318000"/>
                <a:gd name="connsiteX6" fmla="*/ 175231 w 316883"/>
                <a:gd name="connsiteY6" fmla="*/ 59118 h 318000"/>
                <a:gd name="connsiteX0" fmla="*/ 175231 w 319176"/>
                <a:gd name="connsiteY0" fmla="*/ 52181 h 311063"/>
                <a:gd name="connsiteX1" fmla="*/ 8544 w 319176"/>
                <a:gd name="connsiteY1" fmla="*/ 185530 h 311063"/>
                <a:gd name="connsiteX2" fmla="*/ 115700 w 319176"/>
                <a:gd name="connsiteY2" fmla="*/ 304593 h 311063"/>
                <a:gd name="connsiteX3" fmla="*/ 251431 w 319176"/>
                <a:gd name="connsiteY3" fmla="*/ 137905 h 311063"/>
                <a:gd name="connsiteX4" fmla="*/ 308581 w 319176"/>
                <a:gd name="connsiteY4" fmla="*/ 106949 h 311063"/>
                <a:gd name="connsiteX5" fmla="*/ 213330 w 319176"/>
                <a:gd name="connsiteY5" fmla="*/ 4556 h 311063"/>
                <a:gd name="connsiteX6" fmla="*/ 175231 w 319176"/>
                <a:gd name="connsiteY6" fmla="*/ 52181 h 311063"/>
                <a:gd name="connsiteX0" fmla="*/ 175231 w 331616"/>
                <a:gd name="connsiteY0" fmla="*/ 73562 h 332444"/>
                <a:gd name="connsiteX1" fmla="*/ 8544 w 331616"/>
                <a:gd name="connsiteY1" fmla="*/ 206911 h 332444"/>
                <a:gd name="connsiteX2" fmla="*/ 115700 w 331616"/>
                <a:gd name="connsiteY2" fmla="*/ 325974 h 332444"/>
                <a:gd name="connsiteX3" fmla="*/ 251431 w 331616"/>
                <a:gd name="connsiteY3" fmla="*/ 159286 h 332444"/>
                <a:gd name="connsiteX4" fmla="*/ 308581 w 331616"/>
                <a:gd name="connsiteY4" fmla="*/ 128330 h 332444"/>
                <a:gd name="connsiteX5" fmla="*/ 213330 w 331616"/>
                <a:gd name="connsiteY5" fmla="*/ 25937 h 332444"/>
                <a:gd name="connsiteX6" fmla="*/ 175231 w 331616"/>
                <a:gd name="connsiteY6" fmla="*/ 73562 h 332444"/>
                <a:gd name="connsiteX0" fmla="*/ 175231 w 349763"/>
                <a:gd name="connsiteY0" fmla="*/ 85659 h 344541"/>
                <a:gd name="connsiteX1" fmla="*/ 8544 w 349763"/>
                <a:gd name="connsiteY1" fmla="*/ 219008 h 344541"/>
                <a:gd name="connsiteX2" fmla="*/ 115700 w 349763"/>
                <a:gd name="connsiteY2" fmla="*/ 338071 h 344541"/>
                <a:gd name="connsiteX3" fmla="*/ 251431 w 349763"/>
                <a:gd name="connsiteY3" fmla="*/ 171383 h 344541"/>
                <a:gd name="connsiteX4" fmla="*/ 308581 w 349763"/>
                <a:gd name="connsiteY4" fmla="*/ 140427 h 344541"/>
                <a:gd name="connsiteX5" fmla="*/ 213330 w 349763"/>
                <a:gd name="connsiteY5" fmla="*/ 38034 h 344541"/>
                <a:gd name="connsiteX6" fmla="*/ 175231 w 349763"/>
                <a:gd name="connsiteY6" fmla="*/ 85659 h 344541"/>
                <a:gd name="connsiteX0" fmla="*/ 175231 w 337752"/>
                <a:gd name="connsiteY0" fmla="*/ 85659 h 344541"/>
                <a:gd name="connsiteX1" fmla="*/ 8544 w 337752"/>
                <a:gd name="connsiteY1" fmla="*/ 219008 h 344541"/>
                <a:gd name="connsiteX2" fmla="*/ 115700 w 337752"/>
                <a:gd name="connsiteY2" fmla="*/ 338071 h 344541"/>
                <a:gd name="connsiteX3" fmla="*/ 251431 w 337752"/>
                <a:gd name="connsiteY3" fmla="*/ 171383 h 344541"/>
                <a:gd name="connsiteX4" fmla="*/ 308581 w 337752"/>
                <a:gd name="connsiteY4" fmla="*/ 140427 h 344541"/>
                <a:gd name="connsiteX5" fmla="*/ 213330 w 337752"/>
                <a:gd name="connsiteY5" fmla="*/ 38034 h 344541"/>
                <a:gd name="connsiteX6" fmla="*/ 175231 w 337752"/>
                <a:gd name="connsiteY6" fmla="*/ 85659 h 344541"/>
                <a:gd name="connsiteX0" fmla="*/ 175231 w 311574"/>
                <a:gd name="connsiteY0" fmla="*/ 54751 h 313633"/>
                <a:gd name="connsiteX1" fmla="*/ 8544 w 311574"/>
                <a:gd name="connsiteY1" fmla="*/ 188100 h 313633"/>
                <a:gd name="connsiteX2" fmla="*/ 115700 w 311574"/>
                <a:gd name="connsiteY2" fmla="*/ 307163 h 313633"/>
                <a:gd name="connsiteX3" fmla="*/ 251431 w 311574"/>
                <a:gd name="connsiteY3" fmla="*/ 140475 h 313633"/>
                <a:gd name="connsiteX4" fmla="*/ 308581 w 311574"/>
                <a:gd name="connsiteY4" fmla="*/ 109519 h 313633"/>
                <a:gd name="connsiteX5" fmla="*/ 213330 w 311574"/>
                <a:gd name="connsiteY5" fmla="*/ 7126 h 313633"/>
                <a:gd name="connsiteX6" fmla="*/ 175231 w 311574"/>
                <a:gd name="connsiteY6" fmla="*/ 54751 h 313633"/>
                <a:gd name="connsiteX0" fmla="*/ 175231 w 308852"/>
                <a:gd name="connsiteY0" fmla="*/ 62531 h 321413"/>
                <a:gd name="connsiteX1" fmla="*/ 8544 w 308852"/>
                <a:gd name="connsiteY1" fmla="*/ 195880 h 321413"/>
                <a:gd name="connsiteX2" fmla="*/ 115700 w 308852"/>
                <a:gd name="connsiteY2" fmla="*/ 314943 h 321413"/>
                <a:gd name="connsiteX3" fmla="*/ 251431 w 308852"/>
                <a:gd name="connsiteY3" fmla="*/ 148255 h 321413"/>
                <a:gd name="connsiteX4" fmla="*/ 308581 w 308852"/>
                <a:gd name="connsiteY4" fmla="*/ 117299 h 321413"/>
                <a:gd name="connsiteX5" fmla="*/ 270480 w 308852"/>
                <a:gd name="connsiteY5" fmla="*/ 7761 h 321413"/>
                <a:gd name="connsiteX6" fmla="*/ 213330 w 308852"/>
                <a:gd name="connsiteY6" fmla="*/ 14906 h 321413"/>
                <a:gd name="connsiteX7" fmla="*/ 175231 w 308852"/>
                <a:gd name="connsiteY7" fmla="*/ 62531 h 321413"/>
                <a:gd name="connsiteX0" fmla="*/ 175231 w 309374"/>
                <a:gd name="connsiteY0" fmla="*/ 82859 h 341741"/>
                <a:gd name="connsiteX1" fmla="*/ 8544 w 309374"/>
                <a:gd name="connsiteY1" fmla="*/ 216208 h 341741"/>
                <a:gd name="connsiteX2" fmla="*/ 115700 w 309374"/>
                <a:gd name="connsiteY2" fmla="*/ 335271 h 341741"/>
                <a:gd name="connsiteX3" fmla="*/ 251431 w 309374"/>
                <a:gd name="connsiteY3" fmla="*/ 168583 h 341741"/>
                <a:gd name="connsiteX4" fmla="*/ 308581 w 309374"/>
                <a:gd name="connsiteY4" fmla="*/ 137627 h 341741"/>
                <a:gd name="connsiteX5" fmla="*/ 289530 w 309374"/>
                <a:gd name="connsiteY5" fmla="*/ 4277 h 341741"/>
                <a:gd name="connsiteX6" fmla="*/ 213330 w 309374"/>
                <a:gd name="connsiteY6" fmla="*/ 35234 h 341741"/>
                <a:gd name="connsiteX7" fmla="*/ 175231 w 309374"/>
                <a:gd name="connsiteY7" fmla="*/ 82859 h 341741"/>
                <a:gd name="connsiteX0" fmla="*/ 175231 w 309374"/>
                <a:gd name="connsiteY0" fmla="*/ 78582 h 337464"/>
                <a:gd name="connsiteX1" fmla="*/ 8544 w 309374"/>
                <a:gd name="connsiteY1" fmla="*/ 211931 h 337464"/>
                <a:gd name="connsiteX2" fmla="*/ 115700 w 309374"/>
                <a:gd name="connsiteY2" fmla="*/ 330994 h 337464"/>
                <a:gd name="connsiteX3" fmla="*/ 251431 w 309374"/>
                <a:gd name="connsiteY3" fmla="*/ 164306 h 337464"/>
                <a:gd name="connsiteX4" fmla="*/ 308581 w 309374"/>
                <a:gd name="connsiteY4" fmla="*/ 133350 h 337464"/>
                <a:gd name="connsiteX5" fmla="*/ 289530 w 309374"/>
                <a:gd name="connsiteY5" fmla="*/ 0 h 337464"/>
                <a:gd name="connsiteX6" fmla="*/ 213330 w 309374"/>
                <a:gd name="connsiteY6" fmla="*/ 30957 h 337464"/>
                <a:gd name="connsiteX7" fmla="*/ 175231 w 309374"/>
                <a:gd name="connsiteY7" fmla="*/ 78582 h 337464"/>
                <a:gd name="connsiteX0" fmla="*/ 175231 w 309374"/>
                <a:gd name="connsiteY0" fmla="*/ 78582 h 337464"/>
                <a:gd name="connsiteX1" fmla="*/ 8544 w 309374"/>
                <a:gd name="connsiteY1" fmla="*/ 211931 h 337464"/>
                <a:gd name="connsiteX2" fmla="*/ 115700 w 309374"/>
                <a:gd name="connsiteY2" fmla="*/ 330994 h 337464"/>
                <a:gd name="connsiteX3" fmla="*/ 251431 w 309374"/>
                <a:gd name="connsiteY3" fmla="*/ 164306 h 337464"/>
                <a:gd name="connsiteX4" fmla="*/ 308581 w 309374"/>
                <a:gd name="connsiteY4" fmla="*/ 133350 h 337464"/>
                <a:gd name="connsiteX5" fmla="*/ 289530 w 309374"/>
                <a:gd name="connsiteY5" fmla="*/ 0 h 337464"/>
                <a:gd name="connsiteX6" fmla="*/ 213330 w 309374"/>
                <a:gd name="connsiteY6" fmla="*/ 30957 h 337464"/>
                <a:gd name="connsiteX7" fmla="*/ 175231 w 309374"/>
                <a:gd name="connsiteY7" fmla="*/ 78582 h 337464"/>
                <a:gd name="connsiteX0" fmla="*/ 175231 w 309374"/>
                <a:gd name="connsiteY0" fmla="*/ 78582 h 337464"/>
                <a:gd name="connsiteX1" fmla="*/ 8544 w 309374"/>
                <a:gd name="connsiteY1" fmla="*/ 211931 h 337464"/>
                <a:gd name="connsiteX2" fmla="*/ 115700 w 309374"/>
                <a:gd name="connsiteY2" fmla="*/ 330994 h 337464"/>
                <a:gd name="connsiteX3" fmla="*/ 251431 w 309374"/>
                <a:gd name="connsiteY3" fmla="*/ 164306 h 337464"/>
                <a:gd name="connsiteX4" fmla="*/ 308581 w 309374"/>
                <a:gd name="connsiteY4" fmla="*/ 133350 h 337464"/>
                <a:gd name="connsiteX5" fmla="*/ 289530 w 309374"/>
                <a:gd name="connsiteY5" fmla="*/ 0 h 337464"/>
                <a:gd name="connsiteX6" fmla="*/ 213330 w 309374"/>
                <a:gd name="connsiteY6" fmla="*/ 30957 h 337464"/>
                <a:gd name="connsiteX7" fmla="*/ 175231 w 309374"/>
                <a:gd name="connsiteY7" fmla="*/ 78582 h 337464"/>
                <a:gd name="connsiteX0" fmla="*/ 175231 w 309374"/>
                <a:gd name="connsiteY0" fmla="*/ 78582 h 337464"/>
                <a:gd name="connsiteX1" fmla="*/ 8544 w 309374"/>
                <a:gd name="connsiteY1" fmla="*/ 211931 h 337464"/>
                <a:gd name="connsiteX2" fmla="*/ 115700 w 309374"/>
                <a:gd name="connsiteY2" fmla="*/ 330994 h 337464"/>
                <a:gd name="connsiteX3" fmla="*/ 251431 w 309374"/>
                <a:gd name="connsiteY3" fmla="*/ 164306 h 337464"/>
                <a:gd name="connsiteX4" fmla="*/ 308581 w 309374"/>
                <a:gd name="connsiteY4" fmla="*/ 133350 h 337464"/>
                <a:gd name="connsiteX5" fmla="*/ 289530 w 309374"/>
                <a:gd name="connsiteY5" fmla="*/ 0 h 337464"/>
                <a:gd name="connsiteX6" fmla="*/ 213330 w 309374"/>
                <a:gd name="connsiteY6" fmla="*/ 30957 h 337464"/>
                <a:gd name="connsiteX7" fmla="*/ 175231 w 309374"/>
                <a:gd name="connsiteY7" fmla="*/ 78582 h 337464"/>
                <a:gd name="connsiteX0" fmla="*/ 175231 w 309374"/>
                <a:gd name="connsiteY0" fmla="*/ 81361 h 340243"/>
                <a:gd name="connsiteX1" fmla="*/ 8544 w 309374"/>
                <a:gd name="connsiteY1" fmla="*/ 214710 h 340243"/>
                <a:gd name="connsiteX2" fmla="*/ 115700 w 309374"/>
                <a:gd name="connsiteY2" fmla="*/ 333773 h 340243"/>
                <a:gd name="connsiteX3" fmla="*/ 251431 w 309374"/>
                <a:gd name="connsiteY3" fmla="*/ 167085 h 340243"/>
                <a:gd name="connsiteX4" fmla="*/ 308581 w 309374"/>
                <a:gd name="connsiteY4" fmla="*/ 136129 h 340243"/>
                <a:gd name="connsiteX5" fmla="*/ 289530 w 309374"/>
                <a:gd name="connsiteY5" fmla="*/ 2779 h 340243"/>
                <a:gd name="connsiteX6" fmla="*/ 213330 w 309374"/>
                <a:gd name="connsiteY6" fmla="*/ 33736 h 340243"/>
                <a:gd name="connsiteX7" fmla="*/ 175231 w 309374"/>
                <a:gd name="connsiteY7" fmla="*/ 81361 h 340243"/>
                <a:gd name="connsiteX0" fmla="*/ 175231 w 309374"/>
                <a:gd name="connsiteY0" fmla="*/ 86008 h 344890"/>
                <a:gd name="connsiteX1" fmla="*/ 8544 w 309374"/>
                <a:gd name="connsiteY1" fmla="*/ 219357 h 344890"/>
                <a:gd name="connsiteX2" fmla="*/ 115700 w 309374"/>
                <a:gd name="connsiteY2" fmla="*/ 338420 h 344890"/>
                <a:gd name="connsiteX3" fmla="*/ 251431 w 309374"/>
                <a:gd name="connsiteY3" fmla="*/ 171732 h 344890"/>
                <a:gd name="connsiteX4" fmla="*/ 308581 w 309374"/>
                <a:gd name="connsiteY4" fmla="*/ 140776 h 344890"/>
                <a:gd name="connsiteX5" fmla="*/ 289530 w 309374"/>
                <a:gd name="connsiteY5" fmla="*/ 7426 h 344890"/>
                <a:gd name="connsiteX6" fmla="*/ 246668 w 309374"/>
                <a:gd name="connsiteY6" fmla="*/ 19332 h 344890"/>
                <a:gd name="connsiteX7" fmla="*/ 213330 w 309374"/>
                <a:gd name="connsiteY7" fmla="*/ 38383 h 344890"/>
                <a:gd name="connsiteX8" fmla="*/ 175231 w 309374"/>
                <a:gd name="connsiteY8" fmla="*/ 86008 h 344890"/>
                <a:gd name="connsiteX0" fmla="*/ 175231 w 309374"/>
                <a:gd name="connsiteY0" fmla="*/ 84643 h 343525"/>
                <a:gd name="connsiteX1" fmla="*/ 8544 w 309374"/>
                <a:gd name="connsiteY1" fmla="*/ 217992 h 343525"/>
                <a:gd name="connsiteX2" fmla="*/ 115700 w 309374"/>
                <a:gd name="connsiteY2" fmla="*/ 337055 h 343525"/>
                <a:gd name="connsiteX3" fmla="*/ 251431 w 309374"/>
                <a:gd name="connsiteY3" fmla="*/ 170367 h 343525"/>
                <a:gd name="connsiteX4" fmla="*/ 308581 w 309374"/>
                <a:gd name="connsiteY4" fmla="*/ 139411 h 343525"/>
                <a:gd name="connsiteX5" fmla="*/ 289530 w 309374"/>
                <a:gd name="connsiteY5" fmla="*/ 6061 h 343525"/>
                <a:gd name="connsiteX6" fmla="*/ 246668 w 309374"/>
                <a:gd name="connsiteY6" fmla="*/ 27492 h 343525"/>
                <a:gd name="connsiteX7" fmla="*/ 213330 w 309374"/>
                <a:gd name="connsiteY7" fmla="*/ 37018 h 343525"/>
                <a:gd name="connsiteX8" fmla="*/ 175231 w 309374"/>
                <a:gd name="connsiteY8" fmla="*/ 84643 h 343525"/>
                <a:gd name="connsiteX0" fmla="*/ 175231 w 309374"/>
                <a:gd name="connsiteY0" fmla="*/ 86589 h 345471"/>
                <a:gd name="connsiteX1" fmla="*/ 8544 w 309374"/>
                <a:gd name="connsiteY1" fmla="*/ 219938 h 345471"/>
                <a:gd name="connsiteX2" fmla="*/ 115700 w 309374"/>
                <a:gd name="connsiteY2" fmla="*/ 339001 h 345471"/>
                <a:gd name="connsiteX3" fmla="*/ 251431 w 309374"/>
                <a:gd name="connsiteY3" fmla="*/ 172313 h 345471"/>
                <a:gd name="connsiteX4" fmla="*/ 308581 w 309374"/>
                <a:gd name="connsiteY4" fmla="*/ 141357 h 345471"/>
                <a:gd name="connsiteX5" fmla="*/ 289530 w 309374"/>
                <a:gd name="connsiteY5" fmla="*/ 8007 h 345471"/>
                <a:gd name="connsiteX6" fmla="*/ 246668 w 309374"/>
                <a:gd name="connsiteY6" fmla="*/ 29438 h 345471"/>
                <a:gd name="connsiteX7" fmla="*/ 213330 w 309374"/>
                <a:gd name="connsiteY7" fmla="*/ 38964 h 345471"/>
                <a:gd name="connsiteX8" fmla="*/ 175231 w 309374"/>
                <a:gd name="connsiteY8" fmla="*/ 86589 h 345471"/>
                <a:gd name="connsiteX0" fmla="*/ 175231 w 308944"/>
                <a:gd name="connsiteY0" fmla="*/ 76129 h 335011"/>
                <a:gd name="connsiteX1" fmla="*/ 8544 w 308944"/>
                <a:gd name="connsiteY1" fmla="*/ 209478 h 335011"/>
                <a:gd name="connsiteX2" fmla="*/ 115700 w 308944"/>
                <a:gd name="connsiteY2" fmla="*/ 328541 h 335011"/>
                <a:gd name="connsiteX3" fmla="*/ 251431 w 308944"/>
                <a:gd name="connsiteY3" fmla="*/ 161853 h 335011"/>
                <a:gd name="connsiteX4" fmla="*/ 308581 w 308944"/>
                <a:gd name="connsiteY4" fmla="*/ 130897 h 335011"/>
                <a:gd name="connsiteX5" fmla="*/ 277624 w 308944"/>
                <a:gd name="connsiteY5" fmla="*/ 11835 h 335011"/>
                <a:gd name="connsiteX6" fmla="*/ 246668 w 308944"/>
                <a:gd name="connsiteY6" fmla="*/ 18978 h 335011"/>
                <a:gd name="connsiteX7" fmla="*/ 213330 w 308944"/>
                <a:gd name="connsiteY7" fmla="*/ 28504 h 335011"/>
                <a:gd name="connsiteX8" fmla="*/ 175231 w 308944"/>
                <a:gd name="connsiteY8" fmla="*/ 76129 h 335011"/>
                <a:gd name="connsiteX0" fmla="*/ 175231 w 320822"/>
                <a:gd name="connsiteY0" fmla="*/ 76129 h 335011"/>
                <a:gd name="connsiteX1" fmla="*/ 8544 w 320822"/>
                <a:gd name="connsiteY1" fmla="*/ 209478 h 335011"/>
                <a:gd name="connsiteX2" fmla="*/ 115700 w 320822"/>
                <a:gd name="connsiteY2" fmla="*/ 328541 h 335011"/>
                <a:gd name="connsiteX3" fmla="*/ 251431 w 320822"/>
                <a:gd name="connsiteY3" fmla="*/ 161853 h 335011"/>
                <a:gd name="connsiteX4" fmla="*/ 308581 w 320822"/>
                <a:gd name="connsiteY4" fmla="*/ 130897 h 335011"/>
                <a:gd name="connsiteX5" fmla="*/ 277624 w 320822"/>
                <a:gd name="connsiteY5" fmla="*/ 11835 h 335011"/>
                <a:gd name="connsiteX6" fmla="*/ 246668 w 320822"/>
                <a:gd name="connsiteY6" fmla="*/ 18978 h 335011"/>
                <a:gd name="connsiteX7" fmla="*/ 213330 w 320822"/>
                <a:gd name="connsiteY7" fmla="*/ 28504 h 335011"/>
                <a:gd name="connsiteX8" fmla="*/ 175231 w 320822"/>
                <a:gd name="connsiteY8" fmla="*/ 76129 h 335011"/>
                <a:gd name="connsiteX0" fmla="*/ 175231 w 320822"/>
                <a:gd name="connsiteY0" fmla="*/ 76129 h 335011"/>
                <a:gd name="connsiteX1" fmla="*/ 8544 w 320822"/>
                <a:gd name="connsiteY1" fmla="*/ 209478 h 335011"/>
                <a:gd name="connsiteX2" fmla="*/ 115700 w 320822"/>
                <a:gd name="connsiteY2" fmla="*/ 328541 h 335011"/>
                <a:gd name="connsiteX3" fmla="*/ 251431 w 320822"/>
                <a:gd name="connsiteY3" fmla="*/ 161853 h 335011"/>
                <a:gd name="connsiteX4" fmla="*/ 308581 w 320822"/>
                <a:gd name="connsiteY4" fmla="*/ 130897 h 335011"/>
                <a:gd name="connsiteX5" fmla="*/ 277624 w 320822"/>
                <a:gd name="connsiteY5" fmla="*/ 11835 h 335011"/>
                <a:gd name="connsiteX6" fmla="*/ 246668 w 320822"/>
                <a:gd name="connsiteY6" fmla="*/ 18978 h 335011"/>
                <a:gd name="connsiteX7" fmla="*/ 213330 w 320822"/>
                <a:gd name="connsiteY7" fmla="*/ 28504 h 335011"/>
                <a:gd name="connsiteX8" fmla="*/ 175231 w 320822"/>
                <a:gd name="connsiteY8" fmla="*/ 76129 h 335011"/>
                <a:gd name="connsiteX0" fmla="*/ 175231 w 320822"/>
                <a:gd name="connsiteY0" fmla="*/ 76129 h 335011"/>
                <a:gd name="connsiteX1" fmla="*/ 8544 w 320822"/>
                <a:gd name="connsiteY1" fmla="*/ 209478 h 335011"/>
                <a:gd name="connsiteX2" fmla="*/ 115700 w 320822"/>
                <a:gd name="connsiteY2" fmla="*/ 328541 h 335011"/>
                <a:gd name="connsiteX3" fmla="*/ 251431 w 320822"/>
                <a:gd name="connsiteY3" fmla="*/ 161853 h 335011"/>
                <a:gd name="connsiteX4" fmla="*/ 308581 w 320822"/>
                <a:gd name="connsiteY4" fmla="*/ 130897 h 335011"/>
                <a:gd name="connsiteX5" fmla="*/ 277624 w 320822"/>
                <a:gd name="connsiteY5" fmla="*/ 11835 h 335011"/>
                <a:gd name="connsiteX6" fmla="*/ 246668 w 320822"/>
                <a:gd name="connsiteY6" fmla="*/ 18978 h 335011"/>
                <a:gd name="connsiteX7" fmla="*/ 213330 w 320822"/>
                <a:gd name="connsiteY7" fmla="*/ 28504 h 335011"/>
                <a:gd name="connsiteX8" fmla="*/ 175231 w 320822"/>
                <a:gd name="connsiteY8" fmla="*/ 76129 h 335011"/>
                <a:gd name="connsiteX0" fmla="*/ 175231 w 320822"/>
                <a:gd name="connsiteY0" fmla="*/ 68529 h 327411"/>
                <a:gd name="connsiteX1" fmla="*/ 8544 w 320822"/>
                <a:gd name="connsiteY1" fmla="*/ 201878 h 327411"/>
                <a:gd name="connsiteX2" fmla="*/ 115700 w 320822"/>
                <a:gd name="connsiteY2" fmla="*/ 320941 h 327411"/>
                <a:gd name="connsiteX3" fmla="*/ 251431 w 320822"/>
                <a:gd name="connsiteY3" fmla="*/ 154253 h 327411"/>
                <a:gd name="connsiteX4" fmla="*/ 308581 w 320822"/>
                <a:gd name="connsiteY4" fmla="*/ 123297 h 327411"/>
                <a:gd name="connsiteX5" fmla="*/ 277624 w 320822"/>
                <a:gd name="connsiteY5" fmla="*/ 4235 h 327411"/>
                <a:gd name="connsiteX6" fmla="*/ 246668 w 320822"/>
                <a:gd name="connsiteY6" fmla="*/ 11378 h 327411"/>
                <a:gd name="connsiteX7" fmla="*/ 213330 w 320822"/>
                <a:gd name="connsiteY7" fmla="*/ 20904 h 327411"/>
                <a:gd name="connsiteX8" fmla="*/ 175231 w 320822"/>
                <a:gd name="connsiteY8" fmla="*/ 68529 h 327411"/>
                <a:gd name="connsiteX0" fmla="*/ 175231 w 323437"/>
                <a:gd name="connsiteY0" fmla="*/ 72586 h 331468"/>
                <a:gd name="connsiteX1" fmla="*/ 8544 w 323437"/>
                <a:gd name="connsiteY1" fmla="*/ 205935 h 331468"/>
                <a:gd name="connsiteX2" fmla="*/ 115700 w 323437"/>
                <a:gd name="connsiteY2" fmla="*/ 324998 h 331468"/>
                <a:gd name="connsiteX3" fmla="*/ 251431 w 323437"/>
                <a:gd name="connsiteY3" fmla="*/ 158310 h 331468"/>
                <a:gd name="connsiteX4" fmla="*/ 308581 w 323437"/>
                <a:gd name="connsiteY4" fmla="*/ 127354 h 331468"/>
                <a:gd name="connsiteX5" fmla="*/ 282386 w 323437"/>
                <a:gd name="connsiteY5" fmla="*/ 1148 h 331468"/>
                <a:gd name="connsiteX6" fmla="*/ 246668 w 323437"/>
                <a:gd name="connsiteY6" fmla="*/ 15435 h 331468"/>
                <a:gd name="connsiteX7" fmla="*/ 213330 w 323437"/>
                <a:gd name="connsiteY7" fmla="*/ 24961 h 331468"/>
                <a:gd name="connsiteX8" fmla="*/ 175231 w 323437"/>
                <a:gd name="connsiteY8" fmla="*/ 72586 h 331468"/>
                <a:gd name="connsiteX0" fmla="*/ 175231 w 326242"/>
                <a:gd name="connsiteY0" fmla="*/ 76554 h 335436"/>
                <a:gd name="connsiteX1" fmla="*/ 8544 w 326242"/>
                <a:gd name="connsiteY1" fmla="*/ 209903 h 335436"/>
                <a:gd name="connsiteX2" fmla="*/ 115700 w 326242"/>
                <a:gd name="connsiteY2" fmla="*/ 328966 h 335436"/>
                <a:gd name="connsiteX3" fmla="*/ 251431 w 326242"/>
                <a:gd name="connsiteY3" fmla="*/ 162278 h 335436"/>
                <a:gd name="connsiteX4" fmla="*/ 308581 w 326242"/>
                <a:gd name="connsiteY4" fmla="*/ 131322 h 335436"/>
                <a:gd name="connsiteX5" fmla="*/ 287149 w 326242"/>
                <a:gd name="connsiteY5" fmla="*/ 353 h 335436"/>
                <a:gd name="connsiteX6" fmla="*/ 246668 w 326242"/>
                <a:gd name="connsiteY6" fmla="*/ 19403 h 335436"/>
                <a:gd name="connsiteX7" fmla="*/ 213330 w 326242"/>
                <a:gd name="connsiteY7" fmla="*/ 28929 h 335436"/>
                <a:gd name="connsiteX8" fmla="*/ 175231 w 326242"/>
                <a:gd name="connsiteY8" fmla="*/ 76554 h 335436"/>
                <a:gd name="connsiteX0" fmla="*/ 175231 w 330347"/>
                <a:gd name="connsiteY0" fmla="*/ 76554 h 335436"/>
                <a:gd name="connsiteX1" fmla="*/ 8544 w 330347"/>
                <a:gd name="connsiteY1" fmla="*/ 209903 h 335436"/>
                <a:gd name="connsiteX2" fmla="*/ 115700 w 330347"/>
                <a:gd name="connsiteY2" fmla="*/ 328966 h 335436"/>
                <a:gd name="connsiteX3" fmla="*/ 251431 w 330347"/>
                <a:gd name="connsiteY3" fmla="*/ 162278 h 335436"/>
                <a:gd name="connsiteX4" fmla="*/ 318106 w 330347"/>
                <a:gd name="connsiteY4" fmla="*/ 136085 h 335436"/>
                <a:gd name="connsiteX5" fmla="*/ 287149 w 330347"/>
                <a:gd name="connsiteY5" fmla="*/ 353 h 335436"/>
                <a:gd name="connsiteX6" fmla="*/ 246668 w 330347"/>
                <a:gd name="connsiteY6" fmla="*/ 19403 h 335436"/>
                <a:gd name="connsiteX7" fmla="*/ 213330 w 330347"/>
                <a:gd name="connsiteY7" fmla="*/ 28929 h 335436"/>
                <a:gd name="connsiteX8" fmla="*/ 175231 w 330347"/>
                <a:gd name="connsiteY8" fmla="*/ 76554 h 335436"/>
                <a:gd name="connsiteX0" fmla="*/ 175231 w 330347"/>
                <a:gd name="connsiteY0" fmla="*/ 76554 h 335436"/>
                <a:gd name="connsiteX1" fmla="*/ 8544 w 330347"/>
                <a:gd name="connsiteY1" fmla="*/ 209903 h 335436"/>
                <a:gd name="connsiteX2" fmla="*/ 115700 w 330347"/>
                <a:gd name="connsiteY2" fmla="*/ 328966 h 335436"/>
                <a:gd name="connsiteX3" fmla="*/ 253812 w 330347"/>
                <a:gd name="connsiteY3" fmla="*/ 169422 h 335436"/>
                <a:gd name="connsiteX4" fmla="*/ 318106 w 330347"/>
                <a:gd name="connsiteY4" fmla="*/ 136085 h 335436"/>
                <a:gd name="connsiteX5" fmla="*/ 287149 w 330347"/>
                <a:gd name="connsiteY5" fmla="*/ 353 h 335436"/>
                <a:gd name="connsiteX6" fmla="*/ 246668 w 330347"/>
                <a:gd name="connsiteY6" fmla="*/ 19403 h 335436"/>
                <a:gd name="connsiteX7" fmla="*/ 213330 w 330347"/>
                <a:gd name="connsiteY7" fmla="*/ 28929 h 335436"/>
                <a:gd name="connsiteX8" fmla="*/ 175231 w 330347"/>
                <a:gd name="connsiteY8" fmla="*/ 76554 h 335436"/>
                <a:gd name="connsiteX0" fmla="*/ 175231 w 330347"/>
                <a:gd name="connsiteY0" fmla="*/ 76554 h 335436"/>
                <a:gd name="connsiteX1" fmla="*/ 8544 w 330347"/>
                <a:gd name="connsiteY1" fmla="*/ 209903 h 335436"/>
                <a:gd name="connsiteX2" fmla="*/ 115700 w 330347"/>
                <a:gd name="connsiteY2" fmla="*/ 328966 h 335436"/>
                <a:gd name="connsiteX3" fmla="*/ 253812 w 330347"/>
                <a:gd name="connsiteY3" fmla="*/ 169422 h 335436"/>
                <a:gd name="connsiteX4" fmla="*/ 318106 w 330347"/>
                <a:gd name="connsiteY4" fmla="*/ 136085 h 335436"/>
                <a:gd name="connsiteX5" fmla="*/ 287149 w 330347"/>
                <a:gd name="connsiteY5" fmla="*/ 353 h 335436"/>
                <a:gd name="connsiteX6" fmla="*/ 246668 w 330347"/>
                <a:gd name="connsiteY6" fmla="*/ 19403 h 335436"/>
                <a:gd name="connsiteX7" fmla="*/ 213330 w 330347"/>
                <a:gd name="connsiteY7" fmla="*/ 28929 h 335436"/>
                <a:gd name="connsiteX8" fmla="*/ 175231 w 330347"/>
                <a:gd name="connsiteY8" fmla="*/ 76554 h 335436"/>
                <a:gd name="connsiteX0" fmla="*/ 175231 w 330347"/>
                <a:gd name="connsiteY0" fmla="*/ 76554 h 335436"/>
                <a:gd name="connsiteX1" fmla="*/ 8544 w 330347"/>
                <a:gd name="connsiteY1" fmla="*/ 209903 h 335436"/>
                <a:gd name="connsiteX2" fmla="*/ 115700 w 330347"/>
                <a:gd name="connsiteY2" fmla="*/ 328966 h 335436"/>
                <a:gd name="connsiteX3" fmla="*/ 253812 w 330347"/>
                <a:gd name="connsiteY3" fmla="*/ 169422 h 335436"/>
                <a:gd name="connsiteX4" fmla="*/ 318106 w 330347"/>
                <a:gd name="connsiteY4" fmla="*/ 136085 h 335436"/>
                <a:gd name="connsiteX5" fmla="*/ 287149 w 330347"/>
                <a:gd name="connsiteY5" fmla="*/ 353 h 335436"/>
                <a:gd name="connsiteX6" fmla="*/ 246668 w 330347"/>
                <a:gd name="connsiteY6" fmla="*/ 19403 h 335436"/>
                <a:gd name="connsiteX7" fmla="*/ 213330 w 330347"/>
                <a:gd name="connsiteY7" fmla="*/ 28929 h 335436"/>
                <a:gd name="connsiteX8" fmla="*/ 175231 w 330347"/>
                <a:gd name="connsiteY8" fmla="*/ 76554 h 335436"/>
                <a:gd name="connsiteX0" fmla="*/ 176212 w 331328"/>
                <a:gd name="connsiteY0" fmla="*/ 76554 h 342033"/>
                <a:gd name="connsiteX1" fmla="*/ 9525 w 331328"/>
                <a:gd name="connsiteY1" fmla="*/ 209903 h 342033"/>
                <a:gd name="connsiteX2" fmla="*/ 107156 w 331328"/>
                <a:gd name="connsiteY2" fmla="*/ 336110 h 342033"/>
                <a:gd name="connsiteX3" fmla="*/ 254793 w 331328"/>
                <a:gd name="connsiteY3" fmla="*/ 169422 h 342033"/>
                <a:gd name="connsiteX4" fmla="*/ 319087 w 331328"/>
                <a:gd name="connsiteY4" fmla="*/ 136085 h 342033"/>
                <a:gd name="connsiteX5" fmla="*/ 288130 w 331328"/>
                <a:gd name="connsiteY5" fmla="*/ 353 h 342033"/>
                <a:gd name="connsiteX6" fmla="*/ 247649 w 331328"/>
                <a:gd name="connsiteY6" fmla="*/ 19403 h 342033"/>
                <a:gd name="connsiteX7" fmla="*/ 214311 w 331328"/>
                <a:gd name="connsiteY7" fmla="*/ 28929 h 342033"/>
                <a:gd name="connsiteX8" fmla="*/ 176212 w 331328"/>
                <a:gd name="connsiteY8" fmla="*/ 76554 h 342033"/>
                <a:gd name="connsiteX0" fmla="*/ 180997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52434 w 336113"/>
                <a:gd name="connsiteY6" fmla="*/ 19403 h 341589"/>
                <a:gd name="connsiteX7" fmla="*/ 219096 w 336113"/>
                <a:gd name="connsiteY7" fmla="*/ 28929 h 341589"/>
                <a:gd name="connsiteX8" fmla="*/ 180997 w 336113"/>
                <a:gd name="connsiteY8" fmla="*/ 76554 h 341589"/>
                <a:gd name="connsiteX0" fmla="*/ 171472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52434 w 336113"/>
                <a:gd name="connsiteY6" fmla="*/ 19403 h 341589"/>
                <a:gd name="connsiteX7" fmla="*/ 219096 w 336113"/>
                <a:gd name="connsiteY7" fmla="*/ 28929 h 341589"/>
                <a:gd name="connsiteX8" fmla="*/ 171472 w 336113"/>
                <a:gd name="connsiteY8" fmla="*/ 76554 h 341589"/>
                <a:gd name="connsiteX0" fmla="*/ 171472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52434 w 336113"/>
                <a:gd name="connsiteY6" fmla="*/ 19403 h 341589"/>
                <a:gd name="connsiteX7" fmla="*/ 219096 w 336113"/>
                <a:gd name="connsiteY7" fmla="*/ 28929 h 341589"/>
                <a:gd name="connsiteX8" fmla="*/ 171472 w 336113"/>
                <a:gd name="connsiteY8" fmla="*/ 76554 h 341589"/>
                <a:gd name="connsiteX0" fmla="*/ 171472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52434 w 336113"/>
                <a:gd name="connsiteY6" fmla="*/ 19403 h 341589"/>
                <a:gd name="connsiteX7" fmla="*/ 219096 w 336113"/>
                <a:gd name="connsiteY7" fmla="*/ 28929 h 341589"/>
                <a:gd name="connsiteX8" fmla="*/ 171472 w 336113"/>
                <a:gd name="connsiteY8" fmla="*/ 76554 h 341589"/>
                <a:gd name="connsiteX0" fmla="*/ 171472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52434 w 336113"/>
                <a:gd name="connsiteY6" fmla="*/ 19403 h 341589"/>
                <a:gd name="connsiteX7" fmla="*/ 211953 w 336113"/>
                <a:gd name="connsiteY7" fmla="*/ 33692 h 341589"/>
                <a:gd name="connsiteX8" fmla="*/ 171472 w 336113"/>
                <a:gd name="connsiteY8" fmla="*/ 76554 h 341589"/>
                <a:gd name="connsiteX0" fmla="*/ 171472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47672 w 336113"/>
                <a:gd name="connsiteY6" fmla="*/ 19403 h 341589"/>
                <a:gd name="connsiteX7" fmla="*/ 211953 w 336113"/>
                <a:gd name="connsiteY7" fmla="*/ 33692 h 341589"/>
                <a:gd name="connsiteX8" fmla="*/ 171472 w 336113"/>
                <a:gd name="connsiteY8" fmla="*/ 76554 h 341589"/>
                <a:gd name="connsiteX0" fmla="*/ 171472 w 336113"/>
                <a:gd name="connsiteY0" fmla="*/ 76554 h 341589"/>
                <a:gd name="connsiteX1" fmla="*/ 14310 w 336113"/>
                <a:gd name="connsiteY1" fmla="*/ 209903 h 341589"/>
                <a:gd name="connsiteX2" fmla="*/ 111941 w 336113"/>
                <a:gd name="connsiteY2" fmla="*/ 336110 h 341589"/>
                <a:gd name="connsiteX3" fmla="*/ 259578 w 336113"/>
                <a:gd name="connsiteY3" fmla="*/ 169422 h 341589"/>
                <a:gd name="connsiteX4" fmla="*/ 323872 w 336113"/>
                <a:gd name="connsiteY4" fmla="*/ 136085 h 341589"/>
                <a:gd name="connsiteX5" fmla="*/ 292915 w 336113"/>
                <a:gd name="connsiteY5" fmla="*/ 353 h 341589"/>
                <a:gd name="connsiteX6" fmla="*/ 247672 w 336113"/>
                <a:gd name="connsiteY6" fmla="*/ 19403 h 341589"/>
                <a:gd name="connsiteX7" fmla="*/ 207190 w 336113"/>
                <a:gd name="connsiteY7" fmla="*/ 26548 h 341589"/>
                <a:gd name="connsiteX8" fmla="*/ 171472 w 336113"/>
                <a:gd name="connsiteY8" fmla="*/ 76554 h 341589"/>
                <a:gd name="connsiteX0" fmla="*/ 171472 w 336113"/>
                <a:gd name="connsiteY0" fmla="*/ 76296 h 341331"/>
                <a:gd name="connsiteX1" fmla="*/ 14310 w 336113"/>
                <a:gd name="connsiteY1" fmla="*/ 209645 h 341331"/>
                <a:gd name="connsiteX2" fmla="*/ 111941 w 336113"/>
                <a:gd name="connsiteY2" fmla="*/ 335852 h 341331"/>
                <a:gd name="connsiteX3" fmla="*/ 259578 w 336113"/>
                <a:gd name="connsiteY3" fmla="*/ 169164 h 341331"/>
                <a:gd name="connsiteX4" fmla="*/ 323872 w 336113"/>
                <a:gd name="connsiteY4" fmla="*/ 135827 h 341331"/>
                <a:gd name="connsiteX5" fmla="*/ 292915 w 336113"/>
                <a:gd name="connsiteY5" fmla="*/ 95 h 341331"/>
                <a:gd name="connsiteX6" fmla="*/ 247672 w 336113"/>
                <a:gd name="connsiteY6" fmla="*/ 19145 h 341331"/>
                <a:gd name="connsiteX7" fmla="*/ 207190 w 336113"/>
                <a:gd name="connsiteY7" fmla="*/ 26290 h 341331"/>
                <a:gd name="connsiteX8" fmla="*/ 171472 w 336113"/>
                <a:gd name="connsiteY8" fmla="*/ 76296 h 341331"/>
                <a:gd name="connsiteX0" fmla="*/ 171472 w 336113"/>
                <a:gd name="connsiteY0" fmla="*/ 78389 h 343424"/>
                <a:gd name="connsiteX1" fmla="*/ 14310 w 336113"/>
                <a:gd name="connsiteY1" fmla="*/ 211738 h 343424"/>
                <a:gd name="connsiteX2" fmla="*/ 111941 w 336113"/>
                <a:gd name="connsiteY2" fmla="*/ 337945 h 343424"/>
                <a:gd name="connsiteX3" fmla="*/ 259578 w 336113"/>
                <a:gd name="connsiteY3" fmla="*/ 171257 h 343424"/>
                <a:gd name="connsiteX4" fmla="*/ 323872 w 336113"/>
                <a:gd name="connsiteY4" fmla="*/ 137920 h 343424"/>
                <a:gd name="connsiteX5" fmla="*/ 292915 w 336113"/>
                <a:gd name="connsiteY5" fmla="*/ 2188 h 343424"/>
                <a:gd name="connsiteX6" fmla="*/ 247672 w 336113"/>
                <a:gd name="connsiteY6" fmla="*/ 21238 h 343424"/>
                <a:gd name="connsiteX7" fmla="*/ 207190 w 336113"/>
                <a:gd name="connsiteY7" fmla="*/ 28383 h 343424"/>
                <a:gd name="connsiteX8" fmla="*/ 171472 w 336113"/>
                <a:gd name="connsiteY8" fmla="*/ 78389 h 343424"/>
                <a:gd name="connsiteX0" fmla="*/ 171472 w 336113"/>
                <a:gd name="connsiteY0" fmla="*/ 78389 h 343424"/>
                <a:gd name="connsiteX1" fmla="*/ 14310 w 336113"/>
                <a:gd name="connsiteY1" fmla="*/ 211738 h 343424"/>
                <a:gd name="connsiteX2" fmla="*/ 111941 w 336113"/>
                <a:gd name="connsiteY2" fmla="*/ 337945 h 343424"/>
                <a:gd name="connsiteX3" fmla="*/ 259578 w 336113"/>
                <a:gd name="connsiteY3" fmla="*/ 171257 h 343424"/>
                <a:gd name="connsiteX4" fmla="*/ 323872 w 336113"/>
                <a:gd name="connsiteY4" fmla="*/ 137920 h 343424"/>
                <a:gd name="connsiteX5" fmla="*/ 292915 w 336113"/>
                <a:gd name="connsiteY5" fmla="*/ 2188 h 343424"/>
                <a:gd name="connsiteX6" fmla="*/ 247672 w 336113"/>
                <a:gd name="connsiteY6" fmla="*/ 21238 h 343424"/>
                <a:gd name="connsiteX7" fmla="*/ 209571 w 336113"/>
                <a:gd name="connsiteY7" fmla="*/ 30764 h 343424"/>
                <a:gd name="connsiteX8" fmla="*/ 171472 w 336113"/>
                <a:gd name="connsiteY8" fmla="*/ 78389 h 343424"/>
                <a:gd name="connsiteX0" fmla="*/ 171472 w 336113"/>
                <a:gd name="connsiteY0" fmla="*/ 78389 h 343424"/>
                <a:gd name="connsiteX1" fmla="*/ 14310 w 336113"/>
                <a:gd name="connsiteY1" fmla="*/ 211738 h 343424"/>
                <a:gd name="connsiteX2" fmla="*/ 111941 w 336113"/>
                <a:gd name="connsiteY2" fmla="*/ 337945 h 343424"/>
                <a:gd name="connsiteX3" fmla="*/ 259578 w 336113"/>
                <a:gd name="connsiteY3" fmla="*/ 171257 h 343424"/>
                <a:gd name="connsiteX4" fmla="*/ 323872 w 336113"/>
                <a:gd name="connsiteY4" fmla="*/ 137920 h 343424"/>
                <a:gd name="connsiteX5" fmla="*/ 292915 w 336113"/>
                <a:gd name="connsiteY5" fmla="*/ 2188 h 343424"/>
                <a:gd name="connsiteX6" fmla="*/ 247672 w 336113"/>
                <a:gd name="connsiteY6" fmla="*/ 21238 h 343424"/>
                <a:gd name="connsiteX7" fmla="*/ 209571 w 336113"/>
                <a:gd name="connsiteY7" fmla="*/ 30764 h 343424"/>
                <a:gd name="connsiteX8" fmla="*/ 171472 w 336113"/>
                <a:gd name="connsiteY8" fmla="*/ 78389 h 34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13" h="343424">
                  <a:moveTo>
                    <a:pt x="171472" y="78389"/>
                  </a:moveTo>
                  <a:cubicBezTo>
                    <a:pt x="96860" y="124427"/>
                    <a:pt x="31772" y="170463"/>
                    <a:pt x="14310" y="211738"/>
                  </a:cubicBezTo>
                  <a:cubicBezTo>
                    <a:pt x="-28552" y="301432"/>
                    <a:pt x="30979" y="362551"/>
                    <a:pt x="111941" y="337945"/>
                  </a:cubicBezTo>
                  <a:cubicBezTo>
                    <a:pt x="197665" y="287145"/>
                    <a:pt x="226240" y="243489"/>
                    <a:pt x="259578" y="171257"/>
                  </a:cubicBezTo>
                  <a:cubicBezTo>
                    <a:pt x="295297" y="160145"/>
                    <a:pt x="302441" y="149032"/>
                    <a:pt x="323872" y="137920"/>
                  </a:cubicBezTo>
                  <a:cubicBezTo>
                    <a:pt x="327047" y="114504"/>
                    <a:pt x="363559" y="31160"/>
                    <a:pt x="292915" y="2188"/>
                  </a:cubicBezTo>
                  <a:cubicBezTo>
                    <a:pt x="273071" y="-6147"/>
                    <a:pt x="250848" y="11317"/>
                    <a:pt x="247672" y="21238"/>
                  </a:cubicBezTo>
                  <a:cubicBezTo>
                    <a:pt x="237353" y="21635"/>
                    <a:pt x="233383" y="19651"/>
                    <a:pt x="209571" y="30764"/>
                  </a:cubicBezTo>
                  <a:lnTo>
                    <a:pt x="171472" y="78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8460000" sx="102000" sy="102000" algn="t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554" y="5339894"/>
              <a:ext cx="1010046" cy="1010046"/>
            </a:xfrm>
            <a:prstGeom prst="rect">
              <a:avLst/>
            </a:prstGeom>
            <a:noFill/>
            <a:effectLst/>
          </p:spPr>
        </p:pic>
        <p:sp>
          <p:nvSpPr>
            <p:cNvPr id="130" name="5-Point Star 129"/>
            <p:cNvSpPr/>
            <p:nvPr/>
          </p:nvSpPr>
          <p:spPr>
            <a:xfrm>
              <a:off x="3456681" y="4888094"/>
              <a:ext cx="388648" cy="388646"/>
            </a:xfrm>
            <a:prstGeom prst="star5">
              <a:avLst/>
            </a:prstGeom>
            <a:solidFill>
              <a:srgbClr val="E8C440"/>
            </a:solidFill>
            <a:ln>
              <a:solidFill>
                <a:schemeClr val="bg1"/>
              </a:solidFill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667000" y="2438400"/>
            <a:ext cx="1981200" cy="1981200"/>
            <a:chOff x="2667000" y="2438400"/>
            <a:chExt cx="1981200" cy="1981200"/>
          </a:xfrm>
        </p:grpSpPr>
        <p:sp>
          <p:nvSpPr>
            <p:cNvPr id="122" name="Oval 121"/>
            <p:cNvSpPr/>
            <p:nvPr/>
          </p:nvSpPr>
          <p:spPr>
            <a:xfrm>
              <a:off x="2667000" y="2438400"/>
              <a:ext cx="1981200" cy="1981200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E8C44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2830501" y="2864442"/>
              <a:ext cx="1709410" cy="1097958"/>
              <a:chOff x="2830501" y="2864442"/>
              <a:chExt cx="1709410" cy="1097958"/>
            </a:xfrm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Flowchart: Data 133"/>
              <p:cNvSpPr/>
              <p:nvPr/>
            </p:nvSpPr>
            <p:spPr>
              <a:xfrm>
                <a:off x="2830501" y="2964179"/>
                <a:ext cx="491761" cy="22352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000 h 10353"/>
                  <a:gd name="connsiteX1" fmla="*/ 2000 w 10000"/>
                  <a:gd name="connsiteY1" fmla="*/ 0 h 10353"/>
                  <a:gd name="connsiteX2" fmla="*/ 10000 w 10000"/>
                  <a:gd name="connsiteY2" fmla="*/ 0 h 10353"/>
                  <a:gd name="connsiteX3" fmla="*/ 4301 w 10000"/>
                  <a:gd name="connsiteY3" fmla="*/ 10353 h 10353"/>
                  <a:gd name="connsiteX4" fmla="*/ 0 w 10000"/>
                  <a:gd name="connsiteY4" fmla="*/ 10000 h 10353"/>
                  <a:gd name="connsiteX0" fmla="*/ 0 w 5332"/>
                  <a:gd name="connsiteY0" fmla="*/ 10000 h 10353"/>
                  <a:gd name="connsiteX1" fmla="*/ 2000 w 5332"/>
                  <a:gd name="connsiteY1" fmla="*/ 0 h 10353"/>
                  <a:gd name="connsiteX2" fmla="*/ 5332 w 5332"/>
                  <a:gd name="connsiteY2" fmla="*/ 0 h 10353"/>
                  <a:gd name="connsiteX3" fmla="*/ 4301 w 5332"/>
                  <a:gd name="connsiteY3" fmla="*/ 10353 h 10353"/>
                  <a:gd name="connsiteX4" fmla="*/ 0 w 5332"/>
                  <a:gd name="connsiteY4" fmla="*/ 10000 h 10353"/>
                  <a:gd name="connsiteX0" fmla="*/ 0 w 9504"/>
                  <a:gd name="connsiteY0" fmla="*/ 9659 h 10000"/>
                  <a:gd name="connsiteX1" fmla="*/ 3751 w 9504"/>
                  <a:gd name="connsiteY1" fmla="*/ 0 h 10000"/>
                  <a:gd name="connsiteX2" fmla="*/ 9504 w 9504"/>
                  <a:gd name="connsiteY2" fmla="*/ 0 h 10000"/>
                  <a:gd name="connsiteX3" fmla="*/ 8066 w 9504"/>
                  <a:gd name="connsiteY3" fmla="*/ 10000 h 10000"/>
                  <a:gd name="connsiteX4" fmla="*/ 0 w 9504"/>
                  <a:gd name="connsiteY4" fmla="*/ 9659 h 10000"/>
                  <a:gd name="connsiteX0" fmla="*/ 0 w 10000"/>
                  <a:gd name="connsiteY0" fmla="*/ 9659 h 10000"/>
                  <a:gd name="connsiteX1" fmla="*/ 3947 w 10000"/>
                  <a:gd name="connsiteY1" fmla="*/ 0 h 10000"/>
                  <a:gd name="connsiteX2" fmla="*/ 10000 w 10000"/>
                  <a:gd name="connsiteY2" fmla="*/ 0 h 10000"/>
                  <a:gd name="connsiteX3" fmla="*/ 8313 w 10000"/>
                  <a:gd name="connsiteY3" fmla="*/ 10000 h 10000"/>
                  <a:gd name="connsiteX4" fmla="*/ 0 w 10000"/>
                  <a:gd name="connsiteY4" fmla="*/ 9659 h 10000"/>
                  <a:gd name="connsiteX0" fmla="*/ 0 w 10000"/>
                  <a:gd name="connsiteY0" fmla="*/ 9659 h 9659"/>
                  <a:gd name="connsiteX1" fmla="*/ 3947 w 10000"/>
                  <a:gd name="connsiteY1" fmla="*/ 0 h 9659"/>
                  <a:gd name="connsiteX2" fmla="*/ 10000 w 10000"/>
                  <a:gd name="connsiteY2" fmla="*/ 0 h 9659"/>
                  <a:gd name="connsiteX3" fmla="*/ 8661 w 10000"/>
                  <a:gd name="connsiteY3" fmla="*/ 9659 h 9659"/>
                  <a:gd name="connsiteX4" fmla="*/ 0 w 10000"/>
                  <a:gd name="connsiteY4" fmla="*/ 9659 h 9659"/>
                  <a:gd name="connsiteX0" fmla="*/ 0 w 10521"/>
                  <a:gd name="connsiteY0" fmla="*/ 10353 h 10353"/>
                  <a:gd name="connsiteX1" fmla="*/ 3947 w 10521"/>
                  <a:gd name="connsiteY1" fmla="*/ 353 h 10353"/>
                  <a:gd name="connsiteX2" fmla="*/ 10521 w 10521"/>
                  <a:gd name="connsiteY2" fmla="*/ 0 h 10353"/>
                  <a:gd name="connsiteX3" fmla="*/ 8661 w 10521"/>
                  <a:gd name="connsiteY3" fmla="*/ 10353 h 10353"/>
                  <a:gd name="connsiteX4" fmla="*/ 0 w 10521"/>
                  <a:gd name="connsiteY4" fmla="*/ 10353 h 10353"/>
                  <a:gd name="connsiteX0" fmla="*/ 0 w 11390"/>
                  <a:gd name="connsiteY0" fmla="*/ 10706 h 10706"/>
                  <a:gd name="connsiteX1" fmla="*/ 4816 w 11390"/>
                  <a:gd name="connsiteY1" fmla="*/ 353 h 10706"/>
                  <a:gd name="connsiteX2" fmla="*/ 11390 w 11390"/>
                  <a:gd name="connsiteY2" fmla="*/ 0 h 10706"/>
                  <a:gd name="connsiteX3" fmla="*/ 9530 w 11390"/>
                  <a:gd name="connsiteY3" fmla="*/ 10353 h 10706"/>
                  <a:gd name="connsiteX4" fmla="*/ 0 w 11390"/>
                  <a:gd name="connsiteY4" fmla="*/ 10706 h 10706"/>
                  <a:gd name="connsiteX0" fmla="*/ 0 w 11216"/>
                  <a:gd name="connsiteY0" fmla="*/ 10353 h 10353"/>
                  <a:gd name="connsiteX1" fmla="*/ 4642 w 11216"/>
                  <a:gd name="connsiteY1" fmla="*/ 353 h 10353"/>
                  <a:gd name="connsiteX2" fmla="*/ 11216 w 11216"/>
                  <a:gd name="connsiteY2" fmla="*/ 0 h 10353"/>
                  <a:gd name="connsiteX3" fmla="*/ 9356 w 11216"/>
                  <a:gd name="connsiteY3" fmla="*/ 10353 h 10353"/>
                  <a:gd name="connsiteX4" fmla="*/ 0 w 11216"/>
                  <a:gd name="connsiteY4" fmla="*/ 10353 h 10353"/>
                  <a:gd name="connsiteX0" fmla="*/ 0 w 11216"/>
                  <a:gd name="connsiteY0" fmla="*/ 10353 h 10353"/>
                  <a:gd name="connsiteX1" fmla="*/ 1861 w 11216"/>
                  <a:gd name="connsiteY1" fmla="*/ 353 h 10353"/>
                  <a:gd name="connsiteX2" fmla="*/ 11216 w 11216"/>
                  <a:gd name="connsiteY2" fmla="*/ 0 h 10353"/>
                  <a:gd name="connsiteX3" fmla="*/ 9356 w 11216"/>
                  <a:gd name="connsiteY3" fmla="*/ 10353 h 10353"/>
                  <a:gd name="connsiteX4" fmla="*/ 0 w 11216"/>
                  <a:gd name="connsiteY4" fmla="*/ 10353 h 10353"/>
                  <a:gd name="connsiteX0" fmla="*/ 0 w 11216"/>
                  <a:gd name="connsiteY0" fmla="*/ 10353 h 10353"/>
                  <a:gd name="connsiteX1" fmla="*/ 2382 w 11216"/>
                  <a:gd name="connsiteY1" fmla="*/ 353 h 10353"/>
                  <a:gd name="connsiteX2" fmla="*/ 11216 w 11216"/>
                  <a:gd name="connsiteY2" fmla="*/ 0 h 10353"/>
                  <a:gd name="connsiteX3" fmla="*/ 9356 w 11216"/>
                  <a:gd name="connsiteY3" fmla="*/ 10353 h 10353"/>
                  <a:gd name="connsiteX4" fmla="*/ 0 w 11216"/>
                  <a:gd name="connsiteY4" fmla="*/ 10353 h 1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16" h="10353">
                    <a:moveTo>
                      <a:pt x="0" y="10353"/>
                    </a:moveTo>
                    <a:lnTo>
                      <a:pt x="2382" y="353"/>
                    </a:lnTo>
                    <a:lnTo>
                      <a:pt x="11216" y="0"/>
                    </a:lnTo>
                    <a:lnTo>
                      <a:pt x="9356" y="10353"/>
                    </a:lnTo>
                    <a:lnTo>
                      <a:pt x="0" y="10353"/>
                    </a:lnTo>
                    <a:close/>
                  </a:path>
                </a:pathLst>
              </a:custGeom>
              <a:solidFill>
                <a:srgbClr val="E8C4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5-Point Star 130"/>
              <p:cNvSpPr/>
              <p:nvPr/>
            </p:nvSpPr>
            <p:spPr>
              <a:xfrm>
                <a:off x="2895600" y="2864442"/>
                <a:ext cx="1097958" cy="1097958"/>
              </a:xfrm>
              <a:prstGeom prst="star5">
                <a:avLst>
                  <a:gd name="adj" fmla="val 19269"/>
                  <a:gd name="hf" fmla="val 105146"/>
                  <a:gd name="vf" fmla="val 110557"/>
                </a:avLst>
              </a:prstGeom>
              <a:solidFill>
                <a:srgbClr val="E8C44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Data 135"/>
              <p:cNvSpPr/>
              <p:nvPr/>
            </p:nvSpPr>
            <p:spPr>
              <a:xfrm>
                <a:off x="3566209" y="2971800"/>
                <a:ext cx="951361" cy="21590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1633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1633 w 11633"/>
                  <a:gd name="connsiteY4" fmla="*/ 10000 h 10000"/>
                  <a:gd name="connsiteX0" fmla="*/ 952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952 w 11633"/>
                  <a:gd name="connsiteY4" fmla="*/ 10000 h 10000"/>
                  <a:gd name="connsiteX0" fmla="*/ 1406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1406 w 11633"/>
                  <a:gd name="connsiteY4" fmla="*/ 10000 h 10000"/>
                  <a:gd name="connsiteX0" fmla="*/ 1065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1065 w 11633"/>
                  <a:gd name="connsiteY4" fmla="*/ 10000 h 10000"/>
                  <a:gd name="connsiteX0" fmla="*/ 1065 w 14174"/>
                  <a:gd name="connsiteY0" fmla="*/ 10000 h 10000"/>
                  <a:gd name="connsiteX1" fmla="*/ 0 w 14174"/>
                  <a:gd name="connsiteY1" fmla="*/ 0 h 10000"/>
                  <a:gd name="connsiteX2" fmla="*/ 11633 w 14174"/>
                  <a:gd name="connsiteY2" fmla="*/ 0 h 10000"/>
                  <a:gd name="connsiteX3" fmla="*/ 14174 w 14174"/>
                  <a:gd name="connsiteY3" fmla="*/ 10000 h 10000"/>
                  <a:gd name="connsiteX4" fmla="*/ 1065 w 14174"/>
                  <a:gd name="connsiteY4" fmla="*/ 10000 h 10000"/>
                  <a:gd name="connsiteX0" fmla="*/ 1065 w 14174"/>
                  <a:gd name="connsiteY0" fmla="*/ 10000 h 10000"/>
                  <a:gd name="connsiteX1" fmla="*/ 0 w 14174"/>
                  <a:gd name="connsiteY1" fmla="*/ 0 h 10000"/>
                  <a:gd name="connsiteX2" fmla="*/ 12768 w 14174"/>
                  <a:gd name="connsiteY2" fmla="*/ 0 h 10000"/>
                  <a:gd name="connsiteX3" fmla="*/ 14174 w 14174"/>
                  <a:gd name="connsiteY3" fmla="*/ 10000 h 10000"/>
                  <a:gd name="connsiteX4" fmla="*/ 1065 w 14174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74" h="10000">
                    <a:moveTo>
                      <a:pt x="1065" y="10000"/>
                    </a:moveTo>
                    <a:lnTo>
                      <a:pt x="0" y="0"/>
                    </a:lnTo>
                    <a:lnTo>
                      <a:pt x="12768" y="0"/>
                    </a:lnTo>
                    <a:lnTo>
                      <a:pt x="14174" y="10000"/>
                    </a:lnTo>
                    <a:lnTo>
                      <a:pt x="1065" y="10000"/>
                    </a:lnTo>
                    <a:close/>
                  </a:path>
                </a:pathLst>
              </a:custGeom>
              <a:solidFill>
                <a:srgbClr val="E8C4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Data 135"/>
              <p:cNvSpPr/>
              <p:nvPr/>
            </p:nvSpPr>
            <p:spPr>
              <a:xfrm>
                <a:off x="3751517" y="3573775"/>
                <a:ext cx="788394" cy="21590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1633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1633 w 11633"/>
                  <a:gd name="connsiteY4" fmla="*/ 10000 h 10000"/>
                  <a:gd name="connsiteX0" fmla="*/ 952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952 w 11633"/>
                  <a:gd name="connsiteY4" fmla="*/ 10000 h 10000"/>
                  <a:gd name="connsiteX0" fmla="*/ 1406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1406 w 11633"/>
                  <a:gd name="connsiteY4" fmla="*/ 10000 h 10000"/>
                  <a:gd name="connsiteX0" fmla="*/ 1065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9633 w 11633"/>
                  <a:gd name="connsiteY3" fmla="*/ 10000 h 10000"/>
                  <a:gd name="connsiteX4" fmla="*/ 1065 w 11633"/>
                  <a:gd name="connsiteY4" fmla="*/ 10000 h 10000"/>
                  <a:gd name="connsiteX0" fmla="*/ 1065 w 11633"/>
                  <a:gd name="connsiteY0" fmla="*/ 10000 h 10000"/>
                  <a:gd name="connsiteX1" fmla="*/ 0 w 11633"/>
                  <a:gd name="connsiteY1" fmla="*/ 0 h 10000"/>
                  <a:gd name="connsiteX2" fmla="*/ 11633 w 11633"/>
                  <a:gd name="connsiteY2" fmla="*/ 0 h 10000"/>
                  <a:gd name="connsiteX3" fmla="*/ 10655 w 11633"/>
                  <a:gd name="connsiteY3" fmla="*/ 10000 h 10000"/>
                  <a:gd name="connsiteX4" fmla="*/ 1065 w 11633"/>
                  <a:gd name="connsiteY4" fmla="*/ 10000 h 10000"/>
                  <a:gd name="connsiteX0" fmla="*/ 1065 w 12087"/>
                  <a:gd name="connsiteY0" fmla="*/ 10000 h 10000"/>
                  <a:gd name="connsiteX1" fmla="*/ 0 w 12087"/>
                  <a:gd name="connsiteY1" fmla="*/ 0 h 10000"/>
                  <a:gd name="connsiteX2" fmla="*/ 12087 w 12087"/>
                  <a:gd name="connsiteY2" fmla="*/ 0 h 10000"/>
                  <a:gd name="connsiteX3" fmla="*/ 10655 w 12087"/>
                  <a:gd name="connsiteY3" fmla="*/ 10000 h 10000"/>
                  <a:gd name="connsiteX4" fmla="*/ 1065 w 12087"/>
                  <a:gd name="connsiteY4" fmla="*/ 10000 h 10000"/>
                  <a:gd name="connsiteX0" fmla="*/ 1065 w 11746"/>
                  <a:gd name="connsiteY0" fmla="*/ 10000 h 10000"/>
                  <a:gd name="connsiteX1" fmla="*/ 0 w 11746"/>
                  <a:gd name="connsiteY1" fmla="*/ 0 h 10000"/>
                  <a:gd name="connsiteX2" fmla="*/ 11746 w 11746"/>
                  <a:gd name="connsiteY2" fmla="*/ 0 h 10000"/>
                  <a:gd name="connsiteX3" fmla="*/ 10655 w 11746"/>
                  <a:gd name="connsiteY3" fmla="*/ 10000 h 10000"/>
                  <a:gd name="connsiteX4" fmla="*/ 1065 w 11746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6" h="10000">
                    <a:moveTo>
                      <a:pt x="1065" y="10000"/>
                    </a:moveTo>
                    <a:lnTo>
                      <a:pt x="0" y="0"/>
                    </a:lnTo>
                    <a:lnTo>
                      <a:pt x="11746" y="0"/>
                    </a:lnTo>
                    <a:lnTo>
                      <a:pt x="10655" y="10000"/>
                    </a:lnTo>
                    <a:lnTo>
                      <a:pt x="1065" y="10000"/>
                    </a:lnTo>
                    <a:close/>
                  </a:path>
                </a:pathLst>
              </a:custGeom>
              <a:solidFill>
                <a:srgbClr val="E8C4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Data 133"/>
              <p:cNvSpPr/>
              <p:nvPr/>
            </p:nvSpPr>
            <p:spPr>
              <a:xfrm>
                <a:off x="2830501" y="3574101"/>
                <a:ext cx="294905" cy="22065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000 h 10353"/>
                  <a:gd name="connsiteX1" fmla="*/ 2000 w 10000"/>
                  <a:gd name="connsiteY1" fmla="*/ 0 h 10353"/>
                  <a:gd name="connsiteX2" fmla="*/ 10000 w 10000"/>
                  <a:gd name="connsiteY2" fmla="*/ 0 h 10353"/>
                  <a:gd name="connsiteX3" fmla="*/ 4301 w 10000"/>
                  <a:gd name="connsiteY3" fmla="*/ 10353 h 10353"/>
                  <a:gd name="connsiteX4" fmla="*/ 0 w 10000"/>
                  <a:gd name="connsiteY4" fmla="*/ 10000 h 10353"/>
                  <a:gd name="connsiteX0" fmla="*/ 0 w 5332"/>
                  <a:gd name="connsiteY0" fmla="*/ 10000 h 10353"/>
                  <a:gd name="connsiteX1" fmla="*/ 2000 w 5332"/>
                  <a:gd name="connsiteY1" fmla="*/ 0 h 10353"/>
                  <a:gd name="connsiteX2" fmla="*/ 5332 w 5332"/>
                  <a:gd name="connsiteY2" fmla="*/ 0 h 10353"/>
                  <a:gd name="connsiteX3" fmla="*/ 4301 w 5332"/>
                  <a:gd name="connsiteY3" fmla="*/ 10353 h 10353"/>
                  <a:gd name="connsiteX4" fmla="*/ 0 w 5332"/>
                  <a:gd name="connsiteY4" fmla="*/ 10000 h 10353"/>
                  <a:gd name="connsiteX0" fmla="*/ 0 w 9504"/>
                  <a:gd name="connsiteY0" fmla="*/ 9659 h 10000"/>
                  <a:gd name="connsiteX1" fmla="*/ 3751 w 9504"/>
                  <a:gd name="connsiteY1" fmla="*/ 0 h 10000"/>
                  <a:gd name="connsiteX2" fmla="*/ 9504 w 9504"/>
                  <a:gd name="connsiteY2" fmla="*/ 0 h 10000"/>
                  <a:gd name="connsiteX3" fmla="*/ 8066 w 9504"/>
                  <a:gd name="connsiteY3" fmla="*/ 10000 h 10000"/>
                  <a:gd name="connsiteX4" fmla="*/ 0 w 9504"/>
                  <a:gd name="connsiteY4" fmla="*/ 9659 h 10000"/>
                  <a:gd name="connsiteX0" fmla="*/ 0 w 10000"/>
                  <a:gd name="connsiteY0" fmla="*/ 9659 h 10000"/>
                  <a:gd name="connsiteX1" fmla="*/ 3947 w 10000"/>
                  <a:gd name="connsiteY1" fmla="*/ 0 h 10000"/>
                  <a:gd name="connsiteX2" fmla="*/ 10000 w 10000"/>
                  <a:gd name="connsiteY2" fmla="*/ 0 h 10000"/>
                  <a:gd name="connsiteX3" fmla="*/ 8313 w 10000"/>
                  <a:gd name="connsiteY3" fmla="*/ 10000 h 10000"/>
                  <a:gd name="connsiteX4" fmla="*/ 0 w 10000"/>
                  <a:gd name="connsiteY4" fmla="*/ 9659 h 10000"/>
                  <a:gd name="connsiteX0" fmla="*/ 0 w 10000"/>
                  <a:gd name="connsiteY0" fmla="*/ 9659 h 9659"/>
                  <a:gd name="connsiteX1" fmla="*/ 3947 w 10000"/>
                  <a:gd name="connsiteY1" fmla="*/ 0 h 9659"/>
                  <a:gd name="connsiteX2" fmla="*/ 10000 w 10000"/>
                  <a:gd name="connsiteY2" fmla="*/ 0 h 9659"/>
                  <a:gd name="connsiteX3" fmla="*/ 8661 w 10000"/>
                  <a:gd name="connsiteY3" fmla="*/ 9659 h 9659"/>
                  <a:gd name="connsiteX4" fmla="*/ 0 w 10000"/>
                  <a:gd name="connsiteY4" fmla="*/ 9659 h 9659"/>
                  <a:gd name="connsiteX0" fmla="*/ 0 w 10521"/>
                  <a:gd name="connsiteY0" fmla="*/ 10353 h 10353"/>
                  <a:gd name="connsiteX1" fmla="*/ 3947 w 10521"/>
                  <a:gd name="connsiteY1" fmla="*/ 353 h 10353"/>
                  <a:gd name="connsiteX2" fmla="*/ 10521 w 10521"/>
                  <a:gd name="connsiteY2" fmla="*/ 0 h 10353"/>
                  <a:gd name="connsiteX3" fmla="*/ 8661 w 10521"/>
                  <a:gd name="connsiteY3" fmla="*/ 10353 h 10353"/>
                  <a:gd name="connsiteX4" fmla="*/ 0 w 10521"/>
                  <a:gd name="connsiteY4" fmla="*/ 10353 h 10353"/>
                  <a:gd name="connsiteX0" fmla="*/ 224 w 6574"/>
                  <a:gd name="connsiteY0" fmla="*/ 10706 h 10706"/>
                  <a:gd name="connsiteX1" fmla="*/ 0 w 6574"/>
                  <a:gd name="connsiteY1" fmla="*/ 353 h 10706"/>
                  <a:gd name="connsiteX2" fmla="*/ 6574 w 6574"/>
                  <a:gd name="connsiteY2" fmla="*/ 0 h 10706"/>
                  <a:gd name="connsiteX3" fmla="*/ 4714 w 6574"/>
                  <a:gd name="connsiteY3" fmla="*/ 10353 h 10706"/>
                  <a:gd name="connsiteX4" fmla="*/ 224 w 6574"/>
                  <a:gd name="connsiteY4" fmla="*/ 10706 h 10706"/>
                  <a:gd name="connsiteX0" fmla="*/ 2985 w 10000"/>
                  <a:gd name="connsiteY0" fmla="*/ 9670 h 9670"/>
                  <a:gd name="connsiteX1" fmla="*/ 0 w 10000"/>
                  <a:gd name="connsiteY1" fmla="*/ 330 h 9670"/>
                  <a:gd name="connsiteX2" fmla="*/ 10000 w 10000"/>
                  <a:gd name="connsiteY2" fmla="*/ 0 h 9670"/>
                  <a:gd name="connsiteX3" fmla="*/ 7171 w 10000"/>
                  <a:gd name="connsiteY3" fmla="*/ 9670 h 9670"/>
                  <a:gd name="connsiteX4" fmla="*/ 2985 w 10000"/>
                  <a:gd name="connsiteY4" fmla="*/ 9670 h 9670"/>
                  <a:gd name="connsiteX0" fmla="*/ 2985 w 10000"/>
                  <a:gd name="connsiteY0" fmla="*/ 10000 h 10000"/>
                  <a:gd name="connsiteX1" fmla="*/ 0 w 10000"/>
                  <a:gd name="connsiteY1" fmla="*/ 341 h 10000"/>
                  <a:gd name="connsiteX2" fmla="*/ 10000 w 10000"/>
                  <a:gd name="connsiteY2" fmla="*/ 0 h 10000"/>
                  <a:gd name="connsiteX3" fmla="*/ 7171 w 10000"/>
                  <a:gd name="connsiteY3" fmla="*/ 10000 h 10000"/>
                  <a:gd name="connsiteX4" fmla="*/ 2985 w 10000"/>
                  <a:gd name="connsiteY4" fmla="*/ 10000 h 10000"/>
                  <a:gd name="connsiteX0" fmla="*/ 2985 w 10000"/>
                  <a:gd name="connsiteY0" fmla="*/ 10000 h 10000"/>
                  <a:gd name="connsiteX1" fmla="*/ 0 w 10000"/>
                  <a:gd name="connsiteY1" fmla="*/ 341 h 10000"/>
                  <a:gd name="connsiteX2" fmla="*/ 10000 w 10000"/>
                  <a:gd name="connsiteY2" fmla="*/ 0 h 10000"/>
                  <a:gd name="connsiteX3" fmla="*/ 7171 w 10000"/>
                  <a:gd name="connsiteY3" fmla="*/ 10000 h 10000"/>
                  <a:gd name="connsiteX4" fmla="*/ 2985 w 10000"/>
                  <a:gd name="connsiteY4" fmla="*/ 10000 h 10000"/>
                  <a:gd name="connsiteX0" fmla="*/ 2820 w 9835"/>
                  <a:gd name="connsiteY0" fmla="*/ 10000 h 10000"/>
                  <a:gd name="connsiteX1" fmla="*/ 0 w 9835"/>
                  <a:gd name="connsiteY1" fmla="*/ 128 h 10000"/>
                  <a:gd name="connsiteX2" fmla="*/ 9835 w 9835"/>
                  <a:gd name="connsiteY2" fmla="*/ 0 h 10000"/>
                  <a:gd name="connsiteX3" fmla="*/ 7006 w 9835"/>
                  <a:gd name="connsiteY3" fmla="*/ 10000 h 10000"/>
                  <a:gd name="connsiteX4" fmla="*/ 2820 w 9835"/>
                  <a:gd name="connsiteY4" fmla="*/ 10000 h 10000"/>
                  <a:gd name="connsiteX0" fmla="*/ 2867 w 10000"/>
                  <a:gd name="connsiteY0" fmla="*/ 10000 h 10000"/>
                  <a:gd name="connsiteX1" fmla="*/ 0 w 10000"/>
                  <a:gd name="connsiteY1" fmla="*/ 128 h 10000"/>
                  <a:gd name="connsiteX2" fmla="*/ 10000 w 10000"/>
                  <a:gd name="connsiteY2" fmla="*/ 0 h 10000"/>
                  <a:gd name="connsiteX3" fmla="*/ 7628 w 10000"/>
                  <a:gd name="connsiteY3" fmla="*/ 10000 h 10000"/>
                  <a:gd name="connsiteX4" fmla="*/ 2867 w 10000"/>
                  <a:gd name="connsiteY4" fmla="*/ 10000 h 10000"/>
                  <a:gd name="connsiteX0" fmla="*/ 3371 w 10000"/>
                  <a:gd name="connsiteY0" fmla="*/ 10000 h 10000"/>
                  <a:gd name="connsiteX1" fmla="*/ 0 w 10000"/>
                  <a:gd name="connsiteY1" fmla="*/ 128 h 10000"/>
                  <a:gd name="connsiteX2" fmla="*/ 10000 w 10000"/>
                  <a:gd name="connsiteY2" fmla="*/ 0 h 10000"/>
                  <a:gd name="connsiteX3" fmla="*/ 7628 w 10000"/>
                  <a:gd name="connsiteY3" fmla="*/ 10000 h 10000"/>
                  <a:gd name="connsiteX4" fmla="*/ 3371 w 10000"/>
                  <a:gd name="connsiteY4" fmla="*/ 10000 h 10000"/>
                  <a:gd name="connsiteX0" fmla="*/ 3371 w 10000"/>
                  <a:gd name="connsiteY0" fmla="*/ 10000 h 10000"/>
                  <a:gd name="connsiteX1" fmla="*/ 0 w 10000"/>
                  <a:gd name="connsiteY1" fmla="*/ 128 h 10000"/>
                  <a:gd name="connsiteX2" fmla="*/ 10000 w 10000"/>
                  <a:gd name="connsiteY2" fmla="*/ 0 h 10000"/>
                  <a:gd name="connsiteX3" fmla="*/ 5276 w 10000"/>
                  <a:gd name="connsiteY3" fmla="*/ 10000 h 10000"/>
                  <a:gd name="connsiteX4" fmla="*/ 3371 w 10000"/>
                  <a:gd name="connsiteY4" fmla="*/ 10000 h 10000"/>
                  <a:gd name="connsiteX0" fmla="*/ 3371 w 7480"/>
                  <a:gd name="connsiteY0" fmla="*/ 9872 h 9872"/>
                  <a:gd name="connsiteX1" fmla="*/ 0 w 7480"/>
                  <a:gd name="connsiteY1" fmla="*/ 0 h 9872"/>
                  <a:gd name="connsiteX2" fmla="*/ 7480 w 7480"/>
                  <a:gd name="connsiteY2" fmla="*/ 85 h 9872"/>
                  <a:gd name="connsiteX3" fmla="*/ 5276 w 7480"/>
                  <a:gd name="connsiteY3" fmla="*/ 9872 h 9872"/>
                  <a:gd name="connsiteX4" fmla="*/ 3371 w 7480"/>
                  <a:gd name="connsiteY4" fmla="*/ 9872 h 9872"/>
                  <a:gd name="connsiteX0" fmla="*/ 4507 w 9102"/>
                  <a:gd name="connsiteY0" fmla="*/ 10561 h 10561"/>
                  <a:gd name="connsiteX1" fmla="*/ 0 w 9102"/>
                  <a:gd name="connsiteY1" fmla="*/ 561 h 10561"/>
                  <a:gd name="connsiteX2" fmla="*/ 9102 w 9102"/>
                  <a:gd name="connsiteY2" fmla="*/ 0 h 10561"/>
                  <a:gd name="connsiteX3" fmla="*/ 7053 w 9102"/>
                  <a:gd name="connsiteY3" fmla="*/ 10561 h 10561"/>
                  <a:gd name="connsiteX4" fmla="*/ 4507 w 9102"/>
                  <a:gd name="connsiteY4" fmla="*/ 10561 h 10561"/>
                  <a:gd name="connsiteX0" fmla="*/ 4952 w 9753"/>
                  <a:gd name="connsiteY0" fmla="*/ 9469 h 9469"/>
                  <a:gd name="connsiteX1" fmla="*/ 0 w 9753"/>
                  <a:gd name="connsiteY1" fmla="*/ 0 h 9469"/>
                  <a:gd name="connsiteX2" fmla="*/ 9753 w 9753"/>
                  <a:gd name="connsiteY2" fmla="*/ 286 h 9469"/>
                  <a:gd name="connsiteX3" fmla="*/ 7749 w 9753"/>
                  <a:gd name="connsiteY3" fmla="*/ 9469 h 9469"/>
                  <a:gd name="connsiteX4" fmla="*/ 4952 w 9753"/>
                  <a:gd name="connsiteY4" fmla="*/ 9469 h 9469"/>
                  <a:gd name="connsiteX0" fmla="*/ 5077 w 10000"/>
                  <a:gd name="connsiteY0" fmla="*/ 10561 h 10561"/>
                  <a:gd name="connsiteX1" fmla="*/ 0 w 10000"/>
                  <a:gd name="connsiteY1" fmla="*/ 561 h 10561"/>
                  <a:gd name="connsiteX2" fmla="*/ 10000 w 10000"/>
                  <a:gd name="connsiteY2" fmla="*/ 0 h 10561"/>
                  <a:gd name="connsiteX3" fmla="*/ 7945 w 10000"/>
                  <a:gd name="connsiteY3" fmla="*/ 10561 h 10561"/>
                  <a:gd name="connsiteX4" fmla="*/ 5077 w 10000"/>
                  <a:gd name="connsiteY4" fmla="*/ 10561 h 10561"/>
                  <a:gd name="connsiteX0" fmla="*/ 5077 w 15667"/>
                  <a:gd name="connsiteY0" fmla="*/ 10216 h 10216"/>
                  <a:gd name="connsiteX1" fmla="*/ 0 w 15667"/>
                  <a:gd name="connsiteY1" fmla="*/ 216 h 10216"/>
                  <a:gd name="connsiteX2" fmla="*/ 15667 w 15667"/>
                  <a:gd name="connsiteY2" fmla="*/ 0 h 10216"/>
                  <a:gd name="connsiteX3" fmla="*/ 7945 w 15667"/>
                  <a:gd name="connsiteY3" fmla="*/ 10216 h 10216"/>
                  <a:gd name="connsiteX4" fmla="*/ 5077 w 15667"/>
                  <a:gd name="connsiteY4" fmla="*/ 10216 h 10216"/>
                  <a:gd name="connsiteX0" fmla="*/ 5077 w 16072"/>
                  <a:gd name="connsiteY0" fmla="*/ 10000 h 10000"/>
                  <a:gd name="connsiteX1" fmla="*/ 0 w 16072"/>
                  <a:gd name="connsiteY1" fmla="*/ 0 h 10000"/>
                  <a:gd name="connsiteX2" fmla="*/ 16072 w 16072"/>
                  <a:gd name="connsiteY2" fmla="*/ 475 h 10000"/>
                  <a:gd name="connsiteX3" fmla="*/ 7945 w 16072"/>
                  <a:gd name="connsiteY3" fmla="*/ 10000 h 10000"/>
                  <a:gd name="connsiteX4" fmla="*/ 5077 w 16072"/>
                  <a:gd name="connsiteY4" fmla="*/ 10000 h 10000"/>
                  <a:gd name="connsiteX0" fmla="*/ 5077 w 16072"/>
                  <a:gd name="connsiteY0" fmla="*/ 10000 h 10000"/>
                  <a:gd name="connsiteX1" fmla="*/ 0 w 16072"/>
                  <a:gd name="connsiteY1" fmla="*/ 0 h 10000"/>
                  <a:gd name="connsiteX2" fmla="*/ 16072 w 16072"/>
                  <a:gd name="connsiteY2" fmla="*/ 475 h 10000"/>
                  <a:gd name="connsiteX3" fmla="*/ 13612 w 16072"/>
                  <a:gd name="connsiteY3" fmla="*/ 10000 h 10000"/>
                  <a:gd name="connsiteX4" fmla="*/ 5077 w 16072"/>
                  <a:gd name="connsiteY4" fmla="*/ 10000 h 10000"/>
                  <a:gd name="connsiteX0" fmla="*/ 5077 w 16477"/>
                  <a:gd name="connsiteY0" fmla="*/ 10000 h 10000"/>
                  <a:gd name="connsiteX1" fmla="*/ 0 w 16477"/>
                  <a:gd name="connsiteY1" fmla="*/ 0 h 10000"/>
                  <a:gd name="connsiteX2" fmla="*/ 16477 w 16477"/>
                  <a:gd name="connsiteY2" fmla="*/ 130 h 10000"/>
                  <a:gd name="connsiteX3" fmla="*/ 13612 w 16477"/>
                  <a:gd name="connsiteY3" fmla="*/ 10000 h 10000"/>
                  <a:gd name="connsiteX4" fmla="*/ 5077 w 16477"/>
                  <a:gd name="connsiteY4" fmla="*/ 10000 h 10000"/>
                  <a:gd name="connsiteX0" fmla="*/ 5077 w 16477"/>
                  <a:gd name="connsiteY0" fmla="*/ 10000 h 10000"/>
                  <a:gd name="connsiteX1" fmla="*/ 0 w 16477"/>
                  <a:gd name="connsiteY1" fmla="*/ 0 h 10000"/>
                  <a:gd name="connsiteX2" fmla="*/ 16477 w 16477"/>
                  <a:gd name="connsiteY2" fmla="*/ 130 h 10000"/>
                  <a:gd name="connsiteX3" fmla="*/ 12802 w 16477"/>
                  <a:gd name="connsiteY3" fmla="*/ 10000 h 10000"/>
                  <a:gd name="connsiteX4" fmla="*/ 5077 w 16477"/>
                  <a:gd name="connsiteY4" fmla="*/ 10000 h 10000"/>
                  <a:gd name="connsiteX0" fmla="*/ 5077 w 16477"/>
                  <a:gd name="connsiteY0" fmla="*/ 10000 h 10000"/>
                  <a:gd name="connsiteX1" fmla="*/ 0 w 16477"/>
                  <a:gd name="connsiteY1" fmla="*/ 0 h 10000"/>
                  <a:gd name="connsiteX2" fmla="*/ 16477 w 16477"/>
                  <a:gd name="connsiteY2" fmla="*/ 130 h 10000"/>
                  <a:gd name="connsiteX3" fmla="*/ 11588 w 16477"/>
                  <a:gd name="connsiteY3" fmla="*/ 10000 h 10000"/>
                  <a:gd name="connsiteX4" fmla="*/ 5077 w 16477"/>
                  <a:gd name="connsiteY4" fmla="*/ 10000 h 10000"/>
                  <a:gd name="connsiteX0" fmla="*/ 5077 w 16477"/>
                  <a:gd name="connsiteY0" fmla="*/ 10000 h 10000"/>
                  <a:gd name="connsiteX1" fmla="*/ 0 w 16477"/>
                  <a:gd name="connsiteY1" fmla="*/ 0 h 10000"/>
                  <a:gd name="connsiteX2" fmla="*/ 16477 w 16477"/>
                  <a:gd name="connsiteY2" fmla="*/ 130 h 10000"/>
                  <a:gd name="connsiteX3" fmla="*/ 12802 w 16477"/>
                  <a:gd name="connsiteY3" fmla="*/ 10000 h 10000"/>
                  <a:gd name="connsiteX4" fmla="*/ 5077 w 16477"/>
                  <a:gd name="connsiteY4" fmla="*/ 10000 h 10000"/>
                  <a:gd name="connsiteX0" fmla="*/ 5077 w 16477"/>
                  <a:gd name="connsiteY0" fmla="*/ 10000 h 10000"/>
                  <a:gd name="connsiteX1" fmla="*/ 0 w 16477"/>
                  <a:gd name="connsiteY1" fmla="*/ 0 h 10000"/>
                  <a:gd name="connsiteX2" fmla="*/ 16477 w 16477"/>
                  <a:gd name="connsiteY2" fmla="*/ 130 h 10000"/>
                  <a:gd name="connsiteX3" fmla="*/ 12397 w 16477"/>
                  <a:gd name="connsiteY3" fmla="*/ 10000 h 10000"/>
                  <a:gd name="connsiteX4" fmla="*/ 5077 w 16477"/>
                  <a:gd name="connsiteY4" fmla="*/ 10000 h 10000"/>
                  <a:gd name="connsiteX0" fmla="*/ 5077 w 15263"/>
                  <a:gd name="connsiteY0" fmla="*/ 10000 h 10000"/>
                  <a:gd name="connsiteX1" fmla="*/ 0 w 15263"/>
                  <a:gd name="connsiteY1" fmla="*/ 0 h 10000"/>
                  <a:gd name="connsiteX2" fmla="*/ 15263 w 15263"/>
                  <a:gd name="connsiteY2" fmla="*/ 130 h 10000"/>
                  <a:gd name="connsiteX3" fmla="*/ 12397 w 15263"/>
                  <a:gd name="connsiteY3" fmla="*/ 10000 h 10000"/>
                  <a:gd name="connsiteX4" fmla="*/ 5077 w 15263"/>
                  <a:gd name="connsiteY4" fmla="*/ 10000 h 10000"/>
                  <a:gd name="connsiteX0" fmla="*/ 5077 w 16477"/>
                  <a:gd name="connsiteY0" fmla="*/ 10000 h 10000"/>
                  <a:gd name="connsiteX1" fmla="*/ 0 w 16477"/>
                  <a:gd name="connsiteY1" fmla="*/ 0 h 10000"/>
                  <a:gd name="connsiteX2" fmla="*/ 16477 w 16477"/>
                  <a:gd name="connsiteY2" fmla="*/ 130 h 10000"/>
                  <a:gd name="connsiteX3" fmla="*/ 12397 w 16477"/>
                  <a:gd name="connsiteY3" fmla="*/ 10000 h 10000"/>
                  <a:gd name="connsiteX4" fmla="*/ 5077 w 16477"/>
                  <a:gd name="connsiteY4" fmla="*/ 10000 h 10000"/>
                  <a:gd name="connsiteX0" fmla="*/ 5077 w 16477"/>
                  <a:gd name="connsiteY0" fmla="*/ 10561 h 10561"/>
                  <a:gd name="connsiteX1" fmla="*/ 0 w 16477"/>
                  <a:gd name="connsiteY1" fmla="*/ 561 h 10561"/>
                  <a:gd name="connsiteX2" fmla="*/ 16477 w 16477"/>
                  <a:gd name="connsiteY2" fmla="*/ 0 h 10561"/>
                  <a:gd name="connsiteX3" fmla="*/ 12397 w 16477"/>
                  <a:gd name="connsiteY3" fmla="*/ 10561 h 10561"/>
                  <a:gd name="connsiteX4" fmla="*/ 5077 w 16477"/>
                  <a:gd name="connsiteY4" fmla="*/ 10561 h 10561"/>
                  <a:gd name="connsiteX0" fmla="*/ 5077 w 16072"/>
                  <a:gd name="connsiteY0" fmla="*/ 10000 h 10000"/>
                  <a:gd name="connsiteX1" fmla="*/ 0 w 16072"/>
                  <a:gd name="connsiteY1" fmla="*/ 0 h 10000"/>
                  <a:gd name="connsiteX2" fmla="*/ 16072 w 16072"/>
                  <a:gd name="connsiteY2" fmla="*/ 130 h 10000"/>
                  <a:gd name="connsiteX3" fmla="*/ 12397 w 16072"/>
                  <a:gd name="connsiteY3" fmla="*/ 10000 h 10000"/>
                  <a:gd name="connsiteX4" fmla="*/ 5077 w 16072"/>
                  <a:gd name="connsiteY4" fmla="*/ 10000 h 10000"/>
                  <a:gd name="connsiteX0" fmla="*/ 5077 w 15667"/>
                  <a:gd name="connsiteY0" fmla="*/ 10000 h 10000"/>
                  <a:gd name="connsiteX1" fmla="*/ 0 w 15667"/>
                  <a:gd name="connsiteY1" fmla="*/ 0 h 10000"/>
                  <a:gd name="connsiteX2" fmla="*/ 15667 w 15667"/>
                  <a:gd name="connsiteY2" fmla="*/ 475 h 10000"/>
                  <a:gd name="connsiteX3" fmla="*/ 12397 w 15667"/>
                  <a:gd name="connsiteY3" fmla="*/ 10000 h 10000"/>
                  <a:gd name="connsiteX4" fmla="*/ 5077 w 15667"/>
                  <a:gd name="connsiteY4" fmla="*/ 10000 h 10000"/>
                  <a:gd name="connsiteX0" fmla="*/ 5077 w 15667"/>
                  <a:gd name="connsiteY0" fmla="*/ 10216 h 10216"/>
                  <a:gd name="connsiteX1" fmla="*/ 0 w 15667"/>
                  <a:gd name="connsiteY1" fmla="*/ 216 h 10216"/>
                  <a:gd name="connsiteX2" fmla="*/ 15667 w 15667"/>
                  <a:gd name="connsiteY2" fmla="*/ 0 h 10216"/>
                  <a:gd name="connsiteX3" fmla="*/ 12397 w 15667"/>
                  <a:gd name="connsiteY3" fmla="*/ 10216 h 10216"/>
                  <a:gd name="connsiteX4" fmla="*/ 5077 w 15667"/>
                  <a:gd name="connsiteY4" fmla="*/ 10216 h 10216"/>
                  <a:gd name="connsiteX0" fmla="*/ 5077 w 15667"/>
                  <a:gd name="connsiteY0" fmla="*/ 10000 h 10000"/>
                  <a:gd name="connsiteX1" fmla="*/ 0 w 15667"/>
                  <a:gd name="connsiteY1" fmla="*/ 0 h 10000"/>
                  <a:gd name="connsiteX2" fmla="*/ 15667 w 15667"/>
                  <a:gd name="connsiteY2" fmla="*/ 129 h 10000"/>
                  <a:gd name="connsiteX3" fmla="*/ 12397 w 15667"/>
                  <a:gd name="connsiteY3" fmla="*/ 10000 h 10000"/>
                  <a:gd name="connsiteX4" fmla="*/ 5077 w 15667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7" h="10000">
                    <a:moveTo>
                      <a:pt x="5077" y="10000"/>
                    </a:moveTo>
                    <a:lnTo>
                      <a:pt x="0" y="0"/>
                    </a:lnTo>
                    <a:lnTo>
                      <a:pt x="15667" y="129"/>
                    </a:lnTo>
                    <a:lnTo>
                      <a:pt x="12397" y="10000"/>
                    </a:lnTo>
                    <a:lnTo>
                      <a:pt x="5077" y="10000"/>
                    </a:lnTo>
                    <a:close/>
                  </a:path>
                </a:pathLst>
              </a:custGeom>
              <a:solidFill>
                <a:srgbClr val="E8C4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876800" y="228600"/>
            <a:ext cx="1981200" cy="1981200"/>
            <a:chOff x="4876800" y="228600"/>
            <a:chExt cx="1981200" cy="1981200"/>
          </a:xfrm>
        </p:grpSpPr>
        <p:sp>
          <p:nvSpPr>
            <p:cNvPr id="142" name="Oval 141"/>
            <p:cNvSpPr/>
            <p:nvPr/>
          </p:nvSpPr>
          <p:spPr>
            <a:xfrm>
              <a:off x="4876800" y="228600"/>
              <a:ext cx="1981200" cy="1981200"/>
            </a:xfrm>
            <a:prstGeom prst="ellipse">
              <a:avLst/>
            </a:prstGeom>
            <a:solidFill>
              <a:srgbClr val="142E82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700000">
              <a:off x="5767593" y="334220"/>
              <a:ext cx="254000" cy="1824346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18900000" flipH="1">
              <a:off x="5748541" y="315169"/>
              <a:ext cx="254000" cy="1824346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5486346" y="509593"/>
              <a:ext cx="770071" cy="1435335"/>
              <a:chOff x="5486346" y="509593"/>
              <a:chExt cx="770071" cy="1435335"/>
            </a:xfrm>
          </p:grpSpPr>
          <p:sp>
            <p:nvSpPr>
              <p:cNvPr id="155" name="Rectangle 154"/>
              <p:cNvSpPr/>
              <p:nvPr/>
            </p:nvSpPr>
            <p:spPr>
              <a:xfrm rot="18900000" flipH="1">
                <a:off x="5486346" y="509593"/>
                <a:ext cx="89197" cy="894596"/>
              </a:xfrm>
              <a:prstGeom prst="rect">
                <a:avLst/>
              </a:prstGeom>
              <a:solidFill>
                <a:srgbClr val="D20028"/>
              </a:solidFill>
              <a:ln w="57150">
                <a:noFill/>
              </a:ln>
              <a:effectLst>
                <a:outerShdw blurRad="508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8900000" flipH="1">
                <a:off x="6167220" y="1050332"/>
                <a:ext cx="89197" cy="894596"/>
              </a:xfrm>
              <a:prstGeom prst="rect">
                <a:avLst/>
              </a:prstGeom>
              <a:solidFill>
                <a:srgbClr val="D20028"/>
              </a:solidFill>
              <a:ln w="57150">
                <a:noFill/>
              </a:ln>
              <a:effectLst>
                <a:outerShdw blurRad="508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5509557" y="533400"/>
              <a:ext cx="770071" cy="1435335"/>
              <a:chOff x="5486346" y="509593"/>
              <a:chExt cx="770071" cy="1435335"/>
            </a:xfrm>
          </p:grpSpPr>
          <p:sp>
            <p:nvSpPr>
              <p:cNvPr id="159" name="Rectangle 158"/>
              <p:cNvSpPr/>
              <p:nvPr/>
            </p:nvSpPr>
            <p:spPr>
              <a:xfrm rot="18900000" flipH="1">
                <a:off x="5486346" y="509593"/>
                <a:ext cx="89197" cy="894596"/>
              </a:xfrm>
              <a:prstGeom prst="rect">
                <a:avLst/>
              </a:prstGeom>
              <a:solidFill>
                <a:srgbClr val="D20028"/>
              </a:solidFill>
              <a:ln w="57150">
                <a:noFill/>
              </a:ln>
              <a:effectLst>
                <a:outerShdw blurRad="508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8900000" flipH="1">
                <a:off x="6167220" y="1050332"/>
                <a:ext cx="89197" cy="894596"/>
              </a:xfrm>
              <a:prstGeom prst="rect">
                <a:avLst/>
              </a:prstGeom>
              <a:solidFill>
                <a:srgbClr val="D20028"/>
              </a:solidFill>
              <a:ln w="57150">
                <a:noFill/>
              </a:ln>
              <a:effectLst>
                <a:outerShdw blurRad="508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 rot="5400000">
              <a:off x="5709578" y="334220"/>
              <a:ext cx="315644" cy="1824346"/>
            </a:xfrm>
            <a:prstGeom prst="rect">
              <a:avLst/>
            </a:prstGeom>
            <a:solidFill>
              <a:srgbClr val="D20028"/>
            </a:solidFill>
            <a:ln w="57150">
              <a:solidFill>
                <a:schemeClr val="bg1"/>
              </a:solidFill>
            </a:ln>
            <a:effectLst>
              <a:outerShdw blurRad="50800" dist="254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740400" y="308820"/>
              <a:ext cx="254000" cy="1824346"/>
            </a:xfrm>
            <a:prstGeom prst="rect">
              <a:avLst/>
            </a:prstGeom>
            <a:solidFill>
              <a:srgbClr val="D20028"/>
            </a:solidFill>
            <a:ln w="57150">
              <a:solidFill>
                <a:schemeClr val="bg1"/>
              </a:solidFill>
            </a:ln>
            <a:effectLst>
              <a:outerShdw blurRad="50800" dist="228600" dir="5400000" sx="79000" sy="7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08650" y="1119189"/>
              <a:ext cx="317500" cy="255586"/>
            </a:xfrm>
            <a:prstGeom prst="rect">
              <a:avLst/>
            </a:prstGeom>
            <a:solidFill>
              <a:srgbClr val="D200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874965" y="2422821"/>
            <a:ext cx="1981200" cy="1981200"/>
            <a:chOff x="4874965" y="2422821"/>
            <a:chExt cx="1981200" cy="1981200"/>
          </a:xfrm>
        </p:grpSpPr>
        <p:sp>
          <p:nvSpPr>
            <p:cNvPr id="170" name="Oval 169"/>
            <p:cNvSpPr/>
            <p:nvPr/>
          </p:nvSpPr>
          <p:spPr>
            <a:xfrm>
              <a:off x="4874965" y="2422821"/>
              <a:ext cx="1981200" cy="1981200"/>
            </a:xfrm>
            <a:prstGeom prst="ellipse">
              <a:avLst/>
            </a:prstGeom>
            <a:solidFill>
              <a:srgbClr val="142E82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4963098" y="2504106"/>
              <a:ext cx="1824346" cy="1824346"/>
              <a:chOff x="4963098" y="2504106"/>
              <a:chExt cx="1824346" cy="1824346"/>
            </a:xfrm>
            <a:effectLst>
              <a:outerShdw blurRad="50800" dir="5400000" sx="102000" sy="102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9" name="Group 178"/>
              <p:cNvGrpSpPr/>
              <p:nvPr/>
            </p:nvGrpSpPr>
            <p:grpSpPr>
              <a:xfrm>
                <a:off x="4963098" y="2504106"/>
                <a:ext cx="1824346" cy="1824346"/>
                <a:chOff x="4963098" y="2504106"/>
                <a:chExt cx="1824346" cy="1824346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 rot="5400000">
                  <a:off x="5646693" y="2504106"/>
                  <a:ext cx="457156" cy="1824346"/>
                </a:xfrm>
                <a:prstGeom prst="rect">
                  <a:avLst/>
                </a:prstGeom>
                <a:solidFill>
                  <a:srgbClr val="D20028"/>
                </a:solidFill>
                <a:ln w="57150">
                  <a:solidFill>
                    <a:schemeClr val="bg1"/>
                  </a:solidFill>
                </a:ln>
                <a:effectLst>
                  <a:outerShdw blurRad="50800" dist="25400" dir="5400000" sx="103000" sy="103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0800000">
                  <a:off x="5646693" y="2504106"/>
                  <a:ext cx="457156" cy="1824346"/>
                </a:xfrm>
                <a:prstGeom prst="rect">
                  <a:avLst/>
                </a:prstGeom>
                <a:solidFill>
                  <a:srgbClr val="D20028"/>
                </a:solidFill>
                <a:ln w="57150">
                  <a:solidFill>
                    <a:schemeClr val="bg1"/>
                  </a:solidFill>
                </a:ln>
                <a:effectLst>
                  <a:outerShdw blurRad="50800" dist="25400" dir="5400000" sx="103000" sy="103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5319485" y="2868079"/>
                <a:ext cx="1119415" cy="1119415"/>
                <a:chOff x="5319485" y="2868079"/>
                <a:chExt cx="1119415" cy="1119415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5319485" y="2868079"/>
                  <a:ext cx="1119415" cy="1119415"/>
                </a:xfrm>
                <a:prstGeom prst="ellipse">
                  <a:avLst/>
                </a:prstGeom>
                <a:solidFill>
                  <a:srgbClr val="D20028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5428957" y="2982686"/>
                  <a:ext cx="892628" cy="892628"/>
                  <a:chOff x="5183121" y="2736850"/>
                  <a:chExt cx="1384299" cy="1384299"/>
                </a:xfrm>
              </p:grpSpPr>
              <p:sp>
                <p:nvSpPr>
                  <p:cNvPr id="171" name="Oval 170"/>
                  <p:cNvSpPr/>
                  <p:nvPr/>
                </p:nvSpPr>
                <p:spPr>
                  <a:xfrm>
                    <a:off x="5183121" y="2736850"/>
                    <a:ext cx="1384299" cy="1384299"/>
                  </a:xfrm>
                  <a:prstGeom prst="ellipse">
                    <a:avLst/>
                  </a:prstGeom>
                  <a:solidFill>
                    <a:srgbClr val="142E82"/>
                  </a:solidFill>
                  <a:ln w="1016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>
                  <a:xfrm>
                    <a:off x="5515429" y="2873829"/>
                    <a:ext cx="783771" cy="1059542"/>
                  </a:xfrm>
                  <a:custGeom>
                    <a:avLst/>
                    <a:gdLst>
                      <a:gd name="connsiteX0" fmla="*/ 595085 w 783771"/>
                      <a:gd name="connsiteY0" fmla="*/ 0 h 1059542"/>
                      <a:gd name="connsiteX1" fmla="*/ 0 w 783771"/>
                      <a:gd name="connsiteY1" fmla="*/ 609600 h 1059542"/>
                      <a:gd name="connsiteX2" fmla="*/ 290285 w 783771"/>
                      <a:gd name="connsiteY2" fmla="*/ 638628 h 1059542"/>
                      <a:gd name="connsiteX3" fmla="*/ 14514 w 783771"/>
                      <a:gd name="connsiteY3" fmla="*/ 1059542 h 1059542"/>
                      <a:gd name="connsiteX4" fmla="*/ 638628 w 783771"/>
                      <a:gd name="connsiteY4" fmla="*/ 537028 h 1059542"/>
                      <a:gd name="connsiteX5" fmla="*/ 406400 w 783771"/>
                      <a:gd name="connsiteY5" fmla="*/ 522514 h 1059542"/>
                      <a:gd name="connsiteX6" fmla="*/ 783771 w 783771"/>
                      <a:gd name="connsiteY6" fmla="*/ 130628 h 1059542"/>
                      <a:gd name="connsiteX7" fmla="*/ 595085 w 783771"/>
                      <a:gd name="connsiteY7" fmla="*/ 0 h 1059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771" h="1059542">
                        <a:moveTo>
                          <a:pt x="595085" y="0"/>
                        </a:moveTo>
                        <a:lnTo>
                          <a:pt x="0" y="609600"/>
                        </a:lnTo>
                        <a:lnTo>
                          <a:pt x="290285" y="638628"/>
                        </a:lnTo>
                        <a:lnTo>
                          <a:pt x="14514" y="1059542"/>
                        </a:lnTo>
                        <a:lnTo>
                          <a:pt x="638628" y="537028"/>
                        </a:lnTo>
                        <a:lnTo>
                          <a:pt x="406400" y="522514"/>
                        </a:lnTo>
                        <a:lnTo>
                          <a:pt x="783771" y="130628"/>
                        </a:lnTo>
                        <a:lnTo>
                          <a:pt x="595085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95" name="Group 194"/>
          <p:cNvGrpSpPr/>
          <p:nvPr/>
        </p:nvGrpSpPr>
        <p:grpSpPr>
          <a:xfrm>
            <a:off x="4874965" y="4648199"/>
            <a:ext cx="1981200" cy="1981200"/>
            <a:chOff x="4874965" y="4648199"/>
            <a:chExt cx="1981200" cy="1981200"/>
          </a:xfrm>
        </p:grpSpPr>
        <p:sp>
          <p:nvSpPr>
            <p:cNvPr id="183" name="Oval 182"/>
            <p:cNvSpPr/>
            <p:nvPr/>
          </p:nvSpPr>
          <p:spPr>
            <a:xfrm>
              <a:off x="4874965" y="4648199"/>
              <a:ext cx="1981200" cy="1981200"/>
            </a:xfrm>
            <a:prstGeom prst="ellipse">
              <a:avLst/>
            </a:prstGeom>
            <a:solidFill>
              <a:srgbClr val="142E82"/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1"/>
            <p:cNvSpPr/>
            <p:nvPr/>
          </p:nvSpPr>
          <p:spPr>
            <a:xfrm rot="16200000">
              <a:off x="5638822" y="4726626"/>
              <a:ext cx="457156" cy="1824346"/>
            </a:xfrm>
            <a:custGeom>
              <a:avLst/>
              <a:gdLst>
                <a:gd name="connsiteX0" fmla="*/ 0 w 457156"/>
                <a:gd name="connsiteY0" fmla="*/ 0 h 1824346"/>
                <a:gd name="connsiteX1" fmla="*/ 457156 w 457156"/>
                <a:gd name="connsiteY1" fmla="*/ 0 h 1824346"/>
                <a:gd name="connsiteX2" fmla="*/ 457156 w 457156"/>
                <a:gd name="connsiteY2" fmla="*/ 1824346 h 1824346"/>
                <a:gd name="connsiteX3" fmla="*/ 0 w 457156"/>
                <a:gd name="connsiteY3" fmla="*/ 1824346 h 1824346"/>
                <a:gd name="connsiteX4" fmla="*/ 0 w 457156"/>
                <a:gd name="connsiteY4" fmla="*/ 0 h 1824346"/>
                <a:gd name="connsiteX0" fmla="*/ 0 w 457156"/>
                <a:gd name="connsiteY0" fmla="*/ 0 h 1824346"/>
                <a:gd name="connsiteX1" fmla="*/ 457156 w 457156"/>
                <a:gd name="connsiteY1" fmla="*/ 0 h 1824346"/>
                <a:gd name="connsiteX2" fmla="*/ 457156 w 457156"/>
                <a:gd name="connsiteY2" fmla="*/ 1824346 h 1824346"/>
                <a:gd name="connsiteX3" fmla="*/ 0 w 457156"/>
                <a:gd name="connsiteY3" fmla="*/ 1824346 h 1824346"/>
                <a:gd name="connsiteX4" fmla="*/ 0 w 457156"/>
                <a:gd name="connsiteY4" fmla="*/ 0 h 1824346"/>
                <a:gd name="connsiteX0" fmla="*/ 0 w 457156"/>
                <a:gd name="connsiteY0" fmla="*/ 0 h 1824346"/>
                <a:gd name="connsiteX1" fmla="*/ 457156 w 457156"/>
                <a:gd name="connsiteY1" fmla="*/ 0 h 1824346"/>
                <a:gd name="connsiteX2" fmla="*/ 457156 w 457156"/>
                <a:gd name="connsiteY2" fmla="*/ 1824346 h 1824346"/>
                <a:gd name="connsiteX3" fmla="*/ 0 w 457156"/>
                <a:gd name="connsiteY3" fmla="*/ 1824346 h 1824346"/>
                <a:gd name="connsiteX4" fmla="*/ 0 w 457156"/>
                <a:gd name="connsiteY4" fmla="*/ 0 h 1824346"/>
                <a:gd name="connsiteX0" fmla="*/ 0 w 457156"/>
                <a:gd name="connsiteY0" fmla="*/ 0 h 1824346"/>
                <a:gd name="connsiteX1" fmla="*/ 457156 w 457156"/>
                <a:gd name="connsiteY1" fmla="*/ 0 h 1824346"/>
                <a:gd name="connsiteX2" fmla="*/ 457156 w 457156"/>
                <a:gd name="connsiteY2" fmla="*/ 1824346 h 1824346"/>
                <a:gd name="connsiteX3" fmla="*/ 0 w 457156"/>
                <a:gd name="connsiteY3" fmla="*/ 1824346 h 1824346"/>
                <a:gd name="connsiteX4" fmla="*/ 0 w 457156"/>
                <a:gd name="connsiteY4" fmla="*/ 0 h 1824346"/>
                <a:gd name="connsiteX0" fmla="*/ 0 w 457156"/>
                <a:gd name="connsiteY0" fmla="*/ 0 h 1824346"/>
                <a:gd name="connsiteX1" fmla="*/ 457156 w 457156"/>
                <a:gd name="connsiteY1" fmla="*/ 0 h 1824346"/>
                <a:gd name="connsiteX2" fmla="*/ 457156 w 457156"/>
                <a:gd name="connsiteY2" fmla="*/ 1824346 h 1824346"/>
                <a:gd name="connsiteX3" fmla="*/ 0 w 457156"/>
                <a:gd name="connsiteY3" fmla="*/ 1824346 h 1824346"/>
                <a:gd name="connsiteX4" fmla="*/ 0 w 457156"/>
                <a:gd name="connsiteY4" fmla="*/ 0 h 18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6" h="1824346">
                  <a:moveTo>
                    <a:pt x="0" y="0"/>
                  </a:moveTo>
                  <a:lnTo>
                    <a:pt x="457156" y="0"/>
                  </a:lnTo>
                  <a:cubicBezTo>
                    <a:pt x="181385" y="854858"/>
                    <a:pt x="239442" y="853374"/>
                    <a:pt x="457156" y="1824346"/>
                  </a:cubicBezTo>
                  <a:lnTo>
                    <a:pt x="0" y="1824346"/>
                  </a:lnTo>
                  <a:cubicBezTo>
                    <a:pt x="217715" y="882403"/>
                    <a:pt x="203200" y="883886"/>
                    <a:pt x="0" y="0"/>
                  </a:cubicBezTo>
                  <a:close/>
                </a:path>
              </a:pathLst>
            </a:custGeom>
            <a:solidFill>
              <a:srgbClr val="D20028"/>
            </a:solidFill>
            <a:ln w="57150">
              <a:solidFill>
                <a:schemeClr val="bg1"/>
              </a:solidFill>
            </a:ln>
            <a:effectLst>
              <a:outerShdw blurRad="50800" dist="254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319485" y="4729484"/>
              <a:ext cx="1119415" cy="1824346"/>
              <a:chOff x="5319485" y="2504106"/>
              <a:chExt cx="1119415" cy="1824346"/>
            </a:xfrm>
            <a:effectLst>
              <a:outerShdw blurRad="50800" dir="5400000" sx="102000" sy="102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 191"/>
              <p:cNvSpPr/>
              <p:nvPr/>
            </p:nvSpPr>
            <p:spPr>
              <a:xfrm rot="10800000">
                <a:off x="5646693" y="2504106"/>
                <a:ext cx="457156" cy="1824346"/>
              </a:xfrm>
              <a:custGeom>
                <a:avLst/>
                <a:gdLst>
                  <a:gd name="connsiteX0" fmla="*/ 0 w 457156"/>
                  <a:gd name="connsiteY0" fmla="*/ 0 h 1824346"/>
                  <a:gd name="connsiteX1" fmla="*/ 457156 w 457156"/>
                  <a:gd name="connsiteY1" fmla="*/ 0 h 1824346"/>
                  <a:gd name="connsiteX2" fmla="*/ 457156 w 457156"/>
                  <a:gd name="connsiteY2" fmla="*/ 1824346 h 1824346"/>
                  <a:gd name="connsiteX3" fmla="*/ 0 w 457156"/>
                  <a:gd name="connsiteY3" fmla="*/ 1824346 h 1824346"/>
                  <a:gd name="connsiteX4" fmla="*/ 0 w 457156"/>
                  <a:gd name="connsiteY4" fmla="*/ 0 h 1824346"/>
                  <a:gd name="connsiteX0" fmla="*/ 0 w 457156"/>
                  <a:gd name="connsiteY0" fmla="*/ 0 h 1824346"/>
                  <a:gd name="connsiteX1" fmla="*/ 457156 w 457156"/>
                  <a:gd name="connsiteY1" fmla="*/ 0 h 1824346"/>
                  <a:gd name="connsiteX2" fmla="*/ 457156 w 457156"/>
                  <a:gd name="connsiteY2" fmla="*/ 1824346 h 1824346"/>
                  <a:gd name="connsiteX3" fmla="*/ 0 w 457156"/>
                  <a:gd name="connsiteY3" fmla="*/ 1824346 h 1824346"/>
                  <a:gd name="connsiteX4" fmla="*/ 0 w 457156"/>
                  <a:gd name="connsiteY4" fmla="*/ 0 h 1824346"/>
                  <a:gd name="connsiteX0" fmla="*/ 0 w 457156"/>
                  <a:gd name="connsiteY0" fmla="*/ 0 h 1824346"/>
                  <a:gd name="connsiteX1" fmla="*/ 457156 w 457156"/>
                  <a:gd name="connsiteY1" fmla="*/ 0 h 1824346"/>
                  <a:gd name="connsiteX2" fmla="*/ 457156 w 457156"/>
                  <a:gd name="connsiteY2" fmla="*/ 1824346 h 1824346"/>
                  <a:gd name="connsiteX3" fmla="*/ 0 w 457156"/>
                  <a:gd name="connsiteY3" fmla="*/ 1824346 h 1824346"/>
                  <a:gd name="connsiteX4" fmla="*/ 0 w 457156"/>
                  <a:gd name="connsiteY4" fmla="*/ 0 h 1824346"/>
                  <a:gd name="connsiteX0" fmla="*/ 0 w 457156"/>
                  <a:gd name="connsiteY0" fmla="*/ 0 h 1824346"/>
                  <a:gd name="connsiteX1" fmla="*/ 457156 w 457156"/>
                  <a:gd name="connsiteY1" fmla="*/ 0 h 1824346"/>
                  <a:gd name="connsiteX2" fmla="*/ 457156 w 457156"/>
                  <a:gd name="connsiteY2" fmla="*/ 1824346 h 1824346"/>
                  <a:gd name="connsiteX3" fmla="*/ 0 w 457156"/>
                  <a:gd name="connsiteY3" fmla="*/ 1824346 h 1824346"/>
                  <a:gd name="connsiteX4" fmla="*/ 0 w 457156"/>
                  <a:gd name="connsiteY4" fmla="*/ 0 h 1824346"/>
                  <a:gd name="connsiteX0" fmla="*/ 0 w 457156"/>
                  <a:gd name="connsiteY0" fmla="*/ 0 h 1824346"/>
                  <a:gd name="connsiteX1" fmla="*/ 457156 w 457156"/>
                  <a:gd name="connsiteY1" fmla="*/ 0 h 1824346"/>
                  <a:gd name="connsiteX2" fmla="*/ 457156 w 457156"/>
                  <a:gd name="connsiteY2" fmla="*/ 1824346 h 1824346"/>
                  <a:gd name="connsiteX3" fmla="*/ 0 w 457156"/>
                  <a:gd name="connsiteY3" fmla="*/ 1824346 h 1824346"/>
                  <a:gd name="connsiteX4" fmla="*/ 0 w 457156"/>
                  <a:gd name="connsiteY4" fmla="*/ 0 h 182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156" h="1824346">
                    <a:moveTo>
                      <a:pt x="0" y="0"/>
                    </a:moveTo>
                    <a:lnTo>
                      <a:pt x="457156" y="0"/>
                    </a:lnTo>
                    <a:cubicBezTo>
                      <a:pt x="181385" y="854858"/>
                      <a:pt x="239442" y="853374"/>
                      <a:pt x="457156" y="1824346"/>
                    </a:cubicBezTo>
                    <a:lnTo>
                      <a:pt x="0" y="1824346"/>
                    </a:lnTo>
                    <a:cubicBezTo>
                      <a:pt x="217715" y="882403"/>
                      <a:pt x="203200" y="883886"/>
                      <a:pt x="0" y="0"/>
                    </a:cubicBezTo>
                    <a:close/>
                  </a:path>
                </a:pathLst>
              </a:custGeom>
              <a:solidFill>
                <a:srgbClr val="D20028"/>
              </a:solidFill>
              <a:ln w="57150">
                <a:solidFill>
                  <a:schemeClr val="bg1"/>
                </a:solidFill>
              </a:ln>
              <a:effectLst>
                <a:outerShdw blurRad="50800" dist="254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319485" y="2868079"/>
                <a:ext cx="1119415" cy="11194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200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8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340" y="5171178"/>
              <a:ext cx="847860" cy="847860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6511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 rot="16200000">
            <a:off x="-3263384" y="3244333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Socialism		   Fascism		       Democracy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457200" y="2438399"/>
            <a:ext cx="1981200" cy="1981200"/>
            <a:chOff x="457200" y="228600"/>
            <a:chExt cx="1981200" cy="1981200"/>
          </a:xfrm>
        </p:grpSpPr>
        <p:sp>
          <p:nvSpPr>
            <p:cNvPr id="100" name="Oval 99"/>
            <p:cNvSpPr/>
            <p:nvPr/>
          </p:nvSpPr>
          <p:spPr>
            <a:xfrm>
              <a:off x="457200" y="228600"/>
              <a:ext cx="1981200" cy="1981200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rgbClr val="FFCD1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02343" y="397329"/>
              <a:ext cx="1690914" cy="1690914"/>
              <a:chOff x="515257" y="310243"/>
              <a:chExt cx="1865086" cy="1865086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515257" y="310243"/>
                <a:ext cx="1865086" cy="1865086"/>
                <a:chOff x="647700" y="419100"/>
                <a:chExt cx="1600200" cy="1600200"/>
              </a:xfrm>
            </p:grpSpPr>
            <p:sp>
              <p:nvSpPr>
                <p:cNvPr id="106" name="12-Point Star 105"/>
                <p:cNvSpPr/>
                <p:nvPr/>
              </p:nvSpPr>
              <p:spPr>
                <a:xfrm>
                  <a:off x="647700" y="419100"/>
                  <a:ext cx="1600200" cy="1600200"/>
                </a:xfrm>
                <a:prstGeom prst="star12">
                  <a:avLst>
                    <a:gd name="adj" fmla="val 27523"/>
                  </a:avLst>
                </a:prstGeom>
                <a:solidFill>
                  <a:schemeClr val="bg1"/>
                </a:solidFill>
                <a:ln w="28575">
                  <a:solidFill>
                    <a:srgbClr val="FFCD15"/>
                  </a:solidFill>
                </a:ln>
                <a:effectLst>
                  <a:outerShdw blurRad="50800" dir="5400000" sx="106000" sy="106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12-Point Star 107"/>
                <p:cNvSpPr/>
                <p:nvPr/>
              </p:nvSpPr>
              <p:spPr>
                <a:xfrm>
                  <a:off x="859399" y="630800"/>
                  <a:ext cx="1176802" cy="1176801"/>
                </a:xfrm>
                <a:prstGeom prst="star12">
                  <a:avLst>
                    <a:gd name="adj" fmla="val 27523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innerShdw blurRad="1143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5-Point Star 102"/>
              <p:cNvSpPr/>
              <p:nvPr/>
            </p:nvSpPr>
            <p:spPr>
              <a:xfrm rot="10800000">
                <a:off x="1146627" y="965199"/>
                <a:ext cx="602344" cy="602344"/>
              </a:xfrm>
              <a:prstGeom prst="star5">
                <a:avLst/>
              </a:prstGeom>
              <a:solidFill>
                <a:srgbClr val="FFCD15"/>
              </a:solidFill>
              <a:ln w="28575">
                <a:solidFill>
                  <a:schemeClr val="bg1"/>
                </a:solidFill>
              </a:ln>
              <a:effectLst>
                <a:outerShdw blurRad="50800" dir="54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57200" y="228600"/>
            <a:ext cx="1981200" cy="1981200"/>
            <a:chOff x="457200" y="228600"/>
            <a:chExt cx="1981200" cy="1981200"/>
          </a:xfrm>
        </p:grpSpPr>
        <p:sp>
          <p:nvSpPr>
            <p:cNvPr id="68" name="Oval 67"/>
            <p:cNvSpPr/>
            <p:nvPr/>
          </p:nvSpPr>
          <p:spPr>
            <a:xfrm>
              <a:off x="457200" y="228600"/>
              <a:ext cx="1981200" cy="1981200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rgbClr val="FFCD1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5-Point Star 110"/>
            <p:cNvSpPr/>
            <p:nvPr/>
          </p:nvSpPr>
          <p:spPr>
            <a:xfrm rot="10800000" flipV="1">
              <a:off x="1953352" y="1108075"/>
              <a:ext cx="218624" cy="218624"/>
            </a:xfrm>
            <a:prstGeom prst="star5">
              <a:avLst/>
            </a:prstGeom>
            <a:solidFill>
              <a:srgbClr val="FFCD15"/>
            </a:solidFill>
            <a:ln w="19050">
              <a:solidFill>
                <a:schemeClr val="bg1"/>
              </a:solidFill>
            </a:ln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10924" y="509024"/>
              <a:ext cx="1397276" cy="1465514"/>
              <a:chOff x="704573" y="511715"/>
              <a:chExt cx="1409977" cy="1478838"/>
            </a:xfrm>
            <a:effectLst>
              <a:outerShdw blurRad="50800" dir="5400000" sx="105000" sy="105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5-Point Star 4"/>
              <p:cNvSpPr/>
              <p:nvPr/>
            </p:nvSpPr>
            <p:spPr>
              <a:xfrm rot="10800000" flipV="1">
                <a:off x="1338488" y="511715"/>
                <a:ext cx="218624" cy="218624"/>
              </a:xfrm>
              <a:prstGeom prst="star5">
                <a:avLst/>
              </a:prstGeom>
              <a:solidFill>
                <a:srgbClr val="FFCD15"/>
              </a:solidFill>
              <a:ln w="19050">
                <a:solidFill>
                  <a:schemeClr val="bg1"/>
                </a:solidFill>
              </a:ln>
              <a:effectLst>
                <a:outerShdw blurRad="50800" dir="54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5-Point Star 108"/>
              <p:cNvSpPr/>
              <p:nvPr/>
            </p:nvSpPr>
            <p:spPr>
              <a:xfrm rot="10800000" flipV="1">
                <a:off x="1338486" y="1771929"/>
                <a:ext cx="218624" cy="218624"/>
              </a:xfrm>
              <a:prstGeom prst="star5">
                <a:avLst/>
              </a:prstGeom>
              <a:solidFill>
                <a:srgbClr val="FFCD15"/>
              </a:solidFill>
              <a:ln w="19050">
                <a:solidFill>
                  <a:schemeClr val="bg1"/>
                </a:solidFill>
              </a:ln>
              <a:effectLst>
                <a:outerShdw blurRad="50800" dir="54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5-Point Star 122"/>
              <p:cNvSpPr/>
              <p:nvPr/>
            </p:nvSpPr>
            <p:spPr>
              <a:xfrm rot="10800000" flipV="1">
                <a:off x="704573" y="1107843"/>
                <a:ext cx="218624" cy="218624"/>
              </a:xfrm>
              <a:prstGeom prst="star5">
                <a:avLst/>
              </a:prstGeom>
              <a:solidFill>
                <a:srgbClr val="FFCD15"/>
              </a:solidFill>
              <a:ln w="19050">
                <a:solidFill>
                  <a:schemeClr val="bg1"/>
                </a:solidFill>
              </a:ln>
              <a:effectLst>
                <a:outerShdw blurRad="50800" dir="54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22800" y="592902"/>
                <a:ext cx="859976" cy="220076"/>
                <a:chOff x="1022800" y="592902"/>
                <a:chExt cx="859976" cy="220076"/>
              </a:xfrm>
            </p:grpSpPr>
            <p:sp>
              <p:nvSpPr>
                <p:cNvPr id="124" name="5-Point Star 123"/>
                <p:cNvSpPr/>
                <p:nvPr/>
              </p:nvSpPr>
              <p:spPr>
                <a:xfrm rot="10800000" flipV="1">
                  <a:off x="1022800" y="594354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5-Point Star 125"/>
                <p:cNvSpPr/>
                <p:nvPr/>
              </p:nvSpPr>
              <p:spPr>
                <a:xfrm rot="10800000" flipH="1" flipV="1">
                  <a:off x="1664152" y="592902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91026" y="808623"/>
                <a:ext cx="1323524" cy="220076"/>
                <a:chOff x="791026" y="808623"/>
                <a:chExt cx="1323524" cy="220076"/>
              </a:xfrm>
            </p:grpSpPr>
            <p:sp>
              <p:nvSpPr>
                <p:cNvPr id="125" name="5-Point Star 124"/>
                <p:cNvSpPr/>
                <p:nvPr/>
              </p:nvSpPr>
              <p:spPr>
                <a:xfrm rot="10800000" flipV="1">
                  <a:off x="791026" y="810075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5-Point Star 126"/>
                <p:cNvSpPr/>
                <p:nvPr/>
              </p:nvSpPr>
              <p:spPr>
                <a:xfrm rot="10800000" flipH="1" flipV="1">
                  <a:off x="1895926" y="808623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022800" y="1661891"/>
                <a:ext cx="859976" cy="220076"/>
                <a:chOff x="1022800" y="592902"/>
                <a:chExt cx="859976" cy="220076"/>
              </a:xfrm>
            </p:grpSpPr>
            <p:sp>
              <p:nvSpPr>
                <p:cNvPr id="150" name="5-Point Star 149"/>
                <p:cNvSpPr/>
                <p:nvPr/>
              </p:nvSpPr>
              <p:spPr>
                <a:xfrm rot="10800000" flipV="1">
                  <a:off x="1022800" y="594354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5-Point Star 150"/>
                <p:cNvSpPr/>
                <p:nvPr/>
              </p:nvSpPr>
              <p:spPr>
                <a:xfrm rot="10800000" flipH="1" flipV="1">
                  <a:off x="1664152" y="592902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791026" y="1437277"/>
                <a:ext cx="1323524" cy="220076"/>
                <a:chOff x="791026" y="808623"/>
                <a:chExt cx="1323524" cy="220076"/>
              </a:xfrm>
            </p:grpSpPr>
            <p:sp>
              <p:nvSpPr>
                <p:cNvPr id="153" name="5-Point Star 152"/>
                <p:cNvSpPr/>
                <p:nvPr/>
              </p:nvSpPr>
              <p:spPr>
                <a:xfrm rot="10800000" flipV="1">
                  <a:off x="791026" y="810075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5-Point Star 164"/>
                <p:cNvSpPr/>
                <p:nvPr/>
              </p:nvSpPr>
              <p:spPr>
                <a:xfrm rot="10800000" flipH="1" flipV="1">
                  <a:off x="1895926" y="808623"/>
                  <a:ext cx="218624" cy="218624"/>
                </a:xfrm>
                <a:prstGeom prst="star5">
                  <a:avLst/>
                </a:prstGeom>
                <a:solidFill>
                  <a:srgbClr val="FFCD15"/>
                </a:solidFill>
                <a:ln w="19050">
                  <a:solidFill>
                    <a:schemeClr val="bg1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57200" y="4648200"/>
            <a:ext cx="1981200" cy="1981200"/>
            <a:chOff x="457200" y="4648200"/>
            <a:chExt cx="1981200" cy="1981200"/>
          </a:xfrm>
        </p:grpSpPr>
        <p:sp>
          <p:nvSpPr>
            <p:cNvPr id="186" name="Oval 185"/>
            <p:cNvSpPr/>
            <p:nvPr/>
          </p:nvSpPr>
          <p:spPr>
            <a:xfrm>
              <a:off x="457200" y="4648200"/>
              <a:ext cx="1981200" cy="1981200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rgbClr val="FFCD1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90480" y="4782266"/>
              <a:ext cx="1701428" cy="1707434"/>
              <a:chOff x="590480" y="4807666"/>
              <a:chExt cx="1701428" cy="170743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90480" y="4807666"/>
                <a:ext cx="1701428" cy="1707434"/>
                <a:chOff x="753873" y="4971574"/>
                <a:chExt cx="1374764" cy="1379616"/>
              </a:xfrm>
            </p:grpSpPr>
            <p:sp>
              <p:nvSpPr>
                <p:cNvPr id="188" name="5-Point Star 187"/>
                <p:cNvSpPr/>
                <p:nvPr/>
              </p:nvSpPr>
              <p:spPr>
                <a:xfrm rot="10800000" flipV="1">
                  <a:off x="1996692" y="5571014"/>
                  <a:ext cx="131945" cy="131945"/>
                </a:xfrm>
                <a:prstGeom prst="star5">
                  <a:avLst/>
                </a:prstGeom>
                <a:solidFill>
                  <a:schemeClr val="bg1"/>
                </a:solidFill>
                <a:ln w="19050">
                  <a:solidFill>
                    <a:srgbClr val="FFCD15"/>
                  </a:solidFill>
                </a:ln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Group 188"/>
                <p:cNvGrpSpPr/>
                <p:nvPr/>
              </p:nvGrpSpPr>
              <p:grpSpPr>
                <a:xfrm>
                  <a:off x="753873" y="4971574"/>
                  <a:ext cx="1311379" cy="1379616"/>
                  <a:chOff x="747913" y="555056"/>
                  <a:chExt cx="1323300" cy="1392160"/>
                </a:xfrm>
                <a:effectLst>
                  <a:outerShdw blurRad="50800" dir="5400000" sx="105000" sy="105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0" name="5-Point Star 189"/>
                  <p:cNvSpPr/>
                  <p:nvPr/>
                </p:nvSpPr>
                <p:spPr>
                  <a:xfrm rot="10800000" flipV="1">
                    <a:off x="1381827" y="555056"/>
                    <a:ext cx="131943" cy="131945"/>
                  </a:xfrm>
                  <a:prstGeom prst="star5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CD15"/>
                    </a:solidFill>
                  </a:ln>
                  <a:effectLst>
                    <a:outerShdw blurRad="50800" dir="5400000" sx="105000" sy="105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5-Point Star 190"/>
                  <p:cNvSpPr/>
                  <p:nvPr/>
                </p:nvSpPr>
                <p:spPr>
                  <a:xfrm rot="10800000" flipV="1">
                    <a:off x="1381826" y="1815271"/>
                    <a:ext cx="131943" cy="131945"/>
                  </a:xfrm>
                  <a:prstGeom prst="star5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CD15"/>
                    </a:solidFill>
                  </a:ln>
                  <a:effectLst>
                    <a:outerShdw blurRad="50800" dir="5400000" sx="105000" sy="105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5-Point Star 195"/>
                  <p:cNvSpPr/>
                  <p:nvPr/>
                </p:nvSpPr>
                <p:spPr>
                  <a:xfrm rot="10800000" flipV="1">
                    <a:off x="747913" y="1151183"/>
                    <a:ext cx="131943" cy="131945"/>
                  </a:xfrm>
                  <a:prstGeom prst="star5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CD15"/>
                    </a:solidFill>
                  </a:ln>
                  <a:effectLst>
                    <a:outerShdw blurRad="50800" dir="5400000" sx="105000" sy="105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066142" y="636244"/>
                    <a:ext cx="773297" cy="133395"/>
                    <a:chOff x="1066142" y="636244"/>
                    <a:chExt cx="773297" cy="133395"/>
                  </a:xfrm>
                </p:grpSpPr>
                <p:sp>
                  <p:nvSpPr>
                    <p:cNvPr id="207" name="5-Point Star 206"/>
                    <p:cNvSpPr/>
                    <p:nvPr/>
                  </p:nvSpPr>
                  <p:spPr>
                    <a:xfrm rot="10800000" flipV="1">
                      <a:off x="1066142" y="637694"/>
                      <a:ext cx="131943" cy="131945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5-Point Star 207"/>
                    <p:cNvSpPr/>
                    <p:nvPr/>
                  </p:nvSpPr>
                  <p:spPr>
                    <a:xfrm rot="10800000" flipH="1" flipV="1">
                      <a:off x="1707494" y="636244"/>
                      <a:ext cx="131945" cy="131945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834368" y="851963"/>
                    <a:ext cx="1236845" cy="133398"/>
                    <a:chOff x="834368" y="851963"/>
                    <a:chExt cx="1236845" cy="133398"/>
                  </a:xfrm>
                </p:grpSpPr>
                <p:sp>
                  <p:nvSpPr>
                    <p:cNvPr id="205" name="5-Point Star 204"/>
                    <p:cNvSpPr/>
                    <p:nvPr/>
                  </p:nvSpPr>
                  <p:spPr>
                    <a:xfrm rot="10800000" flipV="1">
                      <a:off x="834368" y="853415"/>
                      <a:ext cx="131943" cy="131946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5-Point Star 205"/>
                    <p:cNvSpPr/>
                    <p:nvPr/>
                  </p:nvSpPr>
                  <p:spPr>
                    <a:xfrm rot="10800000" flipH="1" flipV="1">
                      <a:off x="1939268" y="851963"/>
                      <a:ext cx="131945" cy="131945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1066142" y="1705232"/>
                    <a:ext cx="773297" cy="133398"/>
                    <a:chOff x="1066142" y="636243"/>
                    <a:chExt cx="773297" cy="133398"/>
                  </a:xfrm>
                </p:grpSpPr>
                <p:sp>
                  <p:nvSpPr>
                    <p:cNvPr id="203" name="5-Point Star 202"/>
                    <p:cNvSpPr/>
                    <p:nvPr/>
                  </p:nvSpPr>
                  <p:spPr>
                    <a:xfrm rot="10800000" flipV="1">
                      <a:off x="1066142" y="637695"/>
                      <a:ext cx="131943" cy="131946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5-Point Star 203"/>
                    <p:cNvSpPr/>
                    <p:nvPr/>
                  </p:nvSpPr>
                  <p:spPr>
                    <a:xfrm rot="10800000" flipH="1" flipV="1">
                      <a:off x="1707494" y="636243"/>
                      <a:ext cx="131945" cy="131945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" name="Group 199"/>
                  <p:cNvGrpSpPr/>
                  <p:nvPr/>
                </p:nvGrpSpPr>
                <p:grpSpPr>
                  <a:xfrm>
                    <a:off x="834368" y="1480619"/>
                    <a:ext cx="1236845" cy="133395"/>
                    <a:chOff x="834368" y="851965"/>
                    <a:chExt cx="1236845" cy="133395"/>
                  </a:xfrm>
                </p:grpSpPr>
                <p:sp>
                  <p:nvSpPr>
                    <p:cNvPr id="201" name="5-Point Star 200"/>
                    <p:cNvSpPr/>
                    <p:nvPr/>
                  </p:nvSpPr>
                  <p:spPr>
                    <a:xfrm rot="10800000" flipV="1">
                      <a:off x="834368" y="853415"/>
                      <a:ext cx="131943" cy="131945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5-Point Star 201"/>
                    <p:cNvSpPr/>
                    <p:nvPr/>
                  </p:nvSpPr>
                  <p:spPr>
                    <a:xfrm rot="10800000" flipH="1" flipV="1">
                      <a:off x="1939268" y="851965"/>
                      <a:ext cx="131945" cy="131945"/>
                    </a:xfrm>
                    <a:prstGeom prst="star5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CD15"/>
                      </a:solidFill>
                    </a:ln>
                    <a:effectLst>
                      <a:outerShdw blurRad="50800" dir="5400000" sx="105000" sy="105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821282" y="5040857"/>
                <a:ext cx="1255168" cy="1255168"/>
                <a:chOff x="821282" y="5055693"/>
                <a:chExt cx="1255168" cy="1255168"/>
              </a:xfrm>
            </p:grpSpPr>
            <p:pic>
              <p:nvPicPr>
                <p:cNvPr id="219" name="Picture 21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colorTemperature colorTemp="11500"/>
                          </a14:imgEffect>
                          <a14:imgEffect>
                            <a14:saturation sat="185000"/>
                          </a14:imgEffect>
                          <a14:imgEffect>
                            <a14:brightnessContrast bright="20000" contrast="-1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21282" y="5055693"/>
                  <a:ext cx="1255168" cy="1255168"/>
                </a:xfrm>
                <a:prstGeom prst="rect">
                  <a:avLst/>
                </a:prstGeom>
                <a:effectLst>
                  <a:innerShdw blurRad="1270000" dist="317500">
                    <a:schemeClr val="bg1"/>
                  </a:innerShdw>
                </a:effectLst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36433" y="5067300"/>
                  <a:ext cx="1224866" cy="1224866"/>
                </a:xfrm>
                <a:prstGeom prst="rect">
                  <a:avLst/>
                </a:prstGeom>
              </p:spPr>
            </p:pic>
            <p:sp>
              <p:nvSpPr>
                <p:cNvPr id="25" name="Oval 24"/>
                <p:cNvSpPr/>
                <p:nvPr/>
              </p:nvSpPr>
              <p:spPr>
                <a:xfrm>
                  <a:off x="1134611" y="5378693"/>
                  <a:ext cx="645056" cy="64505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1" name="Group 210"/>
                <p:cNvGrpSpPr/>
                <p:nvPr/>
              </p:nvGrpSpPr>
              <p:grpSpPr>
                <a:xfrm>
                  <a:off x="1130300" y="5257800"/>
                  <a:ext cx="635000" cy="662820"/>
                  <a:chOff x="3152754" y="5315004"/>
                  <a:chExt cx="1012846" cy="1057218"/>
                </a:xfrm>
              </p:grpSpPr>
              <p:sp>
                <p:nvSpPr>
                  <p:cNvPr id="213" name="Freeform 212"/>
                  <p:cNvSpPr/>
                  <p:nvPr/>
                </p:nvSpPr>
                <p:spPr>
                  <a:xfrm>
                    <a:off x="3224213" y="5507832"/>
                    <a:ext cx="936104" cy="862912"/>
                  </a:xfrm>
                  <a:custGeom>
                    <a:avLst/>
                    <a:gdLst>
                      <a:gd name="connsiteX0" fmla="*/ 0 w 908050"/>
                      <a:gd name="connsiteY0" fmla="*/ 209550 h 825500"/>
                      <a:gd name="connsiteX1" fmla="*/ 222250 w 908050"/>
                      <a:gd name="connsiteY1" fmla="*/ 0 h 825500"/>
                      <a:gd name="connsiteX2" fmla="*/ 450850 w 908050"/>
                      <a:gd name="connsiteY2" fmla="*/ 12700 h 825500"/>
                      <a:gd name="connsiteX3" fmla="*/ 330200 w 908050"/>
                      <a:gd name="connsiteY3" fmla="*/ 152400 h 825500"/>
                      <a:gd name="connsiteX4" fmla="*/ 908050 w 908050"/>
                      <a:gd name="connsiteY4" fmla="*/ 749300 h 825500"/>
                      <a:gd name="connsiteX5" fmla="*/ 812800 w 908050"/>
                      <a:gd name="connsiteY5" fmla="*/ 825500 h 825500"/>
                      <a:gd name="connsiteX6" fmla="*/ 234950 w 908050"/>
                      <a:gd name="connsiteY6" fmla="*/ 241300 h 825500"/>
                      <a:gd name="connsiteX7" fmla="*/ 133350 w 908050"/>
                      <a:gd name="connsiteY7" fmla="*/ 336550 h 825500"/>
                      <a:gd name="connsiteX8" fmla="*/ 0 w 908050"/>
                      <a:gd name="connsiteY8" fmla="*/ 209550 h 825500"/>
                      <a:gd name="connsiteX0" fmla="*/ 0 w 908050"/>
                      <a:gd name="connsiteY0" fmla="*/ 209550 h 825500"/>
                      <a:gd name="connsiteX1" fmla="*/ 222250 w 908050"/>
                      <a:gd name="connsiteY1" fmla="*/ 0 h 825500"/>
                      <a:gd name="connsiteX2" fmla="*/ 450850 w 908050"/>
                      <a:gd name="connsiteY2" fmla="*/ 12700 h 825500"/>
                      <a:gd name="connsiteX3" fmla="*/ 330200 w 908050"/>
                      <a:gd name="connsiteY3" fmla="*/ 152400 h 825500"/>
                      <a:gd name="connsiteX4" fmla="*/ 908050 w 908050"/>
                      <a:gd name="connsiteY4" fmla="*/ 749300 h 825500"/>
                      <a:gd name="connsiteX5" fmla="*/ 819943 w 908050"/>
                      <a:gd name="connsiteY5" fmla="*/ 825500 h 825500"/>
                      <a:gd name="connsiteX6" fmla="*/ 234950 w 908050"/>
                      <a:gd name="connsiteY6" fmla="*/ 241300 h 825500"/>
                      <a:gd name="connsiteX7" fmla="*/ 133350 w 908050"/>
                      <a:gd name="connsiteY7" fmla="*/ 336550 h 825500"/>
                      <a:gd name="connsiteX8" fmla="*/ 0 w 908050"/>
                      <a:gd name="connsiteY8" fmla="*/ 209550 h 825500"/>
                      <a:gd name="connsiteX0" fmla="*/ 0 w 908050"/>
                      <a:gd name="connsiteY0" fmla="*/ 209550 h 835025"/>
                      <a:gd name="connsiteX1" fmla="*/ 222250 w 908050"/>
                      <a:gd name="connsiteY1" fmla="*/ 0 h 835025"/>
                      <a:gd name="connsiteX2" fmla="*/ 450850 w 908050"/>
                      <a:gd name="connsiteY2" fmla="*/ 12700 h 835025"/>
                      <a:gd name="connsiteX3" fmla="*/ 330200 w 908050"/>
                      <a:gd name="connsiteY3" fmla="*/ 152400 h 835025"/>
                      <a:gd name="connsiteX4" fmla="*/ 908050 w 908050"/>
                      <a:gd name="connsiteY4" fmla="*/ 749300 h 835025"/>
                      <a:gd name="connsiteX5" fmla="*/ 808037 w 908050"/>
                      <a:gd name="connsiteY5" fmla="*/ 835025 h 835025"/>
                      <a:gd name="connsiteX6" fmla="*/ 234950 w 908050"/>
                      <a:gd name="connsiteY6" fmla="*/ 241300 h 835025"/>
                      <a:gd name="connsiteX7" fmla="*/ 133350 w 908050"/>
                      <a:gd name="connsiteY7" fmla="*/ 336550 h 835025"/>
                      <a:gd name="connsiteX8" fmla="*/ 0 w 908050"/>
                      <a:gd name="connsiteY8" fmla="*/ 209550 h 835025"/>
                      <a:gd name="connsiteX0" fmla="*/ 0 w 910431"/>
                      <a:gd name="connsiteY0" fmla="*/ 209550 h 835025"/>
                      <a:gd name="connsiteX1" fmla="*/ 222250 w 910431"/>
                      <a:gd name="connsiteY1" fmla="*/ 0 h 835025"/>
                      <a:gd name="connsiteX2" fmla="*/ 450850 w 910431"/>
                      <a:gd name="connsiteY2" fmla="*/ 12700 h 835025"/>
                      <a:gd name="connsiteX3" fmla="*/ 330200 w 910431"/>
                      <a:gd name="connsiteY3" fmla="*/ 152400 h 835025"/>
                      <a:gd name="connsiteX4" fmla="*/ 910431 w 910431"/>
                      <a:gd name="connsiteY4" fmla="*/ 730250 h 835025"/>
                      <a:gd name="connsiteX5" fmla="*/ 808037 w 910431"/>
                      <a:gd name="connsiteY5" fmla="*/ 835025 h 835025"/>
                      <a:gd name="connsiteX6" fmla="*/ 234950 w 910431"/>
                      <a:gd name="connsiteY6" fmla="*/ 241300 h 835025"/>
                      <a:gd name="connsiteX7" fmla="*/ 133350 w 910431"/>
                      <a:gd name="connsiteY7" fmla="*/ 336550 h 835025"/>
                      <a:gd name="connsiteX8" fmla="*/ 0 w 910431"/>
                      <a:gd name="connsiteY8" fmla="*/ 209550 h 835025"/>
                      <a:gd name="connsiteX0" fmla="*/ 0 w 922338"/>
                      <a:gd name="connsiteY0" fmla="*/ 209550 h 835025"/>
                      <a:gd name="connsiteX1" fmla="*/ 222250 w 922338"/>
                      <a:gd name="connsiteY1" fmla="*/ 0 h 835025"/>
                      <a:gd name="connsiteX2" fmla="*/ 450850 w 922338"/>
                      <a:gd name="connsiteY2" fmla="*/ 12700 h 835025"/>
                      <a:gd name="connsiteX3" fmla="*/ 330200 w 922338"/>
                      <a:gd name="connsiteY3" fmla="*/ 152400 h 835025"/>
                      <a:gd name="connsiteX4" fmla="*/ 922338 w 922338"/>
                      <a:gd name="connsiteY4" fmla="*/ 727869 h 835025"/>
                      <a:gd name="connsiteX5" fmla="*/ 808037 w 922338"/>
                      <a:gd name="connsiteY5" fmla="*/ 835025 h 835025"/>
                      <a:gd name="connsiteX6" fmla="*/ 234950 w 922338"/>
                      <a:gd name="connsiteY6" fmla="*/ 241300 h 835025"/>
                      <a:gd name="connsiteX7" fmla="*/ 133350 w 922338"/>
                      <a:gd name="connsiteY7" fmla="*/ 336550 h 835025"/>
                      <a:gd name="connsiteX8" fmla="*/ 0 w 922338"/>
                      <a:gd name="connsiteY8" fmla="*/ 209550 h 835025"/>
                      <a:gd name="connsiteX0" fmla="*/ 0 w 922338"/>
                      <a:gd name="connsiteY0" fmla="*/ 209550 h 839788"/>
                      <a:gd name="connsiteX1" fmla="*/ 222250 w 922338"/>
                      <a:gd name="connsiteY1" fmla="*/ 0 h 839788"/>
                      <a:gd name="connsiteX2" fmla="*/ 450850 w 922338"/>
                      <a:gd name="connsiteY2" fmla="*/ 12700 h 839788"/>
                      <a:gd name="connsiteX3" fmla="*/ 330200 w 922338"/>
                      <a:gd name="connsiteY3" fmla="*/ 152400 h 839788"/>
                      <a:gd name="connsiteX4" fmla="*/ 922338 w 922338"/>
                      <a:gd name="connsiteY4" fmla="*/ 727869 h 839788"/>
                      <a:gd name="connsiteX5" fmla="*/ 800894 w 922338"/>
                      <a:gd name="connsiteY5" fmla="*/ 839788 h 839788"/>
                      <a:gd name="connsiteX6" fmla="*/ 234950 w 922338"/>
                      <a:gd name="connsiteY6" fmla="*/ 241300 h 839788"/>
                      <a:gd name="connsiteX7" fmla="*/ 133350 w 922338"/>
                      <a:gd name="connsiteY7" fmla="*/ 336550 h 839788"/>
                      <a:gd name="connsiteX8" fmla="*/ 0 w 922338"/>
                      <a:gd name="connsiteY8" fmla="*/ 209550 h 839788"/>
                      <a:gd name="connsiteX0" fmla="*/ 0 w 922338"/>
                      <a:gd name="connsiteY0" fmla="*/ 209550 h 840062"/>
                      <a:gd name="connsiteX1" fmla="*/ 222250 w 922338"/>
                      <a:gd name="connsiteY1" fmla="*/ 0 h 840062"/>
                      <a:gd name="connsiteX2" fmla="*/ 450850 w 922338"/>
                      <a:gd name="connsiteY2" fmla="*/ 12700 h 840062"/>
                      <a:gd name="connsiteX3" fmla="*/ 330200 w 922338"/>
                      <a:gd name="connsiteY3" fmla="*/ 152400 h 840062"/>
                      <a:gd name="connsiteX4" fmla="*/ 922338 w 922338"/>
                      <a:gd name="connsiteY4" fmla="*/ 727869 h 840062"/>
                      <a:gd name="connsiteX5" fmla="*/ 800894 w 922338"/>
                      <a:gd name="connsiteY5" fmla="*/ 839788 h 840062"/>
                      <a:gd name="connsiteX6" fmla="*/ 234950 w 922338"/>
                      <a:gd name="connsiteY6" fmla="*/ 241300 h 840062"/>
                      <a:gd name="connsiteX7" fmla="*/ 133350 w 922338"/>
                      <a:gd name="connsiteY7" fmla="*/ 336550 h 840062"/>
                      <a:gd name="connsiteX8" fmla="*/ 0 w 922338"/>
                      <a:gd name="connsiteY8" fmla="*/ 209550 h 840062"/>
                      <a:gd name="connsiteX0" fmla="*/ 0 w 922338"/>
                      <a:gd name="connsiteY0" fmla="*/ 209550 h 840562"/>
                      <a:gd name="connsiteX1" fmla="*/ 222250 w 922338"/>
                      <a:gd name="connsiteY1" fmla="*/ 0 h 840562"/>
                      <a:gd name="connsiteX2" fmla="*/ 450850 w 922338"/>
                      <a:gd name="connsiteY2" fmla="*/ 12700 h 840562"/>
                      <a:gd name="connsiteX3" fmla="*/ 330200 w 922338"/>
                      <a:gd name="connsiteY3" fmla="*/ 152400 h 840562"/>
                      <a:gd name="connsiteX4" fmla="*/ 922338 w 922338"/>
                      <a:gd name="connsiteY4" fmla="*/ 727869 h 840562"/>
                      <a:gd name="connsiteX5" fmla="*/ 800894 w 922338"/>
                      <a:gd name="connsiteY5" fmla="*/ 839788 h 840562"/>
                      <a:gd name="connsiteX6" fmla="*/ 234950 w 922338"/>
                      <a:gd name="connsiteY6" fmla="*/ 241300 h 840562"/>
                      <a:gd name="connsiteX7" fmla="*/ 133350 w 922338"/>
                      <a:gd name="connsiteY7" fmla="*/ 336550 h 840562"/>
                      <a:gd name="connsiteX8" fmla="*/ 0 w 922338"/>
                      <a:gd name="connsiteY8" fmla="*/ 209550 h 840562"/>
                      <a:gd name="connsiteX0" fmla="*/ 0 w 952712"/>
                      <a:gd name="connsiteY0" fmla="*/ 209550 h 873104"/>
                      <a:gd name="connsiteX1" fmla="*/ 222250 w 952712"/>
                      <a:gd name="connsiteY1" fmla="*/ 0 h 873104"/>
                      <a:gd name="connsiteX2" fmla="*/ 450850 w 952712"/>
                      <a:gd name="connsiteY2" fmla="*/ 12700 h 873104"/>
                      <a:gd name="connsiteX3" fmla="*/ 330200 w 952712"/>
                      <a:gd name="connsiteY3" fmla="*/ 152400 h 873104"/>
                      <a:gd name="connsiteX4" fmla="*/ 922338 w 952712"/>
                      <a:gd name="connsiteY4" fmla="*/ 727869 h 873104"/>
                      <a:gd name="connsiteX5" fmla="*/ 800894 w 952712"/>
                      <a:gd name="connsiteY5" fmla="*/ 839788 h 873104"/>
                      <a:gd name="connsiteX6" fmla="*/ 234950 w 952712"/>
                      <a:gd name="connsiteY6" fmla="*/ 241300 h 873104"/>
                      <a:gd name="connsiteX7" fmla="*/ 133350 w 952712"/>
                      <a:gd name="connsiteY7" fmla="*/ 336550 h 873104"/>
                      <a:gd name="connsiteX8" fmla="*/ 0 w 952712"/>
                      <a:gd name="connsiteY8" fmla="*/ 209550 h 873104"/>
                      <a:gd name="connsiteX0" fmla="*/ 0 w 968136"/>
                      <a:gd name="connsiteY0" fmla="*/ 209550 h 925311"/>
                      <a:gd name="connsiteX1" fmla="*/ 222250 w 968136"/>
                      <a:gd name="connsiteY1" fmla="*/ 0 h 925311"/>
                      <a:gd name="connsiteX2" fmla="*/ 450850 w 968136"/>
                      <a:gd name="connsiteY2" fmla="*/ 12700 h 925311"/>
                      <a:gd name="connsiteX3" fmla="*/ 330200 w 968136"/>
                      <a:gd name="connsiteY3" fmla="*/ 152400 h 925311"/>
                      <a:gd name="connsiteX4" fmla="*/ 922338 w 968136"/>
                      <a:gd name="connsiteY4" fmla="*/ 727869 h 925311"/>
                      <a:gd name="connsiteX5" fmla="*/ 800894 w 968136"/>
                      <a:gd name="connsiteY5" fmla="*/ 839788 h 925311"/>
                      <a:gd name="connsiteX6" fmla="*/ 234950 w 968136"/>
                      <a:gd name="connsiteY6" fmla="*/ 241300 h 925311"/>
                      <a:gd name="connsiteX7" fmla="*/ 133350 w 968136"/>
                      <a:gd name="connsiteY7" fmla="*/ 336550 h 925311"/>
                      <a:gd name="connsiteX8" fmla="*/ 0 w 968136"/>
                      <a:gd name="connsiteY8" fmla="*/ 209550 h 925311"/>
                      <a:gd name="connsiteX0" fmla="*/ 0 w 942961"/>
                      <a:gd name="connsiteY0" fmla="*/ 209550 h 847300"/>
                      <a:gd name="connsiteX1" fmla="*/ 222250 w 942961"/>
                      <a:gd name="connsiteY1" fmla="*/ 0 h 847300"/>
                      <a:gd name="connsiteX2" fmla="*/ 450850 w 942961"/>
                      <a:gd name="connsiteY2" fmla="*/ 12700 h 847300"/>
                      <a:gd name="connsiteX3" fmla="*/ 330200 w 942961"/>
                      <a:gd name="connsiteY3" fmla="*/ 152400 h 847300"/>
                      <a:gd name="connsiteX4" fmla="*/ 922338 w 942961"/>
                      <a:gd name="connsiteY4" fmla="*/ 727869 h 847300"/>
                      <a:gd name="connsiteX5" fmla="*/ 800894 w 942961"/>
                      <a:gd name="connsiteY5" fmla="*/ 839788 h 847300"/>
                      <a:gd name="connsiteX6" fmla="*/ 234950 w 942961"/>
                      <a:gd name="connsiteY6" fmla="*/ 241300 h 847300"/>
                      <a:gd name="connsiteX7" fmla="*/ 133350 w 942961"/>
                      <a:gd name="connsiteY7" fmla="*/ 336550 h 847300"/>
                      <a:gd name="connsiteX8" fmla="*/ 0 w 942961"/>
                      <a:gd name="connsiteY8" fmla="*/ 209550 h 847300"/>
                      <a:gd name="connsiteX0" fmla="*/ 0 w 923281"/>
                      <a:gd name="connsiteY0" fmla="*/ 209550 h 844182"/>
                      <a:gd name="connsiteX1" fmla="*/ 222250 w 923281"/>
                      <a:gd name="connsiteY1" fmla="*/ 0 h 844182"/>
                      <a:gd name="connsiteX2" fmla="*/ 450850 w 923281"/>
                      <a:gd name="connsiteY2" fmla="*/ 12700 h 844182"/>
                      <a:gd name="connsiteX3" fmla="*/ 330200 w 923281"/>
                      <a:gd name="connsiteY3" fmla="*/ 152400 h 844182"/>
                      <a:gd name="connsiteX4" fmla="*/ 922338 w 923281"/>
                      <a:gd name="connsiteY4" fmla="*/ 727869 h 844182"/>
                      <a:gd name="connsiteX5" fmla="*/ 800894 w 923281"/>
                      <a:gd name="connsiteY5" fmla="*/ 839788 h 844182"/>
                      <a:gd name="connsiteX6" fmla="*/ 234950 w 923281"/>
                      <a:gd name="connsiteY6" fmla="*/ 241300 h 844182"/>
                      <a:gd name="connsiteX7" fmla="*/ 133350 w 923281"/>
                      <a:gd name="connsiteY7" fmla="*/ 336550 h 844182"/>
                      <a:gd name="connsiteX8" fmla="*/ 0 w 923281"/>
                      <a:gd name="connsiteY8" fmla="*/ 209550 h 844182"/>
                      <a:gd name="connsiteX0" fmla="*/ 0 w 923563"/>
                      <a:gd name="connsiteY0" fmla="*/ 209550 h 849087"/>
                      <a:gd name="connsiteX1" fmla="*/ 222250 w 923563"/>
                      <a:gd name="connsiteY1" fmla="*/ 0 h 849087"/>
                      <a:gd name="connsiteX2" fmla="*/ 450850 w 923563"/>
                      <a:gd name="connsiteY2" fmla="*/ 12700 h 849087"/>
                      <a:gd name="connsiteX3" fmla="*/ 330200 w 923563"/>
                      <a:gd name="connsiteY3" fmla="*/ 152400 h 849087"/>
                      <a:gd name="connsiteX4" fmla="*/ 922338 w 923563"/>
                      <a:gd name="connsiteY4" fmla="*/ 727869 h 849087"/>
                      <a:gd name="connsiteX5" fmla="*/ 800894 w 923563"/>
                      <a:gd name="connsiteY5" fmla="*/ 839788 h 849087"/>
                      <a:gd name="connsiteX6" fmla="*/ 234950 w 923563"/>
                      <a:gd name="connsiteY6" fmla="*/ 241300 h 849087"/>
                      <a:gd name="connsiteX7" fmla="*/ 133350 w 923563"/>
                      <a:gd name="connsiteY7" fmla="*/ 336550 h 849087"/>
                      <a:gd name="connsiteX8" fmla="*/ 0 w 923563"/>
                      <a:gd name="connsiteY8" fmla="*/ 209550 h 849087"/>
                      <a:gd name="connsiteX0" fmla="*/ 0 w 923893"/>
                      <a:gd name="connsiteY0" fmla="*/ 209550 h 853577"/>
                      <a:gd name="connsiteX1" fmla="*/ 222250 w 923893"/>
                      <a:gd name="connsiteY1" fmla="*/ 0 h 853577"/>
                      <a:gd name="connsiteX2" fmla="*/ 450850 w 923893"/>
                      <a:gd name="connsiteY2" fmla="*/ 12700 h 853577"/>
                      <a:gd name="connsiteX3" fmla="*/ 330200 w 923893"/>
                      <a:gd name="connsiteY3" fmla="*/ 152400 h 853577"/>
                      <a:gd name="connsiteX4" fmla="*/ 922338 w 923893"/>
                      <a:gd name="connsiteY4" fmla="*/ 727869 h 853577"/>
                      <a:gd name="connsiteX5" fmla="*/ 800894 w 923893"/>
                      <a:gd name="connsiteY5" fmla="*/ 839788 h 853577"/>
                      <a:gd name="connsiteX6" fmla="*/ 234950 w 923893"/>
                      <a:gd name="connsiteY6" fmla="*/ 241300 h 853577"/>
                      <a:gd name="connsiteX7" fmla="*/ 133350 w 923893"/>
                      <a:gd name="connsiteY7" fmla="*/ 336550 h 853577"/>
                      <a:gd name="connsiteX8" fmla="*/ 0 w 923893"/>
                      <a:gd name="connsiteY8" fmla="*/ 209550 h 853577"/>
                      <a:gd name="connsiteX0" fmla="*/ 0 w 946123"/>
                      <a:gd name="connsiteY0" fmla="*/ 209550 h 852308"/>
                      <a:gd name="connsiteX1" fmla="*/ 222250 w 946123"/>
                      <a:gd name="connsiteY1" fmla="*/ 0 h 852308"/>
                      <a:gd name="connsiteX2" fmla="*/ 450850 w 946123"/>
                      <a:gd name="connsiteY2" fmla="*/ 12700 h 852308"/>
                      <a:gd name="connsiteX3" fmla="*/ 330200 w 946123"/>
                      <a:gd name="connsiteY3" fmla="*/ 152400 h 852308"/>
                      <a:gd name="connsiteX4" fmla="*/ 922338 w 946123"/>
                      <a:gd name="connsiteY4" fmla="*/ 727869 h 852308"/>
                      <a:gd name="connsiteX5" fmla="*/ 793750 w 946123"/>
                      <a:gd name="connsiteY5" fmla="*/ 832644 h 852308"/>
                      <a:gd name="connsiteX6" fmla="*/ 234950 w 946123"/>
                      <a:gd name="connsiteY6" fmla="*/ 241300 h 852308"/>
                      <a:gd name="connsiteX7" fmla="*/ 133350 w 946123"/>
                      <a:gd name="connsiteY7" fmla="*/ 336550 h 852308"/>
                      <a:gd name="connsiteX8" fmla="*/ 0 w 946123"/>
                      <a:gd name="connsiteY8" fmla="*/ 209550 h 852308"/>
                      <a:gd name="connsiteX0" fmla="*/ 0 w 943084"/>
                      <a:gd name="connsiteY0" fmla="*/ 209550 h 847144"/>
                      <a:gd name="connsiteX1" fmla="*/ 222250 w 943084"/>
                      <a:gd name="connsiteY1" fmla="*/ 0 h 847144"/>
                      <a:gd name="connsiteX2" fmla="*/ 450850 w 943084"/>
                      <a:gd name="connsiteY2" fmla="*/ 12700 h 847144"/>
                      <a:gd name="connsiteX3" fmla="*/ 330200 w 943084"/>
                      <a:gd name="connsiteY3" fmla="*/ 152400 h 847144"/>
                      <a:gd name="connsiteX4" fmla="*/ 922338 w 943084"/>
                      <a:gd name="connsiteY4" fmla="*/ 727869 h 847144"/>
                      <a:gd name="connsiteX5" fmla="*/ 793750 w 943084"/>
                      <a:gd name="connsiteY5" fmla="*/ 832644 h 847144"/>
                      <a:gd name="connsiteX6" fmla="*/ 234950 w 943084"/>
                      <a:gd name="connsiteY6" fmla="*/ 241300 h 847144"/>
                      <a:gd name="connsiteX7" fmla="*/ 133350 w 943084"/>
                      <a:gd name="connsiteY7" fmla="*/ 336550 h 847144"/>
                      <a:gd name="connsiteX8" fmla="*/ 0 w 943084"/>
                      <a:gd name="connsiteY8" fmla="*/ 209550 h 847144"/>
                      <a:gd name="connsiteX0" fmla="*/ 0 w 934844"/>
                      <a:gd name="connsiteY0" fmla="*/ 209550 h 862772"/>
                      <a:gd name="connsiteX1" fmla="*/ 222250 w 934844"/>
                      <a:gd name="connsiteY1" fmla="*/ 0 h 862772"/>
                      <a:gd name="connsiteX2" fmla="*/ 450850 w 934844"/>
                      <a:gd name="connsiteY2" fmla="*/ 12700 h 862772"/>
                      <a:gd name="connsiteX3" fmla="*/ 330200 w 934844"/>
                      <a:gd name="connsiteY3" fmla="*/ 152400 h 862772"/>
                      <a:gd name="connsiteX4" fmla="*/ 903288 w 934844"/>
                      <a:gd name="connsiteY4" fmla="*/ 711200 h 862772"/>
                      <a:gd name="connsiteX5" fmla="*/ 793750 w 934844"/>
                      <a:gd name="connsiteY5" fmla="*/ 832644 h 862772"/>
                      <a:gd name="connsiteX6" fmla="*/ 234950 w 934844"/>
                      <a:gd name="connsiteY6" fmla="*/ 241300 h 862772"/>
                      <a:gd name="connsiteX7" fmla="*/ 133350 w 934844"/>
                      <a:gd name="connsiteY7" fmla="*/ 336550 h 862772"/>
                      <a:gd name="connsiteX8" fmla="*/ 0 w 934844"/>
                      <a:gd name="connsiteY8" fmla="*/ 209550 h 862772"/>
                      <a:gd name="connsiteX0" fmla="*/ 0 w 917356"/>
                      <a:gd name="connsiteY0" fmla="*/ 209550 h 854132"/>
                      <a:gd name="connsiteX1" fmla="*/ 222250 w 917356"/>
                      <a:gd name="connsiteY1" fmla="*/ 0 h 854132"/>
                      <a:gd name="connsiteX2" fmla="*/ 450850 w 917356"/>
                      <a:gd name="connsiteY2" fmla="*/ 12700 h 854132"/>
                      <a:gd name="connsiteX3" fmla="*/ 330200 w 917356"/>
                      <a:gd name="connsiteY3" fmla="*/ 152400 h 854132"/>
                      <a:gd name="connsiteX4" fmla="*/ 903288 w 917356"/>
                      <a:gd name="connsiteY4" fmla="*/ 711200 h 854132"/>
                      <a:gd name="connsiteX5" fmla="*/ 793750 w 917356"/>
                      <a:gd name="connsiteY5" fmla="*/ 832644 h 854132"/>
                      <a:gd name="connsiteX6" fmla="*/ 234950 w 917356"/>
                      <a:gd name="connsiteY6" fmla="*/ 241300 h 854132"/>
                      <a:gd name="connsiteX7" fmla="*/ 133350 w 917356"/>
                      <a:gd name="connsiteY7" fmla="*/ 336550 h 854132"/>
                      <a:gd name="connsiteX8" fmla="*/ 0 w 917356"/>
                      <a:gd name="connsiteY8" fmla="*/ 209550 h 854132"/>
                      <a:gd name="connsiteX0" fmla="*/ 0 w 934844"/>
                      <a:gd name="connsiteY0" fmla="*/ 209550 h 858741"/>
                      <a:gd name="connsiteX1" fmla="*/ 222250 w 934844"/>
                      <a:gd name="connsiteY1" fmla="*/ 0 h 858741"/>
                      <a:gd name="connsiteX2" fmla="*/ 450850 w 934844"/>
                      <a:gd name="connsiteY2" fmla="*/ 12700 h 858741"/>
                      <a:gd name="connsiteX3" fmla="*/ 330200 w 934844"/>
                      <a:gd name="connsiteY3" fmla="*/ 152400 h 858741"/>
                      <a:gd name="connsiteX4" fmla="*/ 903288 w 934844"/>
                      <a:gd name="connsiteY4" fmla="*/ 711200 h 858741"/>
                      <a:gd name="connsiteX5" fmla="*/ 793750 w 934844"/>
                      <a:gd name="connsiteY5" fmla="*/ 827881 h 858741"/>
                      <a:gd name="connsiteX6" fmla="*/ 234950 w 934844"/>
                      <a:gd name="connsiteY6" fmla="*/ 241300 h 858741"/>
                      <a:gd name="connsiteX7" fmla="*/ 133350 w 934844"/>
                      <a:gd name="connsiteY7" fmla="*/ 336550 h 858741"/>
                      <a:gd name="connsiteX8" fmla="*/ 0 w 934844"/>
                      <a:gd name="connsiteY8" fmla="*/ 209550 h 858741"/>
                      <a:gd name="connsiteX0" fmla="*/ 0 w 924718"/>
                      <a:gd name="connsiteY0" fmla="*/ 209550 h 846470"/>
                      <a:gd name="connsiteX1" fmla="*/ 222250 w 924718"/>
                      <a:gd name="connsiteY1" fmla="*/ 0 h 846470"/>
                      <a:gd name="connsiteX2" fmla="*/ 450850 w 924718"/>
                      <a:gd name="connsiteY2" fmla="*/ 12700 h 846470"/>
                      <a:gd name="connsiteX3" fmla="*/ 330200 w 924718"/>
                      <a:gd name="connsiteY3" fmla="*/ 152400 h 846470"/>
                      <a:gd name="connsiteX4" fmla="*/ 903288 w 924718"/>
                      <a:gd name="connsiteY4" fmla="*/ 711200 h 846470"/>
                      <a:gd name="connsiteX5" fmla="*/ 793750 w 924718"/>
                      <a:gd name="connsiteY5" fmla="*/ 827881 h 846470"/>
                      <a:gd name="connsiteX6" fmla="*/ 234950 w 924718"/>
                      <a:gd name="connsiteY6" fmla="*/ 241300 h 846470"/>
                      <a:gd name="connsiteX7" fmla="*/ 133350 w 924718"/>
                      <a:gd name="connsiteY7" fmla="*/ 336550 h 846470"/>
                      <a:gd name="connsiteX8" fmla="*/ 0 w 924718"/>
                      <a:gd name="connsiteY8" fmla="*/ 209550 h 846470"/>
                      <a:gd name="connsiteX0" fmla="*/ 0 w 920266"/>
                      <a:gd name="connsiteY0" fmla="*/ 209550 h 847921"/>
                      <a:gd name="connsiteX1" fmla="*/ 222250 w 920266"/>
                      <a:gd name="connsiteY1" fmla="*/ 0 h 847921"/>
                      <a:gd name="connsiteX2" fmla="*/ 450850 w 920266"/>
                      <a:gd name="connsiteY2" fmla="*/ 12700 h 847921"/>
                      <a:gd name="connsiteX3" fmla="*/ 330200 w 920266"/>
                      <a:gd name="connsiteY3" fmla="*/ 152400 h 847921"/>
                      <a:gd name="connsiteX4" fmla="*/ 903288 w 920266"/>
                      <a:gd name="connsiteY4" fmla="*/ 711200 h 847921"/>
                      <a:gd name="connsiteX5" fmla="*/ 793750 w 920266"/>
                      <a:gd name="connsiteY5" fmla="*/ 827881 h 847921"/>
                      <a:gd name="connsiteX6" fmla="*/ 234950 w 920266"/>
                      <a:gd name="connsiteY6" fmla="*/ 241300 h 847921"/>
                      <a:gd name="connsiteX7" fmla="*/ 133350 w 920266"/>
                      <a:gd name="connsiteY7" fmla="*/ 336550 h 847921"/>
                      <a:gd name="connsiteX8" fmla="*/ 0 w 920266"/>
                      <a:gd name="connsiteY8" fmla="*/ 209550 h 847921"/>
                      <a:gd name="connsiteX0" fmla="*/ 0 w 923665"/>
                      <a:gd name="connsiteY0" fmla="*/ 209550 h 846243"/>
                      <a:gd name="connsiteX1" fmla="*/ 222250 w 923665"/>
                      <a:gd name="connsiteY1" fmla="*/ 0 h 846243"/>
                      <a:gd name="connsiteX2" fmla="*/ 450850 w 923665"/>
                      <a:gd name="connsiteY2" fmla="*/ 12700 h 846243"/>
                      <a:gd name="connsiteX3" fmla="*/ 346868 w 923665"/>
                      <a:gd name="connsiteY3" fmla="*/ 161925 h 846243"/>
                      <a:gd name="connsiteX4" fmla="*/ 903288 w 923665"/>
                      <a:gd name="connsiteY4" fmla="*/ 711200 h 846243"/>
                      <a:gd name="connsiteX5" fmla="*/ 793750 w 923665"/>
                      <a:gd name="connsiteY5" fmla="*/ 827881 h 846243"/>
                      <a:gd name="connsiteX6" fmla="*/ 234950 w 923665"/>
                      <a:gd name="connsiteY6" fmla="*/ 241300 h 846243"/>
                      <a:gd name="connsiteX7" fmla="*/ 133350 w 923665"/>
                      <a:gd name="connsiteY7" fmla="*/ 336550 h 846243"/>
                      <a:gd name="connsiteX8" fmla="*/ 0 w 923665"/>
                      <a:gd name="connsiteY8" fmla="*/ 209550 h 846243"/>
                      <a:gd name="connsiteX0" fmla="*/ 0 w 923665"/>
                      <a:gd name="connsiteY0" fmla="*/ 209550 h 846243"/>
                      <a:gd name="connsiteX1" fmla="*/ 222250 w 923665"/>
                      <a:gd name="connsiteY1" fmla="*/ 0 h 846243"/>
                      <a:gd name="connsiteX2" fmla="*/ 450850 w 923665"/>
                      <a:gd name="connsiteY2" fmla="*/ 12700 h 846243"/>
                      <a:gd name="connsiteX3" fmla="*/ 346868 w 923665"/>
                      <a:gd name="connsiteY3" fmla="*/ 161925 h 846243"/>
                      <a:gd name="connsiteX4" fmla="*/ 903288 w 923665"/>
                      <a:gd name="connsiteY4" fmla="*/ 711200 h 846243"/>
                      <a:gd name="connsiteX5" fmla="*/ 793750 w 923665"/>
                      <a:gd name="connsiteY5" fmla="*/ 827881 h 846243"/>
                      <a:gd name="connsiteX6" fmla="*/ 234950 w 923665"/>
                      <a:gd name="connsiteY6" fmla="*/ 241300 h 846243"/>
                      <a:gd name="connsiteX7" fmla="*/ 133350 w 923665"/>
                      <a:gd name="connsiteY7" fmla="*/ 336550 h 846243"/>
                      <a:gd name="connsiteX8" fmla="*/ 0 w 923665"/>
                      <a:gd name="connsiteY8" fmla="*/ 209550 h 846243"/>
                      <a:gd name="connsiteX0" fmla="*/ 0 w 922769"/>
                      <a:gd name="connsiteY0" fmla="*/ 209550 h 842074"/>
                      <a:gd name="connsiteX1" fmla="*/ 222250 w 922769"/>
                      <a:gd name="connsiteY1" fmla="*/ 0 h 842074"/>
                      <a:gd name="connsiteX2" fmla="*/ 450850 w 922769"/>
                      <a:gd name="connsiteY2" fmla="*/ 12700 h 842074"/>
                      <a:gd name="connsiteX3" fmla="*/ 346868 w 922769"/>
                      <a:gd name="connsiteY3" fmla="*/ 161925 h 842074"/>
                      <a:gd name="connsiteX4" fmla="*/ 903288 w 922769"/>
                      <a:gd name="connsiteY4" fmla="*/ 711200 h 842074"/>
                      <a:gd name="connsiteX5" fmla="*/ 793750 w 922769"/>
                      <a:gd name="connsiteY5" fmla="*/ 827881 h 842074"/>
                      <a:gd name="connsiteX6" fmla="*/ 234950 w 922769"/>
                      <a:gd name="connsiteY6" fmla="*/ 241300 h 842074"/>
                      <a:gd name="connsiteX7" fmla="*/ 133350 w 922769"/>
                      <a:gd name="connsiteY7" fmla="*/ 336550 h 842074"/>
                      <a:gd name="connsiteX8" fmla="*/ 0 w 922769"/>
                      <a:gd name="connsiteY8" fmla="*/ 209550 h 842074"/>
                      <a:gd name="connsiteX0" fmla="*/ 0 w 916703"/>
                      <a:gd name="connsiteY0" fmla="*/ 209550 h 843542"/>
                      <a:gd name="connsiteX1" fmla="*/ 222250 w 916703"/>
                      <a:gd name="connsiteY1" fmla="*/ 0 h 843542"/>
                      <a:gd name="connsiteX2" fmla="*/ 450850 w 916703"/>
                      <a:gd name="connsiteY2" fmla="*/ 12700 h 843542"/>
                      <a:gd name="connsiteX3" fmla="*/ 346868 w 916703"/>
                      <a:gd name="connsiteY3" fmla="*/ 161925 h 843542"/>
                      <a:gd name="connsiteX4" fmla="*/ 903288 w 916703"/>
                      <a:gd name="connsiteY4" fmla="*/ 711200 h 843542"/>
                      <a:gd name="connsiteX5" fmla="*/ 793750 w 916703"/>
                      <a:gd name="connsiteY5" fmla="*/ 827881 h 843542"/>
                      <a:gd name="connsiteX6" fmla="*/ 234950 w 916703"/>
                      <a:gd name="connsiteY6" fmla="*/ 241300 h 843542"/>
                      <a:gd name="connsiteX7" fmla="*/ 133350 w 916703"/>
                      <a:gd name="connsiteY7" fmla="*/ 336550 h 843542"/>
                      <a:gd name="connsiteX8" fmla="*/ 0 w 916703"/>
                      <a:gd name="connsiteY8" fmla="*/ 209550 h 843542"/>
                      <a:gd name="connsiteX0" fmla="*/ 0 w 916703"/>
                      <a:gd name="connsiteY0" fmla="*/ 209550 h 843542"/>
                      <a:gd name="connsiteX1" fmla="*/ 222250 w 916703"/>
                      <a:gd name="connsiteY1" fmla="*/ 0 h 843542"/>
                      <a:gd name="connsiteX2" fmla="*/ 450850 w 916703"/>
                      <a:gd name="connsiteY2" fmla="*/ 12700 h 843542"/>
                      <a:gd name="connsiteX3" fmla="*/ 346868 w 916703"/>
                      <a:gd name="connsiteY3" fmla="*/ 161925 h 843542"/>
                      <a:gd name="connsiteX4" fmla="*/ 903288 w 916703"/>
                      <a:gd name="connsiteY4" fmla="*/ 711200 h 843542"/>
                      <a:gd name="connsiteX5" fmla="*/ 793750 w 916703"/>
                      <a:gd name="connsiteY5" fmla="*/ 827881 h 843542"/>
                      <a:gd name="connsiteX6" fmla="*/ 234950 w 916703"/>
                      <a:gd name="connsiteY6" fmla="*/ 241300 h 843542"/>
                      <a:gd name="connsiteX7" fmla="*/ 133350 w 916703"/>
                      <a:gd name="connsiteY7" fmla="*/ 336550 h 843542"/>
                      <a:gd name="connsiteX8" fmla="*/ 0 w 916703"/>
                      <a:gd name="connsiteY8" fmla="*/ 209550 h 843542"/>
                      <a:gd name="connsiteX0" fmla="*/ 0 w 920121"/>
                      <a:gd name="connsiteY0" fmla="*/ 209550 h 846243"/>
                      <a:gd name="connsiteX1" fmla="*/ 222250 w 920121"/>
                      <a:gd name="connsiteY1" fmla="*/ 0 h 846243"/>
                      <a:gd name="connsiteX2" fmla="*/ 450850 w 920121"/>
                      <a:gd name="connsiteY2" fmla="*/ 12700 h 846243"/>
                      <a:gd name="connsiteX3" fmla="*/ 346868 w 920121"/>
                      <a:gd name="connsiteY3" fmla="*/ 161925 h 846243"/>
                      <a:gd name="connsiteX4" fmla="*/ 903288 w 920121"/>
                      <a:gd name="connsiteY4" fmla="*/ 711200 h 846243"/>
                      <a:gd name="connsiteX5" fmla="*/ 793750 w 920121"/>
                      <a:gd name="connsiteY5" fmla="*/ 827881 h 846243"/>
                      <a:gd name="connsiteX6" fmla="*/ 234950 w 920121"/>
                      <a:gd name="connsiteY6" fmla="*/ 241300 h 846243"/>
                      <a:gd name="connsiteX7" fmla="*/ 133350 w 920121"/>
                      <a:gd name="connsiteY7" fmla="*/ 336550 h 846243"/>
                      <a:gd name="connsiteX8" fmla="*/ 0 w 920121"/>
                      <a:gd name="connsiteY8" fmla="*/ 209550 h 846243"/>
                      <a:gd name="connsiteX0" fmla="*/ 0 w 920121"/>
                      <a:gd name="connsiteY0" fmla="*/ 209550 h 846243"/>
                      <a:gd name="connsiteX1" fmla="*/ 222250 w 920121"/>
                      <a:gd name="connsiteY1" fmla="*/ 0 h 846243"/>
                      <a:gd name="connsiteX2" fmla="*/ 450850 w 920121"/>
                      <a:gd name="connsiteY2" fmla="*/ 12700 h 846243"/>
                      <a:gd name="connsiteX3" fmla="*/ 346868 w 920121"/>
                      <a:gd name="connsiteY3" fmla="*/ 161925 h 846243"/>
                      <a:gd name="connsiteX4" fmla="*/ 903288 w 920121"/>
                      <a:gd name="connsiteY4" fmla="*/ 711200 h 846243"/>
                      <a:gd name="connsiteX5" fmla="*/ 793750 w 920121"/>
                      <a:gd name="connsiteY5" fmla="*/ 827881 h 846243"/>
                      <a:gd name="connsiteX6" fmla="*/ 234950 w 920121"/>
                      <a:gd name="connsiteY6" fmla="*/ 241300 h 846243"/>
                      <a:gd name="connsiteX7" fmla="*/ 133350 w 920121"/>
                      <a:gd name="connsiteY7" fmla="*/ 336550 h 846243"/>
                      <a:gd name="connsiteX8" fmla="*/ 0 w 920121"/>
                      <a:gd name="connsiteY8" fmla="*/ 209550 h 846243"/>
                      <a:gd name="connsiteX0" fmla="*/ 0 w 923294"/>
                      <a:gd name="connsiteY0" fmla="*/ 209550 h 841257"/>
                      <a:gd name="connsiteX1" fmla="*/ 222250 w 923294"/>
                      <a:gd name="connsiteY1" fmla="*/ 0 h 841257"/>
                      <a:gd name="connsiteX2" fmla="*/ 450850 w 923294"/>
                      <a:gd name="connsiteY2" fmla="*/ 12700 h 841257"/>
                      <a:gd name="connsiteX3" fmla="*/ 346868 w 923294"/>
                      <a:gd name="connsiteY3" fmla="*/ 161925 h 841257"/>
                      <a:gd name="connsiteX4" fmla="*/ 903288 w 923294"/>
                      <a:gd name="connsiteY4" fmla="*/ 711200 h 841257"/>
                      <a:gd name="connsiteX5" fmla="*/ 793750 w 923294"/>
                      <a:gd name="connsiteY5" fmla="*/ 827881 h 841257"/>
                      <a:gd name="connsiteX6" fmla="*/ 234950 w 923294"/>
                      <a:gd name="connsiteY6" fmla="*/ 241300 h 841257"/>
                      <a:gd name="connsiteX7" fmla="*/ 133350 w 923294"/>
                      <a:gd name="connsiteY7" fmla="*/ 336550 h 841257"/>
                      <a:gd name="connsiteX8" fmla="*/ 0 w 923294"/>
                      <a:gd name="connsiteY8" fmla="*/ 209550 h 841257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4950 w 921817"/>
                      <a:gd name="connsiteY6" fmla="*/ 241300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4950 w 921817"/>
                      <a:gd name="connsiteY6" fmla="*/ 241300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5731 w 921817"/>
                      <a:gd name="connsiteY7" fmla="*/ 35560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5731 w 921817"/>
                      <a:gd name="connsiteY7" fmla="*/ 365125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5731 w 921817"/>
                      <a:gd name="connsiteY7" fmla="*/ 365125 h 846243"/>
                      <a:gd name="connsiteX8" fmla="*/ 0 w 921817"/>
                      <a:gd name="connsiteY8" fmla="*/ 209550 h 846243"/>
                      <a:gd name="connsiteX0" fmla="*/ 0 w 936104"/>
                      <a:gd name="connsiteY0" fmla="*/ 216694 h 846243"/>
                      <a:gd name="connsiteX1" fmla="*/ 236537 w 936104"/>
                      <a:gd name="connsiteY1" fmla="*/ 0 h 846243"/>
                      <a:gd name="connsiteX2" fmla="*/ 465137 w 936104"/>
                      <a:gd name="connsiteY2" fmla="*/ 12700 h 846243"/>
                      <a:gd name="connsiteX3" fmla="*/ 361155 w 936104"/>
                      <a:gd name="connsiteY3" fmla="*/ 161925 h 846243"/>
                      <a:gd name="connsiteX4" fmla="*/ 917575 w 936104"/>
                      <a:gd name="connsiteY4" fmla="*/ 711200 h 846243"/>
                      <a:gd name="connsiteX5" fmla="*/ 808037 w 936104"/>
                      <a:gd name="connsiteY5" fmla="*/ 827881 h 846243"/>
                      <a:gd name="connsiteX6" fmla="*/ 251619 w 936104"/>
                      <a:gd name="connsiteY6" fmla="*/ 257969 h 846243"/>
                      <a:gd name="connsiteX7" fmla="*/ 150018 w 936104"/>
                      <a:gd name="connsiteY7" fmla="*/ 365125 h 846243"/>
                      <a:gd name="connsiteX8" fmla="*/ 0 w 936104"/>
                      <a:gd name="connsiteY8" fmla="*/ 216694 h 846243"/>
                      <a:gd name="connsiteX0" fmla="*/ 0 w 936104"/>
                      <a:gd name="connsiteY0" fmla="*/ 216694 h 846243"/>
                      <a:gd name="connsiteX1" fmla="*/ 236537 w 936104"/>
                      <a:gd name="connsiteY1" fmla="*/ 0 h 846243"/>
                      <a:gd name="connsiteX2" fmla="*/ 465137 w 936104"/>
                      <a:gd name="connsiteY2" fmla="*/ 12700 h 846243"/>
                      <a:gd name="connsiteX3" fmla="*/ 361155 w 936104"/>
                      <a:gd name="connsiteY3" fmla="*/ 161925 h 846243"/>
                      <a:gd name="connsiteX4" fmla="*/ 917575 w 936104"/>
                      <a:gd name="connsiteY4" fmla="*/ 711200 h 846243"/>
                      <a:gd name="connsiteX5" fmla="*/ 808037 w 936104"/>
                      <a:gd name="connsiteY5" fmla="*/ 827881 h 846243"/>
                      <a:gd name="connsiteX6" fmla="*/ 251619 w 936104"/>
                      <a:gd name="connsiteY6" fmla="*/ 257969 h 846243"/>
                      <a:gd name="connsiteX7" fmla="*/ 150018 w 936104"/>
                      <a:gd name="connsiteY7" fmla="*/ 365125 h 846243"/>
                      <a:gd name="connsiteX8" fmla="*/ 0 w 936104"/>
                      <a:gd name="connsiteY8" fmla="*/ 216694 h 846243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65137 w 936104"/>
                      <a:gd name="connsiteY2" fmla="*/ 29369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251619 w 936104"/>
                      <a:gd name="connsiteY6" fmla="*/ 274638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91331 w 936104"/>
                      <a:gd name="connsiteY2" fmla="*/ 26988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251619 w 936104"/>
                      <a:gd name="connsiteY6" fmla="*/ 274638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98475 w 936104"/>
                      <a:gd name="connsiteY2" fmla="*/ 26988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251619 w 936104"/>
                      <a:gd name="connsiteY6" fmla="*/ 274638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104" h="862912">
                        <a:moveTo>
                          <a:pt x="0" y="233363"/>
                        </a:moveTo>
                        <a:lnTo>
                          <a:pt x="246062" y="0"/>
                        </a:lnTo>
                        <a:lnTo>
                          <a:pt x="498475" y="26988"/>
                        </a:lnTo>
                        <a:lnTo>
                          <a:pt x="361155" y="178594"/>
                        </a:lnTo>
                        <a:cubicBezTo>
                          <a:pt x="444499" y="264452"/>
                          <a:pt x="639365" y="453231"/>
                          <a:pt x="917575" y="727869"/>
                        </a:cubicBezTo>
                        <a:cubicBezTo>
                          <a:pt x="982531" y="838862"/>
                          <a:pt x="859896" y="894291"/>
                          <a:pt x="808037" y="844550"/>
                        </a:cubicBezTo>
                        <a:cubicBezTo>
                          <a:pt x="749034" y="787664"/>
                          <a:pt x="440267" y="474134"/>
                          <a:pt x="251619" y="274638"/>
                        </a:cubicBezTo>
                        <a:cubicBezTo>
                          <a:pt x="216958" y="310357"/>
                          <a:pt x="184679" y="355600"/>
                          <a:pt x="150018" y="381794"/>
                        </a:cubicBezTo>
                        <a:cubicBezTo>
                          <a:pt x="104774" y="348986"/>
                          <a:pt x="69056" y="301890"/>
                          <a:pt x="0" y="23336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r="5400000" sx="104000" sy="104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Pie 163"/>
                  <p:cNvSpPr/>
                  <p:nvPr/>
                </p:nvSpPr>
                <p:spPr>
                  <a:xfrm rot="16200000">
                    <a:off x="3271601" y="5413219"/>
                    <a:ext cx="963317" cy="766888"/>
                  </a:xfrm>
                  <a:custGeom>
                    <a:avLst/>
                    <a:gdLst>
                      <a:gd name="connsiteX0" fmla="*/ 1087050 w 1090434"/>
                      <a:gd name="connsiteY0" fmla="*/ 484568 h 1090434"/>
                      <a:gd name="connsiteX1" fmla="*/ 668154 w 1090434"/>
                      <a:gd name="connsiteY1" fmla="*/ 1076394 h 1090434"/>
                      <a:gd name="connsiteX2" fmla="*/ 31834 w 1090434"/>
                      <a:gd name="connsiteY2" fmla="*/ 728791 h 1090434"/>
                      <a:gd name="connsiteX3" fmla="*/ 303474 w 1090434"/>
                      <a:gd name="connsiteY3" fmla="*/ 56524 h 1090434"/>
                      <a:gd name="connsiteX4" fmla="*/ 545217 w 1090434"/>
                      <a:gd name="connsiteY4" fmla="*/ 545217 h 1090434"/>
                      <a:gd name="connsiteX5" fmla="*/ 1087050 w 1090434"/>
                      <a:gd name="connsiteY5" fmla="*/ 484568 h 1090434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55343 h 1033992"/>
                      <a:gd name="connsiteX5" fmla="*/ 1087141 w 1090559"/>
                      <a:gd name="connsiteY5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55343 h 1033992"/>
                      <a:gd name="connsiteX5" fmla="*/ 792631 w 1090559"/>
                      <a:gd name="connsiteY5" fmla="*/ 405261 h 1033992"/>
                      <a:gd name="connsiteX6" fmla="*/ 1087141 w 1090559"/>
                      <a:gd name="connsiteY6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55343 h 1033992"/>
                      <a:gd name="connsiteX5" fmla="*/ 440206 w 1090559"/>
                      <a:gd name="connsiteY5" fmla="*/ 643389 h 1033992"/>
                      <a:gd name="connsiteX6" fmla="*/ 1087141 w 1090559"/>
                      <a:gd name="connsiteY6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55343 h 1033992"/>
                      <a:gd name="connsiteX5" fmla="*/ 440206 w 1090559"/>
                      <a:gd name="connsiteY5" fmla="*/ 643389 h 1033992"/>
                      <a:gd name="connsiteX6" fmla="*/ 1087141 w 1090559"/>
                      <a:gd name="connsiteY6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55343 h 1033992"/>
                      <a:gd name="connsiteX5" fmla="*/ 440206 w 1090559"/>
                      <a:gd name="connsiteY5" fmla="*/ 643389 h 1033992"/>
                      <a:gd name="connsiteX6" fmla="*/ 1087141 w 1090559"/>
                      <a:gd name="connsiteY6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07721 h 1033992"/>
                      <a:gd name="connsiteX5" fmla="*/ 440206 w 1090559"/>
                      <a:gd name="connsiteY5" fmla="*/ 643389 h 1033992"/>
                      <a:gd name="connsiteX6" fmla="*/ 1087141 w 1090559"/>
                      <a:gd name="connsiteY6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07721 h 1033992"/>
                      <a:gd name="connsiteX5" fmla="*/ 373531 w 1090559"/>
                      <a:gd name="connsiteY5" fmla="*/ 633867 h 1033992"/>
                      <a:gd name="connsiteX6" fmla="*/ 1087141 w 1090559"/>
                      <a:gd name="connsiteY6" fmla="*/ 428044 h 1033992"/>
                      <a:gd name="connsiteX0" fmla="*/ 1087141 w 1090559"/>
                      <a:gd name="connsiteY0" fmla="*/ 428044 h 1033992"/>
                      <a:gd name="connsiteX1" fmla="*/ 668245 w 1090559"/>
                      <a:gd name="connsiteY1" fmla="*/ 1019870 h 1033992"/>
                      <a:gd name="connsiteX2" fmla="*/ 31925 w 1090559"/>
                      <a:gd name="connsiteY2" fmla="*/ 672267 h 1033992"/>
                      <a:gd name="connsiteX3" fmla="*/ 303565 w 1090559"/>
                      <a:gd name="connsiteY3" fmla="*/ 0 h 1033992"/>
                      <a:gd name="connsiteX4" fmla="*/ 450058 w 1090559"/>
                      <a:gd name="connsiteY4" fmla="*/ 307721 h 1033992"/>
                      <a:gd name="connsiteX5" fmla="*/ 373531 w 1090559"/>
                      <a:gd name="connsiteY5" fmla="*/ 633867 h 1033992"/>
                      <a:gd name="connsiteX6" fmla="*/ 1087141 w 1090559"/>
                      <a:gd name="connsiteY6" fmla="*/ 428044 h 1033992"/>
                      <a:gd name="connsiteX0" fmla="*/ 1087141 w 1089143"/>
                      <a:gd name="connsiteY0" fmla="*/ 428044 h 1040514"/>
                      <a:gd name="connsiteX1" fmla="*/ 668245 w 1089143"/>
                      <a:gd name="connsiteY1" fmla="*/ 1019870 h 1040514"/>
                      <a:gd name="connsiteX2" fmla="*/ 31925 w 1089143"/>
                      <a:gd name="connsiteY2" fmla="*/ 672267 h 1040514"/>
                      <a:gd name="connsiteX3" fmla="*/ 303565 w 1089143"/>
                      <a:gd name="connsiteY3" fmla="*/ 0 h 1040514"/>
                      <a:gd name="connsiteX4" fmla="*/ 450058 w 1089143"/>
                      <a:gd name="connsiteY4" fmla="*/ 307721 h 1040514"/>
                      <a:gd name="connsiteX5" fmla="*/ 373531 w 1089143"/>
                      <a:gd name="connsiteY5" fmla="*/ 633867 h 1040514"/>
                      <a:gd name="connsiteX6" fmla="*/ 1087141 w 1089143"/>
                      <a:gd name="connsiteY6" fmla="*/ 428044 h 1040514"/>
                      <a:gd name="connsiteX0" fmla="*/ 1068669 w 1070283"/>
                      <a:gd name="connsiteY0" fmla="*/ 428044 h 1026171"/>
                      <a:gd name="connsiteX1" fmla="*/ 564048 w 1070283"/>
                      <a:gd name="connsiteY1" fmla="*/ 1010348 h 1026171"/>
                      <a:gd name="connsiteX2" fmla="*/ 13453 w 1070283"/>
                      <a:gd name="connsiteY2" fmla="*/ 672267 h 1026171"/>
                      <a:gd name="connsiteX3" fmla="*/ 285093 w 1070283"/>
                      <a:gd name="connsiteY3" fmla="*/ 0 h 1026171"/>
                      <a:gd name="connsiteX4" fmla="*/ 431586 w 1070283"/>
                      <a:gd name="connsiteY4" fmla="*/ 307721 h 1026171"/>
                      <a:gd name="connsiteX5" fmla="*/ 355059 w 1070283"/>
                      <a:gd name="connsiteY5" fmla="*/ 633867 h 1026171"/>
                      <a:gd name="connsiteX6" fmla="*/ 1068669 w 1070283"/>
                      <a:gd name="connsiteY6" fmla="*/ 428044 h 1026171"/>
                      <a:gd name="connsiteX0" fmla="*/ 1068669 w 1070613"/>
                      <a:gd name="connsiteY0" fmla="*/ 428044 h 1016040"/>
                      <a:gd name="connsiteX1" fmla="*/ 564048 w 1070613"/>
                      <a:gd name="connsiteY1" fmla="*/ 1010348 h 1016040"/>
                      <a:gd name="connsiteX2" fmla="*/ 13453 w 1070613"/>
                      <a:gd name="connsiteY2" fmla="*/ 672267 h 1016040"/>
                      <a:gd name="connsiteX3" fmla="*/ 285093 w 1070613"/>
                      <a:gd name="connsiteY3" fmla="*/ 0 h 1016040"/>
                      <a:gd name="connsiteX4" fmla="*/ 431586 w 1070613"/>
                      <a:gd name="connsiteY4" fmla="*/ 307721 h 1016040"/>
                      <a:gd name="connsiteX5" fmla="*/ 355059 w 1070613"/>
                      <a:gd name="connsiteY5" fmla="*/ 633867 h 1016040"/>
                      <a:gd name="connsiteX6" fmla="*/ 1068669 w 1070613"/>
                      <a:gd name="connsiteY6" fmla="*/ 428044 h 1016040"/>
                      <a:gd name="connsiteX0" fmla="*/ 1068669 w 1071032"/>
                      <a:gd name="connsiteY0" fmla="*/ 428044 h 1016040"/>
                      <a:gd name="connsiteX1" fmla="*/ 564048 w 1071032"/>
                      <a:gd name="connsiteY1" fmla="*/ 1010348 h 1016040"/>
                      <a:gd name="connsiteX2" fmla="*/ 13453 w 1071032"/>
                      <a:gd name="connsiteY2" fmla="*/ 672267 h 1016040"/>
                      <a:gd name="connsiteX3" fmla="*/ 285093 w 1071032"/>
                      <a:gd name="connsiteY3" fmla="*/ 0 h 1016040"/>
                      <a:gd name="connsiteX4" fmla="*/ 431586 w 1071032"/>
                      <a:gd name="connsiteY4" fmla="*/ 307721 h 1016040"/>
                      <a:gd name="connsiteX5" fmla="*/ 355059 w 1071032"/>
                      <a:gd name="connsiteY5" fmla="*/ 633867 h 1016040"/>
                      <a:gd name="connsiteX6" fmla="*/ 1068669 w 1071032"/>
                      <a:gd name="connsiteY6" fmla="*/ 428044 h 1016040"/>
                      <a:gd name="connsiteX0" fmla="*/ 1067489 w 1069713"/>
                      <a:gd name="connsiteY0" fmla="*/ 428044 h 1006700"/>
                      <a:gd name="connsiteX1" fmla="*/ 543818 w 1069713"/>
                      <a:gd name="connsiteY1" fmla="*/ 1000823 h 1006700"/>
                      <a:gd name="connsiteX2" fmla="*/ 12273 w 1069713"/>
                      <a:gd name="connsiteY2" fmla="*/ 672267 h 1006700"/>
                      <a:gd name="connsiteX3" fmla="*/ 283913 w 1069713"/>
                      <a:gd name="connsiteY3" fmla="*/ 0 h 1006700"/>
                      <a:gd name="connsiteX4" fmla="*/ 430406 w 1069713"/>
                      <a:gd name="connsiteY4" fmla="*/ 307721 h 1006700"/>
                      <a:gd name="connsiteX5" fmla="*/ 353879 w 1069713"/>
                      <a:gd name="connsiteY5" fmla="*/ 633867 h 1006700"/>
                      <a:gd name="connsiteX6" fmla="*/ 1067489 w 1069713"/>
                      <a:gd name="connsiteY6" fmla="*/ 428044 h 1006700"/>
                      <a:gd name="connsiteX0" fmla="*/ 1029389 w 1031310"/>
                      <a:gd name="connsiteY0" fmla="*/ 504247 h 1003591"/>
                      <a:gd name="connsiteX1" fmla="*/ 543818 w 1031310"/>
                      <a:gd name="connsiteY1" fmla="*/ 1000823 h 1003591"/>
                      <a:gd name="connsiteX2" fmla="*/ 12273 w 1031310"/>
                      <a:gd name="connsiteY2" fmla="*/ 672267 h 1003591"/>
                      <a:gd name="connsiteX3" fmla="*/ 283913 w 1031310"/>
                      <a:gd name="connsiteY3" fmla="*/ 0 h 1003591"/>
                      <a:gd name="connsiteX4" fmla="*/ 430406 w 1031310"/>
                      <a:gd name="connsiteY4" fmla="*/ 307721 h 1003591"/>
                      <a:gd name="connsiteX5" fmla="*/ 353879 w 1031310"/>
                      <a:gd name="connsiteY5" fmla="*/ 633867 h 1003591"/>
                      <a:gd name="connsiteX6" fmla="*/ 1029389 w 1031310"/>
                      <a:gd name="connsiteY6" fmla="*/ 504247 h 1003591"/>
                      <a:gd name="connsiteX0" fmla="*/ 1029389 w 1031033"/>
                      <a:gd name="connsiteY0" fmla="*/ 504247 h 1009129"/>
                      <a:gd name="connsiteX1" fmla="*/ 543818 w 1031033"/>
                      <a:gd name="connsiteY1" fmla="*/ 1000823 h 1009129"/>
                      <a:gd name="connsiteX2" fmla="*/ 12273 w 1031033"/>
                      <a:gd name="connsiteY2" fmla="*/ 672267 h 1009129"/>
                      <a:gd name="connsiteX3" fmla="*/ 283913 w 1031033"/>
                      <a:gd name="connsiteY3" fmla="*/ 0 h 1009129"/>
                      <a:gd name="connsiteX4" fmla="*/ 430406 w 1031033"/>
                      <a:gd name="connsiteY4" fmla="*/ 307721 h 1009129"/>
                      <a:gd name="connsiteX5" fmla="*/ 353879 w 1031033"/>
                      <a:gd name="connsiteY5" fmla="*/ 633867 h 1009129"/>
                      <a:gd name="connsiteX6" fmla="*/ 1029389 w 1031033"/>
                      <a:gd name="connsiteY6" fmla="*/ 504247 h 1009129"/>
                      <a:gd name="connsiteX0" fmla="*/ 1029389 w 1029998"/>
                      <a:gd name="connsiteY0" fmla="*/ 504247 h 1009129"/>
                      <a:gd name="connsiteX1" fmla="*/ 543818 w 1029998"/>
                      <a:gd name="connsiteY1" fmla="*/ 1000823 h 1009129"/>
                      <a:gd name="connsiteX2" fmla="*/ 12273 w 1029998"/>
                      <a:gd name="connsiteY2" fmla="*/ 672267 h 1009129"/>
                      <a:gd name="connsiteX3" fmla="*/ 283913 w 1029998"/>
                      <a:gd name="connsiteY3" fmla="*/ 0 h 1009129"/>
                      <a:gd name="connsiteX4" fmla="*/ 430406 w 1029998"/>
                      <a:gd name="connsiteY4" fmla="*/ 307721 h 1009129"/>
                      <a:gd name="connsiteX5" fmla="*/ 353879 w 1029998"/>
                      <a:gd name="connsiteY5" fmla="*/ 633867 h 1009129"/>
                      <a:gd name="connsiteX6" fmla="*/ 1029389 w 1029998"/>
                      <a:gd name="connsiteY6" fmla="*/ 504247 h 1009129"/>
                      <a:gd name="connsiteX0" fmla="*/ 1028999 w 1029608"/>
                      <a:gd name="connsiteY0" fmla="*/ 504247 h 978309"/>
                      <a:gd name="connsiteX1" fmla="*/ 537078 w 1029608"/>
                      <a:gd name="connsiteY1" fmla="*/ 969076 h 978309"/>
                      <a:gd name="connsiteX2" fmla="*/ 11883 w 1029608"/>
                      <a:gd name="connsiteY2" fmla="*/ 672267 h 978309"/>
                      <a:gd name="connsiteX3" fmla="*/ 283523 w 1029608"/>
                      <a:gd name="connsiteY3" fmla="*/ 0 h 978309"/>
                      <a:gd name="connsiteX4" fmla="*/ 430016 w 1029608"/>
                      <a:gd name="connsiteY4" fmla="*/ 307721 h 978309"/>
                      <a:gd name="connsiteX5" fmla="*/ 353489 w 1029608"/>
                      <a:gd name="connsiteY5" fmla="*/ 633867 h 978309"/>
                      <a:gd name="connsiteX6" fmla="*/ 1028999 w 1029608"/>
                      <a:gd name="connsiteY6" fmla="*/ 504247 h 978309"/>
                      <a:gd name="connsiteX0" fmla="*/ 1028999 w 1029608"/>
                      <a:gd name="connsiteY0" fmla="*/ 504247 h 969113"/>
                      <a:gd name="connsiteX1" fmla="*/ 537078 w 1029608"/>
                      <a:gd name="connsiteY1" fmla="*/ 969076 h 969113"/>
                      <a:gd name="connsiteX2" fmla="*/ 11883 w 1029608"/>
                      <a:gd name="connsiteY2" fmla="*/ 672267 h 969113"/>
                      <a:gd name="connsiteX3" fmla="*/ 283523 w 1029608"/>
                      <a:gd name="connsiteY3" fmla="*/ 0 h 969113"/>
                      <a:gd name="connsiteX4" fmla="*/ 430016 w 1029608"/>
                      <a:gd name="connsiteY4" fmla="*/ 307721 h 969113"/>
                      <a:gd name="connsiteX5" fmla="*/ 353489 w 1029608"/>
                      <a:gd name="connsiteY5" fmla="*/ 633867 h 969113"/>
                      <a:gd name="connsiteX6" fmla="*/ 1028999 w 1029608"/>
                      <a:gd name="connsiteY6" fmla="*/ 504247 h 969113"/>
                      <a:gd name="connsiteX0" fmla="*/ 1028999 w 1029608"/>
                      <a:gd name="connsiteY0" fmla="*/ 504247 h 971083"/>
                      <a:gd name="connsiteX1" fmla="*/ 537078 w 1029608"/>
                      <a:gd name="connsiteY1" fmla="*/ 969076 h 971083"/>
                      <a:gd name="connsiteX2" fmla="*/ 11883 w 1029608"/>
                      <a:gd name="connsiteY2" fmla="*/ 672267 h 971083"/>
                      <a:gd name="connsiteX3" fmla="*/ 283523 w 1029608"/>
                      <a:gd name="connsiteY3" fmla="*/ 0 h 971083"/>
                      <a:gd name="connsiteX4" fmla="*/ 430016 w 1029608"/>
                      <a:gd name="connsiteY4" fmla="*/ 307721 h 971083"/>
                      <a:gd name="connsiteX5" fmla="*/ 353489 w 1029608"/>
                      <a:gd name="connsiteY5" fmla="*/ 633867 h 971083"/>
                      <a:gd name="connsiteX6" fmla="*/ 1028999 w 1029608"/>
                      <a:gd name="connsiteY6" fmla="*/ 504247 h 971083"/>
                      <a:gd name="connsiteX0" fmla="*/ 1028999 w 1029608"/>
                      <a:gd name="connsiteY0" fmla="*/ 504247 h 972229"/>
                      <a:gd name="connsiteX1" fmla="*/ 537078 w 1029608"/>
                      <a:gd name="connsiteY1" fmla="*/ 969076 h 972229"/>
                      <a:gd name="connsiteX2" fmla="*/ 11883 w 1029608"/>
                      <a:gd name="connsiteY2" fmla="*/ 672267 h 972229"/>
                      <a:gd name="connsiteX3" fmla="*/ 283523 w 1029608"/>
                      <a:gd name="connsiteY3" fmla="*/ 0 h 972229"/>
                      <a:gd name="connsiteX4" fmla="*/ 430016 w 1029608"/>
                      <a:gd name="connsiteY4" fmla="*/ 307721 h 972229"/>
                      <a:gd name="connsiteX5" fmla="*/ 353489 w 1029608"/>
                      <a:gd name="connsiteY5" fmla="*/ 633867 h 972229"/>
                      <a:gd name="connsiteX6" fmla="*/ 1028999 w 1029608"/>
                      <a:gd name="connsiteY6" fmla="*/ 504247 h 972229"/>
                      <a:gd name="connsiteX0" fmla="*/ 1028612 w 1029221"/>
                      <a:gd name="connsiteY0" fmla="*/ 504247 h 965972"/>
                      <a:gd name="connsiteX1" fmla="*/ 530341 w 1029221"/>
                      <a:gd name="connsiteY1" fmla="*/ 962729 h 965972"/>
                      <a:gd name="connsiteX2" fmla="*/ 11496 w 1029221"/>
                      <a:gd name="connsiteY2" fmla="*/ 672267 h 965972"/>
                      <a:gd name="connsiteX3" fmla="*/ 283136 w 1029221"/>
                      <a:gd name="connsiteY3" fmla="*/ 0 h 965972"/>
                      <a:gd name="connsiteX4" fmla="*/ 429629 w 1029221"/>
                      <a:gd name="connsiteY4" fmla="*/ 307721 h 965972"/>
                      <a:gd name="connsiteX5" fmla="*/ 353102 w 1029221"/>
                      <a:gd name="connsiteY5" fmla="*/ 633867 h 965972"/>
                      <a:gd name="connsiteX6" fmla="*/ 1028612 w 1029221"/>
                      <a:gd name="connsiteY6" fmla="*/ 504247 h 965972"/>
                      <a:gd name="connsiteX0" fmla="*/ 1028612 w 1029221"/>
                      <a:gd name="connsiteY0" fmla="*/ 504247 h 965972"/>
                      <a:gd name="connsiteX1" fmla="*/ 530341 w 1029221"/>
                      <a:gd name="connsiteY1" fmla="*/ 962729 h 965972"/>
                      <a:gd name="connsiteX2" fmla="*/ 11496 w 1029221"/>
                      <a:gd name="connsiteY2" fmla="*/ 672267 h 965972"/>
                      <a:gd name="connsiteX3" fmla="*/ 283136 w 1029221"/>
                      <a:gd name="connsiteY3" fmla="*/ 0 h 965972"/>
                      <a:gd name="connsiteX4" fmla="*/ 429629 w 1029221"/>
                      <a:gd name="connsiteY4" fmla="*/ 307721 h 965972"/>
                      <a:gd name="connsiteX5" fmla="*/ 353102 w 1029221"/>
                      <a:gd name="connsiteY5" fmla="*/ 633867 h 965972"/>
                      <a:gd name="connsiteX6" fmla="*/ 1028612 w 1029221"/>
                      <a:gd name="connsiteY6" fmla="*/ 504247 h 965972"/>
                      <a:gd name="connsiteX0" fmla="*/ 1028612 w 1029221"/>
                      <a:gd name="connsiteY0" fmla="*/ 504247 h 962953"/>
                      <a:gd name="connsiteX1" fmla="*/ 530341 w 1029221"/>
                      <a:gd name="connsiteY1" fmla="*/ 962729 h 962953"/>
                      <a:gd name="connsiteX2" fmla="*/ 11496 w 1029221"/>
                      <a:gd name="connsiteY2" fmla="*/ 672267 h 962953"/>
                      <a:gd name="connsiteX3" fmla="*/ 283136 w 1029221"/>
                      <a:gd name="connsiteY3" fmla="*/ 0 h 962953"/>
                      <a:gd name="connsiteX4" fmla="*/ 429629 w 1029221"/>
                      <a:gd name="connsiteY4" fmla="*/ 307721 h 962953"/>
                      <a:gd name="connsiteX5" fmla="*/ 353102 w 1029221"/>
                      <a:gd name="connsiteY5" fmla="*/ 633867 h 962953"/>
                      <a:gd name="connsiteX6" fmla="*/ 1028612 w 1029221"/>
                      <a:gd name="connsiteY6" fmla="*/ 504247 h 962953"/>
                      <a:gd name="connsiteX0" fmla="*/ 1028612 w 1029221"/>
                      <a:gd name="connsiteY0" fmla="*/ 504247 h 962761"/>
                      <a:gd name="connsiteX1" fmla="*/ 530341 w 1029221"/>
                      <a:gd name="connsiteY1" fmla="*/ 962729 h 962761"/>
                      <a:gd name="connsiteX2" fmla="*/ 11496 w 1029221"/>
                      <a:gd name="connsiteY2" fmla="*/ 672267 h 962761"/>
                      <a:gd name="connsiteX3" fmla="*/ 283136 w 1029221"/>
                      <a:gd name="connsiteY3" fmla="*/ 0 h 962761"/>
                      <a:gd name="connsiteX4" fmla="*/ 429629 w 1029221"/>
                      <a:gd name="connsiteY4" fmla="*/ 307721 h 962761"/>
                      <a:gd name="connsiteX5" fmla="*/ 353102 w 1029221"/>
                      <a:gd name="connsiteY5" fmla="*/ 633867 h 962761"/>
                      <a:gd name="connsiteX6" fmla="*/ 1028612 w 1029221"/>
                      <a:gd name="connsiteY6" fmla="*/ 504247 h 962761"/>
                      <a:gd name="connsiteX0" fmla="*/ 1028612 w 1029221"/>
                      <a:gd name="connsiteY0" fmla="*/ 504247 h 963837"/>
                      <a:gd name="connsiteX1" fmla="*/ 530341 w 1029221"/>
                      <a:gd name="connsiteY1" fmla="*/ 962729 h 963837"/>
                      <a:gd name="connsiteX2" fmla="*/ 11496 w 1029221"/>
                      <a:gd name="connsiteY2" fmla="*/ 672267 h 963837"/>
                      <a:gd name="connsiteX3" fmla="*/ 283136 w 1029221"/>
                      <a:gd name="connsiteY3" fmla="*/ 0 h 963837"/>
                      <a:gd name="connsiteX4" fmla="*/ 429629 w 1029221"/>
                      <a:gd name="connsiteY4" fmla="*/ 307721 h 963837"/>
                      <a:gd name="connsiteX5" fmla="*/ 353102 w 1029221"/>
                      <a:gd name="connsiteY5" fmla="*/ 633867 h 963837"/>
                      <a:gd name="connsiteX6" fmla="*/ 1028612 w 1029221"/>
                      <a:gd name="connsiteY6" fmla="*/ 504247 h 963837"/>
                      <a:gd name="connsiteX0" fmla="*/ 1026703 w 1027312"/>
                      <a:gd name="connsiteY0" fmla="*/ 504247 h 982787"/>
                      <a:gd name="connsiteX1" fmla="*/ 496682 w 1027312"/>
                      <a:gd name="connsiteY1" fmla="*/ 981779 h 982787"/>
                      <a:gd name="connsiteX2" fmla="*/ 9587 w 1027312"/>
                      <a:gd name="connsiteY2" fmla="*/ 672267 h 982787"/>
                      <a:gd name="connsiteX3" fmla="*/ 281227 w 1027312"/>
                      <a:gd name="connsiteY3" fmla="*/ 0 h 982787"/>
                      <a:gd name="connsiteX4" fmla="*/ 427720 w 1027312"/>
                      <a:gd name="connsiteY4" fmla="*/ 307721 h 982787"/>
                      <a:gd name="connsiteX5" fmla="*/ 351193 w 1027312"/>
                      <a:gd name="connsiteY5" fmla="*/ 633867 h 982787"/>
                      <a:gd name="connsiteX6" fmla="*/ 1026703 w 1027312"/>
                      <a:gd name="connsiteY6" fmla="*/ 504247 h 982787"/>
                      <a:gd name="connsiteX0" fmla="*/ 1026703 w 1027312"/>
                      <a:gd name="connsiteY0" fmla="*/ 504247 h 970155"/>
                      <a:gd name="connsiteX1" fmla="*/ 496682 w 1027312"/>
                      <a:gd name="connsiteY1" fmla="*/ 969082 h 970155"/>
                      <a:gd name="connsiteX2" fmla="*/ 9587 w 1027312"/>
                      <a:gd name="connsiteY2" fmla="*/ 672267 h 970155"/>
                      <a:gd name="connsiteX3" fmla="*/ 281227 w 1027312"/>
                      <a:gd name="connsiteY3" fmla="*/ 0 h 970155"/>
                      <a:gd name="connsiteX4" fmla="*/ 427720 w 1027312"/>
                      <a:gd name="connsiteY4" fmla="*/ 307721 h 970155"/>
                      <a:gd name="connsiteX5" fmla="*/ 351193 w 1027312"/>
                      <a:gd name="connsiteY5" fmla="*/ 633867 h 970155"/>
                      <a:gd name="connsiteX6" fmla="*/ 1026703 w 1027312"/>
                      <a:gd name="connsiteY6" fmla="*/ 504247 h 970155"/>
                      <a:gd name="connsiteX0" fmla="*/ 1026703 w 1027312"/>
                      <a:gd name="connsiteY0" fmla="*/ 504247 h 969117"/>
                      <a:gd name="connsiteX1" fmla="*/ 496682 w 1027312"/>
                      <a:gd name="connsiteY1" fmla="*/ 969082 h 969117"/>
                      <a:gd name="connsiteX2" fmla="*/ 9587 w 1027312"/>
                      <a:gd name="connsiteY2" fmla="*/ 672267 h 969117"/>
                      <a:gd name="connsiteX3" fmla="*/ 281227 w 1027312"/>
                      <a:gd name="connsiteY3" fmla="*/ 0 h 969117"/>
                      <a:gd name="connsiteX4" fmla="*/ 427720 w 1027312"/>
                      <a:gd name="connsiteY4" fmla="*/ 307721 h 969117"/>
                      <a:gd name="connsiteX5" fmla="*/ 351193 w 1027312"/>
                      <a:gd name="connsiteY5" fmla="*/ 633867 h 969117"/>
                      <a:gd name="connsiteX6" fmla="*/ 1026703 w 1027312"/>
                      <a:gd name="connsiteY6" fmla="*/ 504247 h 969117"/>
                      <a:gd name="connsiteX0" fmla="*/ 1026703 w 1027312"/>
                      <a:gd name="connsiteY0" fmla="*/ 504247 h 969649"/>
                      <a:gd name="connsiteX1" fmla="*/ 496682 w 1027312"/>
                      <a:gd name="connsiteY1" fmla="*/ 969082 h 969649"/>
                      <a:gd name="connsiteX2" fmla="*/ 9587 w 1027312"/>
                      <a:gd name="connsiteY2" fmla="*/ 672267 h 969649"/>
                      <a:gd name="connsiteX3" fmla="*/ 281227 w 1027312"/>
                      <a:gd name="connsiteY3" fmla="*/ 0 h 969649"/>
                      <a:gd name="connsiteX4" fmla="*/ 427720 w 1027312"/>
                      <a:gd name="connsiteY4" fmla="*/ 307721 h 969649"/>
                      <a:gd name="connsiteX5" fmla="*/ 351193 w 1027312"/>
                      <a:gd name="connsiteY5" fmla="*/ 633867 h 969649"/>
                      <a:gd name="connsiteX6" fmla="*/ 1026703 w 1027312"/>
                      <a:gd name="connsiteY6" fmla="*/ 504247 h 969649"/>
                      <a:gd name="connsiteX0" fmla="*/ 1026703 w 1027312"/>
                      <a:gd name="connsiteY0" fmla="*/ 504247 h 969113"/>
                      <a:gd name="connsiteX1" fmla="*/ 496682 w 1027312"/>
                      <a:gd name="connsiteY1" fmla="*/ 969082 h 969113"/>
                      <a:gd name="connsiteX2" fmla="*/ 9587 w 1027312"/>
                      <a:gd name="connsiteY2" fmla="*/ 672267 h 969113"/>
                      <a:gd name="connsiteX3" fmla="*/ 281227 w 1027312"/>
                      <a:gd name="connsiteY3" fmla="*/ 0 h 969113"/>
                      <a:gd name="connsiteX4" fmla="*/ 427720 w 1027312"/>
                      <a:gd name="connsiteY4" fmla="*/ 307721 h 969113"/>
                      <a:gd name="connsiteX5" fmla="*/ 351193 w 1027312"/>
                      <a:gd name="connsiteY5" fmla="*/ 633867 h 969113"/>
                      <a:gd name="connsiteX6" fmla="*/ 1026703 w 1027312"/>
                      <a:gd name="connsiteY6" fmla="*/ 504247 h 969113"/>
                      <a:gd name="connsiteX0" fmla="*/ 976598 w 977207"/>
                      <a:gd name="connsiteY0" fmla="*/ 504247 h 971162"/>
                      <a:gd name="connsiteX1" fmla="*/ 446577 w 977207"/>
                      <a:gd name="connsiteY1" fmla="*/ 969082 h 971162"/>
                      <a:gd name="connsiteX2" fmla="*/ 16632 w 977207"/>
                      <a:gd name="connsiteY2" fmla="*/ 646870 h 971162"/>
                      <a:gd name="connsiteX3" fmla="*/ 231122 w 977207"/>
                      <a:gd name="connsiteY3" fmla="*/ 0 h 971162"/>
                      <a:gd name="connsiteX4" fmla="*/ 377615 w 977207"/>
                      <a:gd name="connsiteY4" fmla="*/ 307721 h 971162"/>
                      <a:gd name="connsiteX5" fmla="*/ 301088 w 977207"/>
                      <a:gd name="connsiteY5" fmla="*/ 633867 h 971162"/>
                      <a:gd name="connsiteX6" fmla="*/ 976598 w 977207"/>
                      <a:gd name="connsiteY6" fmla="*/ 504247 h 971162"/>
                      <a:gd name="connsiteX0" fmla="*/ 976598 w 977207"/>
                      <a:gd name="connsiteY0" fmla="*/ 504247 h 971444"/>
                      <a:gd name="connsiteX1" fmla="*/ 446577 w 977207"/>
                      <a:gd name="connsiteY1" fmla="*/ 969082 h 971444"/>
                      <a:gd name="connsiteX2" fmla="*/ 16632 w 977207"/>
                      <a:gd name="connsiteY2" fmla="*/ 646870 h 971444"/>
                      <a:gd name="connsiteX3" fmla="*/ 231122 w 977207"/>
                      <a:gd name="connsiteY3" fmla="*/ 0 h 971444"/>
                      <a:gd name="connsiteX4" fmla="*/ 377615 w 977207"/>
                      <a:gd name="connsiteY4" fmla="*/ 307721 h 971444"/>
                      <a:gd name="connsiteX5" fmla="*/ 301088 w 977207"/>
                      <a:gd name="connsiteY5" fmla="*/ 633867 h 971444"/>
                      <a:gd name="connsiteX6" fmla="*/ 976598 w 977207"/>
                      <a:gd name="connsiteY6" fmla="*/ 504247 h 971444"/>
                      <a:gd name="connsiteX0" fmla="*/ 963157 w 963766"/>
                      <a:gd name="connsiteY0" fmla="*/ 504247 h 970889"/>
                      <a:gd name="connsiteX1" fmla="*/ 433136 w 963766"/>
                      <a:gd name="connsiteY1" fmla="*/ 969082 h 970889"/>
                      <a:gd name="connsiteX2" fmla="*/ 3191 w 963766"/>
                      <a:gd name="connsiteY2" fmla="*/ 646870 h 970889"/>
                      <a:gd name="connsiteX3" fmla="*/ 217681 w 963766"/>
                      <a:gd name="connsiteY3" fmla="*/ 0 h 970889"/>
                      <a:gd name="connsiteX4" fmla="*/ 364174 w 963766"/>
                      <a:gd name="connsiteY4" fmla="*/ 307721 h 970889"/>
                      <a:gd name="connsiteX5" fmla="*/ 287647 w 963766"/>
                      <a:gd name="connsiteY5" fmla="*/ 633867 h 970889"/>
                      <a:gd name="connsiteX6" fmla="*/ 963157 w 963766"/>
                      <a:gd name="connsiteY6" fmla="*/ 504247 h 970889"/>
                      <a:gd name="connsiteX0" fmla="*/ 986032 w 986641"/>
                      <a:gd name="connsiteY0" fmla="*/ 281994 h 748597"/>
                      <a:gd name="connsiteX1" fmla="*/ 456011 w 986641"/>
                      <a:gd name="connsiteY1" fmla="*/ 746829 h 748597"/>
                      <a:gd name="connsiteX2" fmla="*/ 26066 w 986641"/>
                      <a:gd name="connsiteY2" fmla="*/ 424617 h 748597"/>
                      <a:gd name="connsiteX3" fmla="*/ 208806 w 986641"/>
                      <a:gd name="connsiteY3" fmla="*/ 0 h 748597"/>
                      <a:gd name="connsiteX4" fmla="*/ 387049 w 986641"/>
                      <a:gd name="connsiteY4" fmla="*/ 85468 h 748597"/>
                      <a:gd name="connsiteX5" fmla="*/ 310522 w 986641"/>
                      <a:gd name="connsiteY5" fmla="*/ 411614 h 748597"/>
                      <a:gd name="connsiteX6" fmla="*/ 986032 w 986641"/>
                      <a:gd name="connsiteY6" fmla="*/ 281994 h 748597"/>
                      <a:gd name="connsiteX0" fmla="*/ 986032 w 986641"/>
                      <a:gd name="connsiteY0" fmla="*/ 281994 h 748597"/>
                      <a:gd name="connsiteX1" fmla="*/ 456011 w 986641"/>
                      <a:gd name="connsiteY1" fmla="*/ 746829 h 748597"/>
                      <a:gd name="connsiteX2" fmla="*/ 26066 w 986641"/>
                      <a:gd name="connsiteY2" fmla="*/ 424617 h 748597"/>
                      <a:gd name="connsiteX3" fmla="*/ 208806 w 986641"/>
                      <a:gd name="connsiteY3" fmla="*/ 0 h 748597"/>
                      <a:gd name="connsiteX4" fmla="*/ 323549 w 986641"/>
                      <a:gd name="connsiteY4" fmla="*/ 66418 h 748597"/>
                      <a:gd name="connsiteX5" fmla="*/ 310522 w 986641"/>
                      <a:gd name="connsiteY5" fmla="*/ 411614 h 748597"/>
                      <a:gd name="connsiteX6" fmla="*/ 986032 w 986641"/>
                      <a:gd name="connsiteY6" fmla="*/ 281994 h 748597"/>
                      <a:gd name="connsiteX0" fmla="*/ 986032 w 986641"/>
                      <a:gd name="connsiteY0" fmla="*/ 281994 h 748597"/>
                      <a:gd name="connsiteX1" fmla="*/ 456011 w 986641"/>
                      <a:gd name="connsiteY1" fmla="*/ 746829 h 748597"/>
                      <a:gd name="connsiteX2" fmla="*/ 26066 w 986641"/>
                      <a:gd name="connsiteY2" fmla="*/ 424617 h 748597"/>
                      <a:gd name="connsiteX3" fmla="*/ 208806 w 986641"/>
                      <a:gd name="connsiteY3" fmla="*/ 0 h 748597"/>
                      <a:gd name="connsiteX4" fmla="*/ 323549 w 986641"/>
                      <a:gd name="connsiteY4" fmla="*/ 66418 h 748597"/>
                      <a:gd name="connsiteX5" fmla="*/ 310522 w 986641"/>
                      <a:gd name="connsiteY5" fmla="*/ 411614 h 748597"/>
                      <a:gd name="connsiteX6" fmla="*/ 986032 w 986641"/>
                      <a:gd name="connsiteY6" fmla="*/ 281994 h 748597"/>
                      <a:gd name="connsiteX0" fmla="*/ 983914 w 984523"/>
                      <a:gd name="connsiteY0" fmla="*/ 301044 h 767670"/>
                      <a:gd name="connsiteX1" fmla="*/ 453893 w 984523"/>
                      <a:gd name="connsiteY1" fmla="*/ 765879 h 767670"/>
                      <a:gd name="connsiteX2" fmla="*/ 23948 w 984523"/>
                      <a:gd name="connsiteY2" fmla="*/ 443667 h 767670"/>
                      <a:gd name="connsiteX3" fmla="*/ 213038 w 984523"/>
                      <a:gd name="connsiteY3" fmla="*/ 0 h 767670"/>
                      <a:gd name="connsiteX4" fmla="*/ 321431 w 984523"/>
                      <a:gd name="connsiteY4" fmla="*/ 85468 h 767670"/>
                      <a:gd name="connsiteX5" fmla="*/ 308404 w 984523"/>
                      <a:gd name="connsiteY5" fmla="*/ 430664 h 767670"/>
                      <a:gd name="connsiteX6" fmla="*/ 983914 w 984523"/>
                      <a:gd name="connsiteY6" fmla="*/ 301044 h 767670"/>
                      <a:gd name="connsiteX0" fmla="*/ 978979 w 979588"/>
                      <a:gd name="connsiteY0" fmla="*/ 301044 h 767670"/>
                      <a:gd name="connsiteX1" fmla="*/ 448958 w 979588"/>
                      <a:gd name="connsiteY1" fmla="*/ 765879 h 767670"/>
                      <a:gd name="connsiteX2" fmla="*/ 19013 w 979588"/>
                      <a:gd name="connsiteY2" fmla="*/ 443667 h 767670"/>
                      <a:gd name="connsiteX3" fmla="*/ 208103 w 979588"/>
                      <a:gd name="connsiteY3" fmla="*/ 0 h 767670"/>
                      <a:gd name="connsiteX4" fmla="*/ 316496 w 979588"/>
                      <a:gd name="connsiteY4" fmla="*/ 85468 h 767670"/>
                      <a:gd name="connsiteX5" fmla="*/ 303469 w 979588"/>
                      <a:gd name="connsiteY5" fmla="*/ 430664 h 767670"/>
                      <a:gd name="connsiteX6" fmla="*/ 978979 w 979588"/>
                      <a:gd name="connsiteY6" fmla="*/ 301044 h 767670"/>
                      <a:gd name="connsiteX0" fmla="*/ 962607 w 963216"/>
                      <a:gd name="connsiteY0" fmla="*/ 301044 h 767163"/>
                      <a:gd name="connsiteX1" fmla="*/ 432586 w 963216"/>
                      <a:gd name="connsiteY1" fmla="*/ 765879 h 767163"/>
                      <a:gd name="connsiteX2" fmla="*/ 2641 w 963216"/>
                      <a:gd name="connsiteY2" fmla="*/ 443667 h 767163"/>
                      <a:gd name="connsiteX3" fmla="*/ 191731 w 963216"/>
                      <a:gd name="connsiteY3" fmla="*/ 0 h 767163"/>
                      <a:gd name="connsiteX4" fmla="*/ 300124 w 963216"/>
                      <a:gd name="connsiteY4" fmla="*/ 85468 h 767163"/>
                      <a:gd name="connsiteX5" fmla="*/ 287097 w 963216"/>
                      <a:gd name="connsiteY5" fmla="*/ 430664 h 767163"/>
                      <a:gd name="connsiteX6" fmla="*/ 962607 w 963216"/>
                      <a:gd name="connsiteY6" fmla="*/ 301044 h 767163"/>
                      <a:gd name="connsiteX0" fmla="*/ 962607 w 963216"/>
                      <a:gd name="connsiteY0" fmla="*/ 301044 h 767670"/>
                      <a:gd name="connsiteX1" fmla="*/ 432586 w 963216"/>
                      <a:gd name="connsiteY1" fmla="*/ 765879 h 767670"/>
                      <a:gd name="connsiteX2" fmla="*/ 2641 w 963216"/>
                      <a:gd name="connsiteY2" fmla="*/ 443667 h 767670"/>
                      <a:gd name="connsiteX3" fmla="*/ 191731 w 963216"/>
                      <a:gd name="connsiteY3" fmla="*/ 0 h 767670"/>
                      <a:gd name="connsiteX4" fmla="*/ 300124 w 963216"/>
                      <a:gd name="connsiteY4" fmla="*/ 85468 h 767670"/>
                      <a:gd name="connsiteX5" fmla="*/ 287097 w 963216"/>
                      <a:gd name="connsiteY5" fmla="*/ 430664 h 767670"/>
                      <a:gd name="connsiteX6" fmla="*/ 962607 w 963216"/>
                      <a:gd name="connsiteY6" fmla="*/ 301044 h 767670"/>
                      <a:gd name="connsiteX0" fmla="*/ 962607 w 963216"/>
                      <a:gd name="connsiteY0" fmla="*/ 301044 h 768626"/>
                      <a:gd name="connsiteX1" fmla="*/ 432586 w 963216"/>
                      <a:gd name="connsiteY1" fmla="*/ 765879 h 768626"/>
                      <a:gd name="connsiteX2" fmla="*/ 2641 w 963216"/>
                      <a:gd name="connsiteY2" fmla="*/ 443667 h 768626"/>
                      <a:gd name="connsiteX3" fmla="*/ 191731 w 963216"/>
                      <a:gd name="connsiteY3" fmla="*/ 0 h 768626"/>
                      <a:gd name="connsiteX4" fmla="*/ 300124 w 963216"/>
                      <a:gd name="connsiteY4" fmla="*/ 85468 h 768626"/>
                      <a:gd name="connsiteX5" fmla="*/ 287097 w 963216"/>
                      <a:gd name="connsiteY5" fmla="*/ 430664 h 768626"/>
                      <a:gd name="connsiteX6" fmla="*/ 962607 w 963216"/>
                      <a:gd name="connsiteY6" fmla="*/ 301044 h 768626"/>
                      <a:gd name="connsiteX0" fmla="*/ 962607 w 963216"/>
                      <a:gd name="connsiteY0" fmla="*/ 301044 h 766888"/>
                      <a:gd name="connsiteX1" fmla="*/ 432586 w 963216"/>
                      <a:gd name="connsiteY1" fmla="*/ 765879 h 766888"/>
                      <a:gd name="connsiteX2" fmla="*/ 2641 w 963216"/>
                      <a:gd name="connsiteY2" fmla="*/ 443667 h 766888"/>
                      <a:gd name="connsiteX3" fmla="*/ 191731 w 963216"/>
                      <a:gd name="connsiteY3" fmla="*/ 0 h 766888"/>
                      <a:gd name="connsiteX4" fmla="*/ 300124 w 963216"/>
                      <a:gd name="connsiteY4" fmla="*/ 85468 h 766888"/>
                      <a:gd name="connsiteX5" fmla="*/ 287097 w 963216"/>
                      <a:gd name="connsiteY5" fmla="*/ 430664 h 766888"/>
                      <a:gd name="connsiteX6" fmla="*/ 962607 w 963216"/>
                      <a:gd name="connsiteY6" fmla="*/ 301044 h 766888"/>
                      <a:gd name="connsiteX0" fmla="*/ 962607 w 963175"/>
                      <a:gd name="connsiteY0" fmla="*/ 301044 h 766888"/>
                      <a:gd name="connsiteX1" fmla="*/ 432586 w 963175"/>
                      <a:gd name="connsiteY1" fmla="*/ 765879 h 766888"/>
                      <a:gd name="connsiteX2" fmla="*/ 2641 w 963175"/>
                      <a:gd name="connsiteY2" fmla="*/ 443667 h 766888"/>
                      <a:gd name="connsiteX3" fmla="*/ 191731 w 963175"/>
                      <a:gd name="connsiteY3" fmla="*/ 0 h 766888"/>
                      <a:gd name="connsiteX4" fmla="*/ 300124 w 963175"/>
                      <a:gd name="connsiteY4" fmla="*/ 85468 h 766888"/>
                      <a:gd name="connsiteX5" fmla="*/ 248997 w 963175"/>
                      <a:gd name="connsiteY5" fmla="*/ 500514 h 766888"/>
                      <a:gd name="connsiteX6" fmla="*/ 962607 w 963175"/>
                      <a:gd name="connsiteY6" fmla="*/ 301044 h 766888"/>
                      <a:gd name="connsiteX0" fmla="*/ 962607 w 963317"/>
                      <a:gd name="connsiteY0" fmla="*/ 301044 h 766888"/>
                      <a:gd name="connsiteX1" fmla="*/ 432586 w 963317"/>
                      <a:gd name="connsiteY1" fmla="*/ 765879 h 766888"/>
                      <a:gd name="connsiteX2" fmla="*/ 2641 w 963317"/>
                      <a:gd name="connsiteY2" fmla="*/ 443667 h 766888"/>
                      <a:gd name="connsiteX3" fmla="*/ 191731 w 963317"/>
                      <a:gd name="connsiteY3" fmla="*/ 0 h 766888"/>
                      <a:gd name="connsiteX4" fmla="*/ 300124 w 963317"/>
                      <a:gd name="connsiteY4" fmla="*/ 85468 h 766888"/>
                      <a:gd name="connsiteX5" fmla="*/ 248997 w 963317"/>
                      <a:gd name="connsiteY5" fmla="*/ 500514 h 766888"/>
                      <a:gd name="connsiteX6" fmla="*/ 962607 w 963317"/>
                      <a:gd name="connsiteY6" fmla="*/ 301044 h 766888"/>
                      <a:gd name="connsiteX0" fmla="*/ 962607 w 963317"/>
                      <a:gd name="connsiteY0" fmla="*/ 301044 h 766888"/>
                      <a:gd name="connsiteX1" fmla="*/ 432586 w 963317"/>
                      <a:gd name="connsiteY1" fmla="*/ 765879 h 766888"/>
                      <a:gd name="connsiteX2" fmla="*/ 2641 w 963317"/>
                      <a:gd name="connsiteY2" fmla="*/ 443667 h 766888"/>
                      <a:gd name="connsiteX3" fmla="*/ 191731 w 963317"/>
                      <a:gd name="connsiteY3" fmla="*/ 0 h 766888"/>
                      <a:gd name="connsiteX4" fmla="*/ 300124 w 963317"/>
                      <a:gd name="connsiteY4" fmla="*/ 85468 h 766888"/>
                      <a:gd name="connsiteX5" fmla="*/ 248997 w 963317"/>
                      <a:gd name="connsiteY5" fmla="*/ 500514 h 766888"/>
                      <a:gd name="connsiteX6" fmla="*/ 962607 w 963317"/>
                      <a:gd name="connsiteY6" fmla="*/ 301044 h 766888"/>
                      <a:gd name="connsiteX0" fmla="*/ 962607 w 963317"/>
                      <a:gd name="connsiteY0" fmla="*/ 301044 h 766888"/>
                      <a:gd name="connsiteX1" fmla="*/ 432586 w 963317"/>
                      <a:gd name="connsiteY1" fmla="*/ 765879 h 766888"/>
                      <a:gd name="connsiteX2" fmla="*/ 2641 w 963317"/>
                      <a:gd name="connsiteY2" fmla="*/ 443667 h 766888"/>
                      <a:gd name="connsiteX3" fmla="*/ 191731 w 963317"/>
                      <a:gd name="connsiteY3" fmla="*/ 0 h 766888"/>
                      <a:gd name="connsiteX4" fmla="*/ 293774 w 963317"/>
                      <a:gd name="connsiteY4" fmla="*/ 117221 h 766888"/>
                      <a:gd name="connsiteX5" fmla="*/ 248997 w 963317"/>
                      <a:gd name="connsiteY5" fmla="*/ 500514 h 766888"/>
                      <a:gd name="connsiteX6" fmla="*/ 962607 w 963317"/>
                      <a:gd name="connsiteY6" fmla="*/ 301044 h 766888"/>
                      <a:gd name="connsiteX0" fmla="*/ 962607 w 963317"/>
                      <a:gd name="connsiteY0" fmla="*/ 301044 h 766888"/>
                      <a:gd name="connsiteX1" fmla="*/ 432586 w 963317"/>
                      <a:gd name="connsiteY1" fmla="*/ 765879 h 766888"/>
                      <a:gd name="connsiteX2" fmla="*/ 2641 w 963317"/>
                      <a:gd name="connsiteY2" fmla="*/ 443667 h 766888"/>
                      <a:gd name="connsiteX3" fmla="*/ 191731 w 963317"/>
                      <a:gd name="connsiteY3" fmla="*/ 0 h 766888"/>
                      <a:gd name="connsiteX4" fmla="*/ 293774 w 963317"/>
                      <a:gd name="connsiteY4" fmla="*/ 117221 h 766888"/>
                      <a:gd name="connsiteX5" fmla="*/ 248997 w 963317"/>
                      <a:gd name="connsiteY5" fmla="*/ 500514 h 766888"/>
                      <a:gd name="connsiteX6" fmla="*/ 962607 w 963317"/>
                      <a:gd name="connsiteY6" fmla="*/ 301044 h 766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3317" h="766888">
                        <a:moveTo>
                          <a:pt x="962607" y="301044"/>
                        </a:moveTo>
                        <a:cubicBezTo>
                          <a:pt x="961638" y="436339"/>
                          <a:pt x="668780" y="748459"/>
                          <a:pt x="432586" y="765879"/>
                        </a:cubicBezTo>
                        <a:cubicBezTo>
                          <a:pt x="196392" y="783299"/>
                          <a:pt x="4684" y="571317"/>
                          <a:pt x="2641" y="443667"/>
                        </a:cubicBezTo>
                        <a:cubicBezTo>
                          <a:pt x="598" y="316017"/>
                          <a:pt x="-30893" y="211593"/>
                          <a:pt x="191731" y="0"/>
                        </a:cubicBezTo>
                        <a:lnTo>
                          <a:pt x="293774" y="117221"/>
                        </a:lnTo>
                        <a:cubicBezTo>
                          <a:pt x="203835" y="210168"/>
                          <a:pt x="139642" y="288378"/>
                          <a:pt x="248997" y="500514"/>
                        </a:cubicBezTo>
                        <a:cubicBezTo>
                          <a:pt x="545677" y="731715"/>
                          <a:pt x="983338" y="198609"/>
                          <a:pt x="962607" y="3010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r="5400000" sx="105000" sy="105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5" name="Freeform 214"/>
                  <p:cNvSpPr/>
                  <p:nvPr/>
                </p:nvSpPr>
                <p:spPr>
                  <a:xfrm>
                    <a:off x="3890689" y="6099117"/>
                    <a:ext cx="269903" cy="273105"/>
                  </a:xfrm>
                  <a:custGeom>
                    <a:avLst/>
                    <a:gdLst>
                      <a:gd name="connsiteX0" fmla="*/ 0 w 908050"/>
                      <a:gd name="connsiteY0" fmla="*/ 209550 h 825500"/>
                      <a:gd name="connsiteX1" fmla="*/ 222250 w 908050"/>
                      <a:gd name="connsiteY1" fmla="*/ 0 h 825500"/>
                      <a:gd name="connsiteX2" fmla="*/ 450850 w 908050"/>
                      <a:gd name="connsiteY2" fmla="*/ 12700 h 825500"/>
                      <a:gd name="connsiteX3" fmla="*/ 330200 w 908050"/>
                      <a:gd name="connsiteY3" fmla="*/ 152400 h 825500"/>
                      <a:gd name="connsiteX4" fmla="*/ 908050 w 908050"/>
                      <a:gd name="connsiteY4" fmla="*/ 749300 h 825500"/>
                      <a:gd name="connsiteX5" fmla="*/ 812800 w 908050"/>
                      <a:gd name="connsiteY5" fmla="*/ 825500 h 825500"/>
                      <a:gd name="connsiteX6" fmla="*/ 234950 w 908050"/>
                      <a:gd name="connsiteY6" fmla="*/ 241300 h 825500"/>
                      <a:gd name="connsiteX7" fmla="*/ 133350 w 908050"/>
                      <a:gd name="connsiteY7" fmla="*/ 336550 h 825500"/>
                      <a:gd name="connsiteX8" fmla="*/ 0 w 908050"/>
                      <a:gd name="connsiteY8" fmla="*/ 209550 h 825500"/>
                      <a:gd name="connsiteX0" fmla="*/ 0 w 908050"/>
                      <a:gd name="connsiteY0" fmla="*/ 209550 h 825500"/>
                      <a:gd name="connsiteX1" fmla="*/ 222250 w 908050"/>
                      <a:gd name="connsiteY1" fmla="*/ 0 h 825500"/>
                      <a:gd name="connsiteX2" fmla="*/ 450850 w 908050"/>
                      <a:gd name="connsiteY2" fmla="*/ 12700 h 825500"/>
                      <a:gd name="connsiteX3" fmla="*/ 330200 w 908050"/>
                      <a:gd name="connsiteY3" fmla="*/ 152400 h 825500"/>
                      <a:gd name="connsiteX4" fmla="*/ 908050 w 908050"/>
                      <a:gd name="connsiteY4" fmla="*/ 749300 h 825500"/>
                      <a:gd name="connsiteX5" fmla="*/ 819943 w 908050"/>
                      <a:gd name="connsiteY5" fmla="*/ 825500 h 825500"/>
                      <a:gd name="connsiteX6" fmla="*/ 234950 w 908050"/>
                      <a:gd name="connsiteY6" fmla="*/ 241300 h 825500"/>
                      <a:gd name="connsiteX7" fmla="*/ 133350 w 908050"/>
                      <a:gd name="connsiteY7" fmla="*/ 336550 h 825500"/>
                      <a:gd name="connsiteX8" fmla="*/ 0 w 908050"/>
                      <a:gd name="connsiteY8" fmla="*/ 209550 h 825500"/>
                      <a:gd name="connsiteX0" fmla="*/ 0 w 908050"/>
                      <a:gd name="connsiteY0" fmla="*/ 209550 h 835025"/>
                      <a:gd name="connsiteX1" fmla="*/ 222250 w 908050"/>
                      <a:gd name="connsiteY1" fmla="*/ 0 h 835025"/>
                      <a:gd name="connsiteX2" fmla="*/ 450850 w 908050"/>
                      <a:gd name="connsiteY2" fmla="*/ 12700 h 835025"/>
                      <a:gd name="connsiteX3" fmla="*/ 330200 w 908050"/>
                      <a:gd name="connsiteY3" fmla="*/ 152400 h 835025"/>
                      <a:gd name="connsiteX4" fmla="*/ 908050 w 908050"/>
                      <a:gd name="connsiteY4" fmla="*/ 749300 h 835025"/>
                      <a:gd name="connsiteX5" fmla="*/ 808037 w 908050"/>
                      <a:gd name="connsiteY5" fmla="*/ 835025 h 835025"/>
                      <a:gd name="connsiteX6" fmla="*/ 234950 w 908050"/>
                      <a:gd name="connsiteY6" fmla="*/ 241300 h 835025"/>
                      <a:gd name="connsiteX7" fmla="*/ 133350 w 908050"/>
                      <a:gd name="connsiteY7" fmla="*/ 336550 h 835025"/>
                      <a:gd name="connsiteX8" fmla="*/ 0 w 908050"/>
                      <a:gd name="connsiteY8" fmla="*/ 209550 h 835025"/>
                      <a:gd name="connsiteX0" fmla="*/ 0 w 910431"/>
                      <a:gd name="connsiteY0" fmla="*/ 209550 h 835025"/>
                      <a:gd name="connsiteX1" fmla="*/ 222250 w 910431"/>
                      <a:gd name="connsiteY1" fmla="*/ 0 h 835025"/>
                      <a:gd name="connsiteX2" fmla="*/ 450850 w 910431"/>
                      <a:gd name="connsiteY2" fmla="*/ 12700 h 835025"/>
                      <a:gd name="connsiteX3" fmla="*/ 330200 w 910431"/>
                      <a:gd name="connsiteY3" fmla="*/ 152400 h 835025"/>
                      <a:gd name="connsiteX4" fmla="*/ 910431 w 910431"/>
                      <a:gd name="connsiteY4" fmla="*/ 730250 h 835025"/>
                      <a:gd name="connsiteX5" fmla="*/ 808037 w 910431"/>
                      <a:gd name="connsiteY5" fmla="*/ 835025 h 835025"/>
                      <a:gd name="connsiteX6" fmla="*/ 234950 w 910431"/>
                      <a:gd name="connsiteY6" fmla="*/ 241300 h 835025"/>
                      <a:gd name="connsiteX7" fmla="*/ 133350 w 910431"/>
                      <a:gd name="connsiteY7" fmla="*/ 336550 h 835025"/>
                      <a:gd name="connsiteX8" fmla="*/ 0 w 910431"/>
                      <a:gd name="connsiteY8" fmla="*/ 209550 h 835025"/>
                      <a:gd name="connsiteX0" fmla="*/ 0 w 922338"/>
                      <a:gd name="connsiteY0" fmla="*/ 209550 h 835025"/>
                      <a:gd name="connsiteX1" fmla="*/ 222250 w 922338"/>
                      <a:gd name="connsiteY1" fmla="*/ 0 h 835025"/>
                      <a:gd name="connsiteX2" fmla="*/ 450850 w 922338"/>
                      <a:gd name="connsiteY2" fmla="*/ 12700 h 835025"/>
                      <a:gd name="connsiteX3" fmla="*/ 330200 w 922338"/>
                      <a:gd name="connsiteY3" fmla="*/ 152400 h 835025"/>
                      <a:gd name="connsiteX4" fmla="*/ 922338 w 922338"/>
                      <a:gd name="connsiteY4" fmla="*/ 727869 h 835025"/>
                      <a:gd name="connsiteX5" fmla="*/ 808037 w 922338"/>
                      <a:gd name="connsiteY5" fmla="*/ 835025 h 835025"/>
                      <a:gd name="connsiteX6" fmla="*/ 234950 w 922338"/>
                      <a:gd name="connsiteY6" fmla="*/ 241300 h 835025"/>
                      <a:gd name="connsiteX7" fmla="*/ 133350 w 922338"/>
                      <a:gd name="connsiteY7" fmla="*/ 336550 h 835025"/>
                      <a:gd name="connsiteX8" fmla="*/ 0 w 922338"/>
                      <a:gd name="connsiteY8" fmla="*/ 209550 h 835025"/>
                      <a:gd name="connsiteX0" fmla="*/ 0 w 922338"/>
                      <a:gd name="connsiteY0" fmla="*/ 209550 h 839788"/>
                      <a:gd name="connsiteX1" fmla="*/ 222250 w 922338"/>
                      <a:gd name="connsiteY1" fmla="*/ 0 h 839788"/>
                      <a:gd name="connsiteX2" fmla="*/ 450850 w 922338"/>
                      <a:gd name="connsiteY2" fmla="*/ 12700 h 839788"/>
                      <a:gd name="connsiteX3" fmla="*/ 330200 w 922338"/>
                      <a:gd name="connsiteY3" fmla="*/ 152400 h 839788"/>
                      <a:gd name="connsiteX4" fmla="*/ 922338 w 922338"/>
                      <a:gd name="connsiteY4" fmla="*/ 727869 h 839788"/>
                      <a:gd name="connsiteX5" fmla="*/ 800894 w 922338"/>
                      <a:gd name="connsiteY5" fmla="*/ 839788 h 839788"/>
                      <a:gd name="connsiteX6" fmla="*/ 234950 w 922338"/>
                      <a:gd name="connsiteY6" fmla="*/ 241300 h 839788"/>
                      <a:gd name="connsiteX7" fmla="*/ 133350 w 922338"/>
                      <a:gd name="connsiteY7" fmla="*/ 336550 h 839788"/>
                      <a:gd name="connsiteX8" fmla="*/ 0 w 922338"/>
                      <a:gd name="connsiteY8" fmla="*/ 209550 h 839788"/>
                      <a:gd name="connsiteX0" fmla="*/ 0 w 922338"/>
                      <a:gd name="connsiteY0" fmla="*/ 209550 h 840062"/>
                      <a:gd name="connsiteX1" fmla="*/ 222250 w 922338"/>
                      <a:gd name="connsiteY1" fmla="*/ 0 h 840062"/>
                      <a:gd name="connsiteX2" fmla="*/ 450850 w 922338"/>
                      <a:gd name="connsiteY2" fmla="*/ 12700 h 840062"/>
                      <a:gd name="connsiteX3" fmla="*/ 330200 w 922338"/>
                      <a:gd name="connsiteY3" fmla="*/ 152400 h 840062"/>
                      <a:gd name="connsiteX4" fmla="*/ 922338 w 922338"/>
                      <a:gd name="connsiteY4" fmla="*/ 727869 h 840062"/>
                      <a:gd name="connsiteX5" fmla="*/ 800894 w 922338"/>
                      <a:gd name="connsiteY5" fmla="*/ 839788 h 840062"/>
                      <a:gd name="connsiteX6" fmla="*/ 234950 w 922338"/>
                      <a:gd name="connsiteY6" fmla="*/ 241300 h 840062"/>
                      <a:gd name="connsiteX7" fmla="*/ 133350 w 922338"/>
                      <a:gd name="connsiteY7" fmla="*/ 336550 h 840062"/>
                      <a:gd name="connsiteX8" fmla="*/ 0 w 922338"/>
                      <a:gd name="connsiteY8" fmla="*/ 209550 h 840062"/>
                      <a:gd name="connsiteX0" fmla="*/ 0 w 922338"/>
                      <a:gd name="connsiteY0" fmla="*/ 209550 h 840562"/>
                      <a:gd name="connsiteX1" fmla="*/ 222250 w 922338"/>
                      <a:gd name="connsiteY1" fmla="*/ 0 h 840562"/>
                      <a:gd name="connsiteX2" fmla="*/ 450850 w 922338"/>
                      <a:gd name="connsiteY2" fmla="*/ 12700 h 840562"/>
                      <a:gd name="connsiteX3" fmla="*/ 330200 w 922338"/>
                      <a:gd name="connsiteY3" fmla="*/ 152400 h 840562"/>
                      <a:gd name="connsiteX4" fmla="*/ 922338 w 922338"/>
                      <a:gd name="connsiteY4" fmla="*/ 727869 h 840562"/>
                      <a:gd name="connsiteX5" fmla="*/ 800894 w 922338"/>
                      <a:gd name="connsiteY5" fmla="*/ 839788 h 840562"/>
                      <a:gd name="connsiteX6" fmla="*/ 234950 w 922338"/>
                      <a:gd name="connsiteY6" fmla="*/ 241300 h 840562"/>
                      <a:gd name="connsiteX7" fmla="*/ 133350 w 922338"/>
                      <a:gd name="connsiteY7" fmla="*/ 336550 h 840562"/>
                      <a:gd name="connsiteX8" fmla="*/ 0 w 922338"/>
                      <a:gd name="connsiteY8" fmla="*/ 209550 h 840562"/>
                      <a:gd name="connsiteX0" fmla="*/ 0 w 952712"/>
                      <a:gd name="connsiteY0" fmla="*/ 209550 h 873104"/>
                      <a:gd name="connsiteX1" fmla="*/ 222250 w 952712"/>
                      <a:gd name="connsiteY1" fmla="*/ 0 h 873104"/>
                      <a:gd name="connsiteX2" fmla="*/ 450850 w 952712"/>
                      <a:gd name="connsiteY2" fmla="*/ 12700 h 873104"/>
                      <a:gd name="connsiteX3" fmla="*/ 330200 w 952712"/>
                      <a:gd name="connsiteY3" fmla="*/ 152400 h 873104"/>
                      <a:gd name="connsiteX4" fmla="*/ 922338 w 952712"/>
                      <a:gd name="connsiteY4" fmla="*/ 727869 h 873104"/>
                      <a:gd name="connsiteX5" fmla="*/ 800894 w 952712"/>
                      <a:gd name="connsiteY5" fmla="*/ 839788 h 873104"/>
                      <a:gd name="connsiteX6" fmla="*/ 234950 w 952712"/>
                      <a:gd name="connsiteY6" fmla="*/ 241300 h 873104"/>
                      <a:gd name="connsiteX7" fmla="*/ 133350 w 952712"/>
                      <a:gd name="connsiteY7" fmla="*/ 336550 h 873104"/>
                      <a:gd name="connsiteX8" fmla="*/ 0 w 952712"/>
                      <a:gd name="connsiteY8" fmla="*/ 209550 h 873104"/>
                      <a:gd name="connsiteX0" fmla="*/ 0 w 968136"/>
                      <a:gd name="connsiteY0" fmla="*/ 209550 h 925311"/>
                      <a:gd name="connsiteX1" fmla="*/ 222250 w 968136"/>
                      <a:gd name="connsiteY1" fmla="*/ 0 h 925311"/>
                      <a:gd name="connsiteX2" fmla="*/ 450850 w 968136"/>
                      <a:gd name="connsiteY2" fmla="*/ 12700 h 925311"/>
                      <a:gd name="connsiteX3" fmla="*/ 330200 w 968136"/>
                      <a:gd name="connsiteY3" fmla="*/ 152400 h 925311"/>
                      <a:gd name="connsiteX4" fmla="*/ 922338 w 968136"/>
                      <a:gd name="connsiteY4" fmla="*/ 727869 h 925311"/>
                      <a:gd name="connsiteX5" fmla="*/ 800894 w 968136"/>
                      <a:gd name="connsiteY5" fmla="*/ 839788 h 925311"/>
                      <a:gd name="connsiteX6" fmla="*/ 234950 w 968136"/>
                      <a:gd name="connsiteY6" fmla="*/ 241300 h 925311"/>
                      <a:gd name="connsiteX7" fmla="*/ 133350 w 968136"/>
                      <a:gd name="connsiteY7" fmla="*/ 336550 h 925311"/>
                      <a:gd name="connsiteX8" fmla="*/ 0 w 968136"/>
                      <a:gd name="connsiteY8" fmla="*/ 209550 h 925311"/>
                      <a:gd name="connsiteX0" fmla="*/ 0 w 942961"/>
                      <a:gd name="connsiteY0" fmla="*/ 209550 h 847300"/>
                      <a:gd name="connsiteX1" fmla="*/ 222250 w 942961"/>
                      <a:gd name="connsiteY1" fmla="*/ 0 h 847300"/>
                      <a:gd name="connsiteX2" fmla="*/ 450850 w 942961"/>
                      <a:gd name="connsiteY2" fmla="*/ 12700 h 847300"/>
                      <a:gd name="connsiteX3" fmla="*/ 330200 w 942961"/>
                      <a:gd name="connsiteY3" fmla="*/ 152400 h 847300"/>
                      <a:gd name="connsiteX4" fmla="*/ 922338 w 942961"/>
                      <a:gd name="connsiteY4" fmla="*/ 727869 h 847300"/>
                      <a:gd name="connsiteX5" fmla="*/ 800894 w 942961"/>
                      <a:gd name="connsiteY5" fmla="*/ 839788 h 847300"/>
                      <a:gd name="connsiteX6" fmla="*/ 234950 w 942961"/>
                      <a:gd name="connsiteY6" fmla="*/ 241300 h 847300"/>
                      <a:gd name="connsiteX7" fmla="*/ 133350 w 942961"/>
                      <a:gd name="connsiteY7" fmla="*/ 336550 h 847300"/>
                      <a:gd name="connsiteX8" fmla="*/ 0 w 942961"/>
                      <a:gd name="connsiteY8" fmla="*/ 209550 h 847300"/>
                      <a:gd name="connsiteX0" fmla="*/ 0 w 923281"/>
                      <a:gd name="connsiteY0" fmla="*/ 209550 h 844182"/>
                      <a:gd name="connsiteX1" fmla="*/ 222250 w 923281"/>
                      <a:gd name="connsiteY1" fmla="*/ 0 h 844182"/>
                      <a:gd name="connsiteX2" fmla="*/ 450850 w 923281"/>
                      <a:gd name="connsiteY2" fmla="*/ 12700 h 844182"/>
                      <a:gd name="connsiteX3" fmla="*/ 330200 w 923281"/>
                      <a:gd name="connsiteY3" fmla="*/ 152400 h 844182"/>
                      <a:gd name="connsiteX4" fmla="*/ 922338 w 923281"/>
                      <a:gd name="connsiteY4" fmla="*/ 727869 h 844182"/>
                      <a:gd name="connsiteX5" fmla="*/ 800894 w 923281"/>
                      <a:gd name="connsiteY5" fmla="*/ 839788 h 844182"/>
                      <a:gd name="connsiteX6" fmla="*/ 234950 w 923281"/>
                      <a:gd name="connsiteY6" fmla="*/ 241300 h 844182"/>
                      <a:gd name="connsiteX7" fmla="*/ 133350 w 923281"/>
                      <a:gd name="connsiteY7" fmla="*/ 336550 h 844182"/>
                      <a:gd name="connsiteX8" fmla="*/ 0 w 923281"/>
                      <a:gd name="connsiteY8" fmla="*/ 209550 h 844182"/>
                      <a:gd name="connsiteX0" fmla="*/ 0 w 923563"/>
                      <a:gd name="connsiteY0" fmla="*/ 209550 h 849087"/>
                      <a:gd name="connsiteX1" fmla="*/ 222250 w 923563"/>
                      <a:gd name="connsiteY1" fmla="*/ 0 h 849087"/>
                      <a:gd name="connsiteX2" fmla="*/ 450850 w 923563"/>
                      <a:gd name="connsiteY2" fmla="*/ 12700 h 849087"/>
                      <a:gd name="connsiteX3" fmla="*/ 330200 w 923563"/>
                      <a:gd name="connsiteY3" fmla="*/ 152400 h 849087"/>
                      <a:gd name="connsiteX4" fmla="*/ 922338 w 923563"/>
                      <a:gd name="connsiteY4" fmla="*/ 727869 h 849087"/>
                      <a:gd name="connsiteX5" fmla="*/ 800894 w 923563"/>
                      <a:gd name="connsiteY5" fmla="*/ 839788 h 849087"/>
                      <a:gd name="connsiteX6" fmla="*/ 234950 w 923563"/>
                      <a:gd name="connsiteY6" fmla="*/ 241300 h 849087"/>
                      <a:gd name="connsiteX7" fmla="*/ 133350 w 923563"/>
                      <a:gd name="connsiteY7" fmla="*/ 336550 h 849087"/>
                      <a:gd name="connsiteX8" fmla="*/ 0 w 923563"/>
                      <a:gd name="connsiteY8" fmla="*/ 209550 h 849087"/>
                      <a:gd name="connsiteX0" fmla="*/ 0 w 923893"/>
                      <a:gd name="connsiteY0" fmla="*/ 209550 h 853577"/>
                      <a:gd name="connsiteX1" fmla="*/ 222250 w 923893"/>
                      <a:gd name="connsiteY1" fmla="*/ 0 h 853577"/>
                      <a:gd name="connsiteX2" fmla="*/ 450850 w 923893"/>
                      <a:gd name="connsiteY2" fmla="*/ 12700 h 853577"/>
                      <a:gd name="connsiteX3" fmla="*/ 330200 w 923893"/>
                      <a:gd name="connsiteY3" fmla="*/ 152400 h 853577"/>
                      <a:gd name="connsiteX4" fmla="*/ 922338 w 923893"/>
                      <a:gd name="connsiteY4" fmla="*/ 727869 h 853577"/>
                      <a:gd name="connsiteX5" fmla="*/ 800894 w 923893"/>
                      <a:gd name="connsiteY5" fmla="*/ 839788 h 853577"/>
                      <a:gd name="connsiteX6" fmla="*/ 234950 w 923893"/>
                      <a:gd name="connsiteY6" fmla="*/ 241300 h 853577"/>
                      <a:gd name="connsiteX7" fmla="*/ 133350 w 923893"/>
                      <a:gd name="connsiteY7" fmla="*/ 336550 h 853577"/>
                      <a:gd name="connsiteX8" fmla="*/ 0 w 923893"/>
                      <a:gd name="connsiteY8" fmla="*/ 209550 h 853577"/>
                      <a:gd name="connsiteX0" fmla="*/ 0 w 946123"/>
                      <a:gd name="connsiteY0" fmla="*/ 209550 h 852308"/>
                      <a:gd name="connsiteX1" fmla="*/ 222250 w 946123"/>
                      <a:gd name="connsiteY1" fmla="*/ 0 h 852308"/>
                      <a:gd name="connsiteX2" fmla="*/ 450850 w 946123"/>
                      <a:gd name="connsiteY2" fmla="*/ 12700 h 852308"/>
                      <a:gd name="connsiteX3" fmla="*/ 330200 w 946123"/>
                      <a:gd name="connsiteY3" fmla="*/ 152400 h 852308"/>
                      <a:gd name="connsiteX4" fmla="*/ 922338 w 946123"/>
                      <a:gd name="connsiteY4" fmla="*/ 727869 h 852308"/>
                      <a:gd name="connsiteX5" fmla="*/ 793750 w 946123"/>
                      <a:gd name="connsiteY5" fmla="*/ 832644 h 852308"/>
                      <a:gd name="connsiteX6" fmla="*/ 234950 w 946123"/>
                      <a:gd name="connsiteY6" fmla="*/ 241300 h 852308"/>
                      <a:gd name="connsiteX7" fmla="*/ 133350 w 946123"/>
                      <a:gd name="connsiteY7" fmla="*/ 336550 h 852308"/>
                      <a:gd name="connsiteX8" fmla="*/ 0 w 946123"/>
                      <a:gd name="connsiteY8" fmla="*/ 209550 h 852308"/>
                      <a:gd name="connsiteX0" fmla="*/ 0 w 943084"/>
                      <a:gd name="connsiteY0" fmla="*/ 209550 h 847144"/>
                      <a:gd name="connsiteX1" fmla="*/ 222250 w 943084"/>
                      <a:gd name="connsiteY1" fmla="*/ 0 h 847144"/>
                      <a:gd name="connsiteX2" fmla="*/ 450850 w 943084"/>
                      <a:gd name="connsiteY2" fmla="*/ 12700 h 847144"/>
                      <a:gd name="connsiteX3" fmla="*/ 330200 w 943084"/>
                      <a:gd name="connsiteY3" fmla="*/ 152400 h 847144"/>
                      <a:gd name="connsiteX4" fmla="*/ 922338 w 943084"/>
                      <a:gd name="connsiteY4" fmla="*/ 727869 h 847144"/>
                      <a:gd name="connsiteX5" fmla="*/ 793750 w 943084"/>
                      <a:gd name="connsiteY5" fmla="*/ 832644 h 847144"/>
                      <a:gd name="connsiteX6" fmla="*/ 234950 w 943084"/>
                      <a:gd name="connsiteY6" fmla="*/ 241300 h 847144"/>
                      <a:gd name="connsiteX7" fmla="*/ 133350 w 943084"/>
                      <a:gd name="connsiteY7" fmla="*/ 336550 h 847144"/>
                      <a:gd name="connsiteX8" fmla="*/ 0 w 943084"/>
                      <a:gd name="connsiteY8" fmla="*/ 209550 h 847144"/>
                      <a:gd name="connsiteX0" fmla="*/ 0 w 934844"/>
                      <a:gd name="connsiteY0" fmla="*/ 209550 h 862772"/>
                      <a:gd name="connsiteX1" fmla="*/ 222250 w 934844"/>
                      <a:gd name="connsiteY1" fmla="*/ 0 h 862772"/>
                      <a:gd name="connsiteX2" fmla="*/ 450850 w 934844"/>
                      <a:gd name="connsiteY2" fmla="*/ 12700 h 862772"/>
                      <a:gd name="connsiteX3" fmla="*/ 330200 w 934844"/>
                      <a:gd name="connsiteY3" fmla="*/ 152400 h 862772"/>
                      <a:gd name="connsiteX4" fmla="*/ 903288 w 934844"/>
                      <a:gd name="connsiteY4" fmla="*/ 711200 h 862772"/>
                      <a:gd name="connsiteX5" fmla="*/ 793750 w 934844"/>
                      <a:gd name="connsiteY5" fmla="*/ 832644 h 862772"/>
                      <a:gd name="connsiteX6" fmla="*/ 234950 w 934844"/>
                      <a:gd name="connsiteY6" fmla="*/ 241300 h 862772"/>
                      <a:gd name="connsiteX7" fmla="*/ 133350 w 934844"/>
                      <a:gd name="connsiteY7" fmla="*/ 336550 h 862772"/>
                      <a:gd name="connsiteX8" fmla="*/ 0 w 934844"/>
                      <a:gd name="connsiteY8" fmla="*/ 209550 h 862772"/>
                      <a:gd name="connsiteX0" fmla="*/ 0 w 917356"/>
                      <a:gd name="connsiteY0" fmla="*/ 209550 h 854132"/>
                      <a:gd name="connsiteX1" fmla="*/ 222250 w 917356"/>
                      <a:gd name="connsiteY1" fmla="*/ 0 h 854132"/>
                      <a:gd name="connsiteX2" fmla="*/ 450850 w 917356"/>
                      <a:gd name="connsiteY2" fmla="*/ 12700 h 854132"/>
                      <a:gd name="connsiteX3" fmla="*/ 330200 w 917356"/>
                      <a:gd name="connsiteY3" fmla="*/ 152400 h 854132"/>
                      <a:gd name="connsiteX4" fmla="*/ 903288 w 917356"/>
                      <a:gd name="connsiteY4" fmla="*/ 711200 h 854132"/>
                      <a:gd name="connsiteX5" fmla="*/ 793750 w 917356"/>
                      <a:gd name="connsiteY5" fmla="*/ 832644 h 854132"/>
                      <a:gd name="connsiteX6" fmla="*/ 234950 w 917356"/>
                      <a:gd name="connsiteY6" fmla="*/ 241300 h 854132"/>
                      <a:gd name="connsiteX7" fmla="*/ 133350 w 917356"/>
                      <a:gd name="connsiteY7" fmla="*/ 336550 h 854132"/>
                      <a:gd name="connsiteX8" fmla="*/ 0 w 917356"/>
                      <a:gd name="connsiteY8" fmla="*/ 209550 h 854132"/>
                      <a:gd name="connsiteX0" fmla="*/ 0 w 934844"/>
                      <a:gd name="connsiteY0" fmla="*/ 209550 h 858741"/>
                      <a:gd name="connsiteX1" fmla="*/ 222250 w 934844"/>
                      <a:gd name="connsiteY1" fmla="*/ 0 h 858741"/>
                      <a:gd name="connsiteX2" fmla="*/ 450850 w 934844"/>
                      <a:gd name="connsiteY2" fmla="*/ 12700 h 858741"/>
                      <a:gd name="connsiteX3" fmla="*/ 330200 w 934844"/>
                      <a:gd name="connsiteY3" fmla="*/ 152400 h 858741"/>
                      <a:gd name="connsiteX4" fmla="*/ 903288 w 934844"/>
                      <a:gd name="connsiteY4" fmla="*/ 711200 h 858741"/>
                      <a:gd name="connsiteX5" fmla="*/ 793750 w 934844"/>
                      <a:gd name="connsiteY5" fmla="*/ 827881 h 858741"/>
                      <a:gd name="connsiteX6" fmla="*/ 234950 w 934844"/>
                      <a:gd name="connsiteY6" fmla="*/ 241300 h 858741"/>
                      <a:gd name="connsiteX7" fmla="*/ 133350 w 934844"/>
                      <a:gd name="connsiteY7" fmla="*/ 336550 h 858741"/>
                      <a:gd name="connsiteX8" fmla="*/ 0 w 934844"/>
                      <a:gd name="connsiteY8" fmla="*/ 209550 h 858741"/>
                      <a:gd name="connsiteX0" fmla="*/ 0 w 924718"/>
                      <a:gd name="connsiteY0" fmla="*/ 209550 h 846470"/>
                      <a:gd name="connsiteX1" fmla="*/ 222250 w 924718"/>
                      <a:gd name="connsiteY1" fmla="*/ 0 h 846470"/>
                      <a:gd name="connsiteX2" fmla="*/ 450850 w 924718"/>
                      <a:gd name="connsiteY2" fmla="*/ 12700 h 846470"/>
                      <a:gd name="connsiteX3" fmla="*/ 330200 w 924718"/>
                      <a:gd name="connsiteY3" fmla="*/ 152400 h 846470"/>
                      <a:gd name="connsiteX4" fmla="*/ 903288 w 924718"/>
                      <a:gd name="connsiteY4" fmla="*/ 711200 h 846470"/>
                      <a:gd name="connsiteX5" fmla="*/ 793750 w 924718"/>
                      <a:gd name="connsiteY5" fmla="*/ 827881 h 846470"/>
                      <a:gd name="connsiteX6" fmla="*/ 234950 w 924718"/>
                      <a:gd name="connsiteY6" fmla="*/ 241300 h 846470"/>
                      <a:gd name="connsiteX7" fmla="*/ 133350 w 924718"/>
                      <a:gd name="connsiteY7" fmla="*/ 336550 h 846470"/>
                      <a:gd name="connsiteX8" fmla="*/ 0 w 924718"/>
                      <a:gd name="connsiteY8" fmla="*/ 209550 h 846470"/>
                      <a:gd name="connsiteX0" fmla="*/ 0 w 920266"/>
                      <a:gd name="connsiteY0" fmla="*/ 209550 h 847921"/>
                      <a:gd name="connsiteX1" fmla="*/ 222250 w 920266"/>
                      <a:gd name="connsiteY1" fmla="*/ 0 h 847921"/>
                      <a:gd name="connsiteX2" fmla="*/ 450850 w 920266"/>
                      <a:gd name="connsiteY2" fmla="*/ 12700 h 847921"/>
                      <a:gd name="connsiteX3" fmla="*/ 330200 w 920266"/>
                      <a:gd name="connsiteY3" fmla="*/ 152400 h 847921"/>
                      <a:gd name="connsiteX4" fmla="*/ 903288 w 920266"/>
                      <a:gd name="connsiteY4" fmla="*/ 711200 h 847921"/>
                      <a:gd name="connsiteX5" fmla="*/ 793750 w 920266"/>
                      <a:gd name="connsiteY5" fmla="*/ 827881 h 847921"/>
                      <a:gd name="connsiteX6" fmla="*/ 234950 w 920266"/>
                      <a:gd name="connsiteY6" fmla="*/ 241300 h 847921"/>
                      <a:gd name="connsiteX7" fmla="*/ 133350 w 920266"/>
                      <a:gd name="connsiteY7" fmla="*/ 336550 h 847921"/>
                      <a:gd name="connsiteX8" fmla="*/ 0 w 920266"/>
                      <a:gd name="connsiteY8" fmla="*/ 209550 h 847921"/>
                      <a:gd name="connsiteX0" fmla="*/ 0 w 923665"/>
                      <a:gd name="connsiteY0" fmla="*/ 209550 h 846243"/>
                      <a:gd name="connsiteX1" fmla="*/ 222250 w 923665"/>
                      <a:gd name="connsiteY1" fmla="*/ 0 h 846243"/>
                      <a:gd name="connsiteX2" fmla="*/ 450850 w 923665"/>
                      <a:gd name="connsiteY2" fmla="*/ 12700 h 846243"/>
                      <a:gd name="connsiteX3" fmla="*/ 346868 w 923665"/>
                      <a:gd name="connsiteY3" fmla="*/ 161925 h 846243"/>
                      <a:gd name="connsiteX4" fmla="*/ 903288 w 923665"/>
                      <a:gd name="connsiteY4" fmla="*/ 711200 h 846243"/>
                      <a:gd name="connsiteX5" fmla="*/ 793750 w 923665"/>
                      <a:gd name="connsiteY5" fmla="*/ 827881 h 846243"/>
                      <a:gd name="connsiteX6" fmla="*/ 234950 w 923665"/>
                      <a:gd name="connsiteY6" fmla="*/ 241300 h 846243"/>
                      <a:gd name="connsiteX7" fmla="*/ 133350 w 923665"/>
                      <a:gd name="connsiteY7" fmla="*/ 336550 h 846243"/>
                      <a:gd name="connsiteX8" fmla="*/ 0 w 923665"/>
                      <a:gd name="connsiteY8" fmla="*/ 209550 h 846243"/>
                      <a:gd name="connsiteX0" fmla="*/ 0 w 923665"/>
                      <a:gd name="connsiteY0" fmla="*/ 209550 h 846243"/>
                      <a:gd name="connsiteX1" fmla="*/ 222250 w 923665"/>
                      <a:gd name="connsiteY1" fmla="*/ 0 h 846243"/>
                      <a:gd name="connsiteX2" fmla="*/ 450850 w 923665"/>
                      <a:gd name="connsiteY2" fmla="*/ 12700 h 846243"/>
                      <a:gd name="connsiteX3" fmla="*/ 346868 w 923665"/>
                      <a:gd name="connsiteY3" fmla="*/ 161925 h 846243"/>
                      <a:gd name="connsiteX4" fmla="*/ 903288 w 923665"/>
                      <a:gd name="connsiteY4" fmla="*/ 711200 h 846243"/>
                      <a:gd name="connsiteX5" fmla="*/ 793750 w 923665"/>
                      <a:gd name="connsiteY5" fmla="*/ 827881 h 846243"/>
                      <a:gd name="connsiteX6" fmla="*/ 234950 w 923665"/>
                      <a:gd name="connsiteY6" fmla="*/ 241300 h 846243"/>
                      <a:gd name="connsiteX7" fmla="*/ 133350 w 923665"/>
                      <a:gd name="connsiteY7" fmla="*/ 336550 h 846243"/>
                      <a:gd name="connsiteX8" fmla="*/ 0 w 923665"/>
                      <a:gd name="connsiteY8" fmla="*/ 209550 h 846243"/>
                      <a:gd name="connsiteX0" fmla="*/ 0 w 922769"/>
                      <a:gd name="connsiteY0" fmla="*/ 209550 h 842074"/>
                      <a:gd name="connsiteX1" fmla="*/ 222250 w 922769"/>
                      <a:gd name="connsiteY1" fmla="*/ 0 h 842074"/>
                      <a:gd name="connsiteX2" fmla="*/ 450850 w 922769"/>
                      <a:gd name="connsiteY2" fmla="*/ 12700 h 842074"/>
                      <a:gd name="connsiteX3" fmla="*/ 346868 w 922769"/>
                      <a:gd name="connsiteY3" fmla="*/ 161925 h 842074"/>
                      <a:gd name="connsiteX4" fmla="*/ 903288 w 922769"/>
                      <a:gd name="connsiteY4" fmla="*/ 711200 h 842074"/>
                      <a:gd name="connsiteX5" fmla="*/ 793750 w 922769"/>
                      <a:gd name="connsiteY5" fmla="*/ 827881 h 842074"/>
                      <a:gd name="connsiteX6" fmla="*/ 234950 w 922769"/>
                      <a:gd name="connsiteY6" fmla="*/ 241300 h 842074"/>
                      <a:gd name="connsiteX7" fmla="*/ 133350 w 922769"/>
                      <a:gd name="connsiteY7" fmla="*/ 336550 h 842074"/>
                      <a:gd name="connsiteX8" fmla="*/ 0 w 922769"/>
                      <a:gd name="connsiteY8" fmla="*/ 209550 h 842074"/>
                      <a:gd name="connsiteX0" fmla="*/ 0 w 916703"/>
                      <a:gd name="connsiteY0" fmla="*/ 209550 h 843542"/>
                      <a:gd name="connsiteX1" fmla="*/ 222250 w 916703"/>
                      <a:gd name="connsiteY1" fmla="*/ 0 h 843542"/>
                      <a:gd name="connsiteX2" fmla="*/ 450850 w 916703"/>
                      <a:gd name="connsiteY2" fmla="*/ 12700 h 843542"/>
                      <a:gd name="connsiteX3" fmla="*/ 346868 w 916703"/>
                      <a:gd name="connsiteY3" fmla="*/ 161925 h 843542"/>
                      <a:gd name="connsiteX4" fmla="*/ 903288 w 916703"/>
                      <a:gd name="connsiteY4" fmla="*/ 711200 h 843542"/>
                      <a:gd name="connsiteX5" fmla="*/ 793750 w 916703"/>
                      <a:gd name="connsiteY5" fmla="*/ 827881 h 843542"/>
                      <a:gd name="connsiteX6" fmla="*/ 234950 w 916703"/>
                      <a:gd name="connsiteY6" fmla="*/ 241300 h 843542"/>
                      <a:gd name="connsiteX7" fmla="*/ 133350 w 916703"/>
                      <a:gd name="connsiteY7" fmla="*/ 336550 h 843542"/>
                      <a:gd name="connsiteX8" fmla="*/ 0 w 916703"/>
                      <a:gd name="connsiteY8" fmla="*/ 209550 h 843542"/>
                      <a:gd name="connsiteX0" fmla="*/ 0 w 916703"/>
                      <a:gd name="connsiteY0" fmla="*/ 209550 h 843542"/>
                      <a:gd name="connsiteX1" fmla="*/ 222250 w 916703"/>
                      <a:gd name="connsiteY1" fmla="*/ 0 h 843542"/>
                      <a:gd name="connsiteX2" fmla="*/ 450850 w 916703"/>
                      <a:gd name="connsiteY2" fmla="*/ 12700 h 843542"/>
                      <a:gd name="connsiteX3" fmla="*/ 346868 w 916703"/>
                      <a:gd name="connsiteY3" fmla="*/ 161925 h 843542"/>
                      <a:gd name="connsiteX4" fmla="*/ 903288 w 916703"/>
                      <a:gd name="connsiteY4" fmla="*/ 711200 h 843542"/>
                      <a:gd name="connsiteX5" fmla="*/ 793750 w 916703"/>
                      <a:gd name="connsiteY5" fmla="*/ 827881 h 843542"/>
                      <a:gd name="connsiteX6" fmla="*/ 234950 w 916703"/>
                      <a:gd name="connsiteY6" fmla="*/ 241300 h 843542"/>
                      <a:gd name="connsiteX7" fmla="*/ 133350 w 916703"/>
                      <a:gd name="connsiteY7" fmla="*/ 336550 h 843542"/>
                      <a:gd name="connsiteX8" fmla="*/ 0 w 916703"/>
                      <a:gd name="connsiteY8" fmla="*/ 209550 h 843542"/>
                      <a:gd name="connsiteX0" fmla="*/ 0 w 920121"/>
                      <a:gd name="connsiteY0" fmla="*/ 209550 h 846243"/>
                      <a:gd name="connsiteX1" fmla="*/ 222250 w 920121"/>
                      <a:gd name="connsiteY1" fmla="*/ 0 h 846243"/>
                      <a:gd name="connsiteX2" fmla="*/ 450850 w 920121"/>
                      <a:gd name="connsiteY2" fmla="*/ 12700 h 846243"/>
                      <a:gd name="connsiteX3" fmla="*/ 346868 w 920121"/>
                      <a:gd name="connsiteY3" fmla="*/ 161925 h 846243"/>
                      <a:gd name="connsiteX4" fmla="*/ 903288 w 920121"/>
                      <a:gd name="connsiteY4" fmla="*/ 711200 h 846243"/>
                      <a:gd name="connsiteX5" fmla="*/ 793750 w 920121"/>
                      <a:gd name="connsiteY5" fmla="*/ 827881 h 846243"/>
                      <a:gd name="connsiteX6" fmla="*/ 234950 w 920121"/>
                      <a:gd name="connsiteY6" fmla="*/ 241300 h 846243"/>
                      <a:gd name="connsiteX7" fmla="*/ 133350 w 920121"/>
                      <a:gd name="connsiteY7" fmla="*/ 336550 h 846243"/>
                      <a:gd name="connsiteX8" fmla="*/ 0 w 920121"/>
                      <a:gd name="connsiteY8" fmla="*/ 209550 h 846243"/>
                      <a:gd name="connsiteX0" fmla="*/ 0 w 920121"/>
                      <a:gd name="connsiteY0" fmla="*/ 209550 h 846243"/>
                      <a:gd name="connsiteX1" fmla="*/ 222250 w 920121"/>
                      <a:gd name="connsiteY1" fmla="*/ 0 h 846243"/>
                      <a:gd name="connsiteX2" fmla="*/ 450850 w 920121"/>
                      <a:gd name="connsiteY2" fmla="*/ 12700 h 846243"/>
                      <a:gd name="connsiteX3" fmla="*/ 346868 w 920121"/>
                      <a:gd name="connsiteY3" fmla="*/ 161925 h 846243"/>
                      <a:gd name="connsiteX4" fmla="*/ 903288 w 920121"/>
                      <a:gd name="connsiteY4" fmla="*/ 711200 h 846243"/>
                      <a:gd name="connsiteX5" fmla="*/ 793750 w 920121"/>
                      <a:gd name="connsiteY5" fmla="*/ 827881 h 846243"/>
                      <a:gd name="connsiteX6" fmla="*/ 234950 w 920121"/>
                      <a:gd name="connsiteY6" fmla="*/ 241300 h 846243"/>
                      <a:gd name="connsiteX7" fmla="*/ 133350 w 920121"/>
                      <a:gd name="connsiteY7" fmla="*/ 336550 h 846243"/>
                      <a:gd name="connsiteX8" fmla="*/ 0 w 920121"/>
                      <a:gd name="connsiteY8" fmla="*/ 209550 h 846243"/>
                      <a:gd name="connsiteX0" fmla="*/ 0 w 923294"/>
                      <a:gd name="connsiteY0" fmla="*/ 209550 h 841257"/>
                      <a:gd name="connsiteX1" fmla="*/ 222250 w 923294"/>
                      <a:gd name="connsiteY1" fmla="*/ 0 h 841257"/>
                      <a:gd name="connsiteX2" fmla="*/ 450850 w 923294"/>
                      <a:gd name="connsiteY2" fmla="*/ 12700 h 841257"/>
                      <a:gd name="connsiteX3" fmla="*/ 346868 w 923294"/>
                      <a:gd name="connsiteY3" fmla="*/ 161925 h 841257"/>
                      <a:gd name="connsiteX4" fmla="*/ 903288 w 923294"/>
                      <a:gd name="connsiteY4" fmla="*/ 711200 h 841257"/>
                      <a:gd name="connsiteX5" fmla="*/ 793750 w 923294"/>
                      <a:gd name="connsiteY5" fmla="*/ 827881 h 841257"/>
                      <a:gd name="connsiteX6" fmla="*/ 234950 w 923294"/>
                      <a:gd name="connsiteY6" fmla="*/ 241300 h 841257"/>
                      <a:gd name="connsiteX7" fmla="*/ 133350 w 923294"/>
                      <a:gd name="connsiteY7" fmla="*/ 336550 h 841257"/>
                      <a:gd name="connsiteX8" fmla="*/ 0 w 923294"/>
                      <a:gd name="connsiteY8" fmla="*/ 209550 h 841257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4950 w 921817"/>
                      <a:gd name="connsiteY6" fmla="*/ 241300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4950 w 921817"/>
                      <a:gd name="connsiteY6" fmla="*/ 241300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3350 w 921817"/>
                      <a:gd name="connsiteY7" fmla="*/ 33655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5731 w 921817"/>
                      <a:gd name="connsiteY7" fmla="*/ 355600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5731 w 921817"/>
                      <a:gd name="connsiteY7" fmla="*/ 365125 h 846243"/>
                      <a:gd name="connsiteX8" fmla="*/ 0 w 921817"/>
                      <a:gd name="connsiteY8" fmla="*/ 209550 h 846243"/>
                      <a:gd name="connsiteX0" fmla="*/ 0 w 921817"/>
                      <a:gd name="connsiteY0" fmla="*/ 209550 h 846243"/>
                      <a:gd name="connsiteX1" fmla="*/ 222250 w 921817"/>
                      <a:gd name="connsiteY1" fmla="*/ 0 h 846243"/>
                      <a:gd name="connsiteX2" fmla="*/ 450850 w 921817"/>
                      <a:gd name="connsiteY2" fmla="*/ 12700 h 846243"/>
                      <a:gd name="connsiteX3" fmla="*/ 346868 w 921817"/>
                      <a:gd name="connsiteY3" fmla="*/ 161925 h 846243"/>
                      <a:gd name="connsiteX4" fmla="*/ 903288 w 921817"/>
                      <a:gd name="connsiteY4" fmla="*/ 711200 h 846243"/>
                      <a:gd name="connsiteX5" fmla="*/ 793750 w 921817"/>
                      <a:gd name="connsiteY5" fmla="*/ 827881 h 846243"/>
                      <a:gd name="connsiteX6" fmla="*/ 237332 w 921817"/>
                      <a:gd name="connsiteY6" fmla="*/ 257969 h 846243"/>
                      <a:gd name="connsiteX7" fmla="*/ 135731 w 921817"/>
                      <a:gd name="connsiteY7" fmla="*/ 365125 h 846243"/>
                      <a:gd name="connsiteX8" fmla="*/ 0 w 921817"/>
                      <a:gd name="connsiteY8" fmla="*/ 209550 h 846243"/>
                      <a:gd name="connsiteX0" fmla="*/ 0 w 936104"/>
                      <a:gd name="connsiteY0" fmla="*/ 216694 h 846243"/>
                      <a:gd name="connsiteX1" fmla="*/ 236537 w 936104"/>
                      <a:gd name="connsiteY1" fmla="*/ 0 h 846243"/>
                      <a:gd name="connsiteX2" fmla="*/ 465137 w 936104"/>
                      <a:gd name="connsiteY2" fmla="*/ 12700 h 846243"/>
                      <a:gd name="connsiteX3" fmla="*/ 361155 w 936104"/>
                      <a:gd name="connsiteY3" fmla="*/ 161925 h 846243"/>
                      <a:gd name="connsiteX4" fmla="*/ 917575 w 936104"/>
                      <a:gd name="connsiteY4" fmla="*/ 711200 h 846243"/>
                      <a:gd name="connsiteX5" fmla="*/ 808037 w 936104"/>
                      <a:gd name="connsiteY5" fmla="*/ 827881 h 846243"/>
                      <a:gd name="connsiteX6" fmla="*/ 251619 w 936104"/>
                      <a:gd name="connsiteY6" fmla="*/ 257969 h 846243"/>
                      <a:gd name="connsiteX7" fmla="*/ 150018 w 936104"/>
                      <a:gd name="connsiteY7" fmla="*/ 365125 h 846243"/>
                      <a:gd name="connsiteX8" fmla="*/ 0 w 936104"/>
                      <a:gd name="connsiteY8" fmla="*/ 216694 h 846243"/>
                      <a:gd name="connsiteX0" fmla="*/ 0 w 936104"/>
                      <a:gd name="connsiteY0" fmla="*/ 216694 h 846243"/>
                      <a:gd name="connsiteX1" fmla="*/ 236537 w 936104"/>
                      <a:gd name="connsiteY1" fmla="*/ 0 h 846243"/>
                      <a:gd name="connsiteX2" fmla="*/ 465137 w 936104"/>
                      <a:gd name="connsiteY2" fmla="*/ 12700 h 846243"/>
                      <a:gd name="connsiteX3" fmla="*/ 361155 w 936104"/>
                      <a:gd name="connsiteY3" fmla="*/ 161925 h 846243"/>
                      <a:gd name="connsiteX4" fmla="*/ 917575 w 936104"/>
                      <a:gd name="connsiteY4" fmla="*/ 711200 h 846243"/>
                      <a:gd name="connsiteX5" fmla="*/ 808037 w 936104"/>
                      <a:gd name="connsiteY5" fmla="*/ 827881 h 846243"/>
                      <a:gd name="connsiteX6" fmla="*/ 251619 w 936104"/>
                      <a:gd name="connsiteY6" fmla="*/ 257969 h 846243"/>
                      <a:gd name="connsiteX7" fmla="*/ 150018 w 936104"/>
                      <a:gd name="connsiteY7" fmla="*/ 365125 h 846243"/>
                      <a:gd name="connsiteX8" fmla="*/ 0 w 936104"/>
                      <a:gd name="connsiteY8" fmla="*/ 216694 h 846243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65137 w 936104"/>
                      <a:gd name="connsiteY2" fmla="*/ 29369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251619 w 936104"/>
                      <a:gd name="connsiteY6" fmla="*/ 274638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91331 w 936104"/>
                      <a:gd name="connsiteY2" fmla="*/ 26988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251619 w 936104"/>
                      <a:gd name="connsiteY6" fmla="*/ 274638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98475 w 936104"/>
                      <a:gd name="connsiteY2" fmla="*/ 26988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251619 w 936104"/>
                      <a:gd name="connsiteY6" fmla="*/ 274638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98475 w 936104"/>
                      <a:gd name="connsiteY2" fmla="*/ 26988 h 862912"/>
                      <a:gd name="connsiteX3" fmla="*/ 361155 w 936104"/>
                      <a:gd name="connsiteY3" fmla="*/ 17859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685006 w 936104"/>
                      <a:gd name="connsiteY6" fmla="*/ 698501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498475 w 936104"/>
                      <a:gd name="connsiteY2" fmla="*/ 26988 h 862912"/>
                      <a:gd name="connsiteX3" fmla="*/ 804067 w 936104"/>
                      <a:gd name="connsiteY3" fmla="*/ 616744 h 862912"/>
                      <a:gd name="connsiteX4" fmla="*/ 917575 w 936104"/>
                      <a:gd name="connsiteY4" fmla="*/ 727869 h 862912"/>
                      <a:gd name="connsiteX5" fmla="*/ 808037 w 936104"/>
                      <a:gd name="connsiteY5" fmla="*/ 844550 h 862912"/>
                      <a:gd name="connsiteX6" fmla="*/ 685006 w 936104"/>
                      <a:gd name="connsiteY6" fmla="*/ 698501 h 862912"/>
                      <a:gd name="connsiteX7" fmla="*/ 150018 w 936104"/>
                      <a:gd name="connsiteY7" fmla="*/ 381794 h 862912"/>
                      <a:gd name="connsiteX8" fmla="*/ 0 w 936104"/>
                      <a:gd name="connsiteY8" fmla="*/ 233363 h 862912"/>
                      <a:gd name="connsiteX0" fmla="*/ 0 w 936104"/>
                      <a:gd name="connsiteY0" fmla="*/ 233363 h 862912"/>
                      <a:gd name="connsiteX1" fmla="*/ 246062 w 936104"/>
                      <a:gd name="connsiteY1" fmla="*/ 0 h 862912"/>
                      <a:gd name="connsiteX2" fmla="*/ 804067 w 936104"/>
                      <a:gd name="connsiteY2" fmla="*/ 616744 h 862912"/>
                      <a:gd name="connsiteX3" fmla="*/ 917575 w 936104"/>
                      <a:gd name="connsiteY3" fmla="*/ 727869 h 862912"/>
                      <a:gd name="connsiteX4" fmla="*/ 808037 w 936104"/>
                      <a:gd name="connsiteY4" fmla="*/ 844550 h 862912"/>
                      <a:gd name="connsiteX5" fmla="*/ 685006 w 936104"/>
                      <a:gd name="connsiteY5" fmla="*/ 698501 h 862912"/>
                      <a:gd name="connsiteX6" fmla="*/ 150018 w 936104"/>
                      <a:gd name="connsiteY6" fmla="*/ 381794 h 862912"/>
                      <a:gd name="connsiteX7" fmla="*/ 0 w 936104"/>
                      <a:gd name="connsiteY7" fmla="*/ 233363 h 862912"/>
                      <a:gd name="connsiteX0" fmla="*/ 0 w 936104"/>
                      <a:gd name="connsiteY0" fmla="*/ 0 h 629549"/>
                      <a:gd name="connsiteX1" fmla="*/ 804067 w 936104"/>
                      <a:gd name="connsiteY1" fmla="*/ 383381 h 629549"/>
                      <a:gd name="connsiteX2" fmla="*/ 917575 w 936104"/>
                      <a:gd name="connsiteY2" fmla="*/ 494506 h 629549"/>
                      <a:gd name="connsiteX3" fmla="*/ 808037 w 936104"/>
                      <a:gd name="connsiteY3" fmla="*/ 611187 h 629549"/>
                      <a:gd name="connsiteX4" fmla="*/ 685006 w 936104"/>
                      <a:gd name="connsiteY4" fmla="*/ 465138 h 629549"/>
                      <a:gd name="connsiteX5" fmla="*/ 150018 w 936104"/>
                      <a:gd name="connsiteY5" fmla="*/ 148431 h 629549"/>
                      <a:gd name="connsiteX6" fmla="*/ 0 w 936104"/>
                      <a:gd name="connsiteY6" fmla="*/ 0 h 629549"/>
                      <a:gd name="connsiteX0" fmla="*/ 0 w 786086"/>
                      <a:gd name="connsiteY0" fmla="*/ 1301 h 482419"/>
                      <a:gd name="connsiteX1" fmla="*/ 654049 w 786086"/>
                      <a:gd name="connsiteY1" fmla="*/ 236251 h 482419"/>
                      <a:gd name="connsiteX2" fmla="*/ 767557 w 786086"/>
                      <a:gd name="connsiteY2" fmla="*/ 347376 h 482419"/>
                      <a:gd name="connsiteX3" fmla="*/ 658019 w 786086"/>
                      <a:gd name="connsiteY3" fmla="*/ 464057 h 482419"/>
                      <a:gd name="connsiteX4" fmla="*/ 534988 w 786086"/>
                      <a:gd name="connsiteY4" fmla="*/ 318008 h 482419"/>
                      <a:gd name="connsiteX5" fmla="*/ 0 w 786086"/>
                      <a:gd name="connsiteY5" fmla="*/ 1301 h 482419"/>
                      <a:gd name="connsiteX0" fmla="*/ 5 w 251103"/>
                      <a:gd name="connsiteY0" fmla="*/ 103868 h 268279"/>
                      <a:gd name="connsiteX1" fmla="*/ 119066 w 251103"/>
                      <a:gd name="connsiteY1" fmla="*/ 22111 h 268279"/>
                      <a:gd name="connsiteX2" fmla="*/ 232574 w 251103"/>
                      <a:gd name="connsiteY2" fmla="*/ 133236 h 268279"/>
                      <a:gd name="connsiteX3" fmla="*/ 123036 w 251103"/>
                      <a:gd name="connsiteY3" fmla="*/ 249917 h 268279"/>
                      <a:gd name="connsiteX4" fmla="*/ 5 w 251103"/>
                      <a:gd name="connsiteY4" fmla="*/ 103868 h 268279"/>
                      <a:gd name="connsiteX0" fmla="*/ 0 w 251098"/>
                      <a:gd name="connsiteY0" fmla="*/ 103868 h 268279"/>
                      <a:gd name="connsiteX1" fmla="*/ 119061 w 251098"/>
                      <a:gd name="connsiteY1" fmla="*/ 22111 h 268279"/>
                      <a:gd name="connsiteX2" fmla="*/ 232569 w 251098"/>
                      <a:gd name="connsiteY2" fmla="*/ 133236 h 268279"/>
                      <a:gd name="connsiteX3" fmla="*/ 123031 w 251098"/>
                      <a:gd name="connsiteY3" fmla="*/ 249917 h 268279"/>
                      <a:gd name="connsiteX4" fmla="*/ 0 w 251098"/>
                      <a:gd name="connsiteY4" fmla="*/ 103868 h 268279"/>
                      <a:gd name="connsiteX0" fmla="*/ 0 w 243955"/>
                      <a:gd name="connsiteY0" fmla="*/ 118156 h 268279"/>
                      <a:gd name="connsiteX1" fmla="*/ 111918 w 243955"/>
                      <a:gd name="connsiteY1" fmla="*/ 22111 h 268279"/>
                      <a:gd name="connsiteX2" fmla="*/ 225426 w 243955"/>
                      <a:gd name="connsiteY2" fmla="*/ 133236 h 268279"/>
                      <a:gd name="connsiteX3" fmla="*/ 115888 w 243955"/>
                      <a:gd name="connsiteY3" fmla="*/ 249917 h 268279"/>
                      <a:gd name="connsiteX4" fmla="*/ 0 w 243955"/>
                      <a:gd name="connsiteY4" fmla="*/ 118156 h 268279"/>
                      <a:gd name="connsiteX0" fmla="*/ 0 w 270149"/>
                      <a:gd name="connsiteY0" fmla="*/ 108631 h 268279"/>
                      <a:gd name="connsiteX1" fmla="*/ 138112 w 270149"/>
                      <a:gd name="connsiteY1" fmla="*/ 22111 h 268279"/>
                      <a:gd name="connsiteX2" fmla="*/ 251620 w 270149"/>
                      <a:gd name="connsiteY2" fmla="*/ 133236 h 268279"/>
                      <a:gd name="connsiteX3" fmla="*/ 142082 w 270149"/>
                      <a:gd name="connsiteY3" fmla="*/ 249917 h 268279"/>
                      <a:gd name="connsiteX4" fmla="*/ 0 w 270149"/>
                      <a:gd name="connsiteY4" fmla="*/ 108631 h 268279"/>
                      <a:gd name="connsiteX0" fmla="*/ 0 w 270149"/>
                      <a:gd name="connsiteY0" fmla="*/ 108631 h 268279"/>
                      <a:gd name="connsiteX1" fmla="*/ 138112 w 270149"/>
                      <a:gd name="connsiteY1" fmla="*/ 22111 h 268279"/>
                      <a:gd name="connsiteX2" fmla="*/ 251620 w 270149"/>
                      <a:gd name="connsiteY2" fmla="*/ 133236 h 268279"/>
                      <a:gd name="connsiteX3" fmla="*/ 142082 w 270149"/>
                      <a:gd name="connsiteY3" fmla="*/ 249917 h 268279"/>
                      <a:gd name="connsiteX4" fmla="*/ 0 w 270149"/>
                      <a:gd name="connsiteY4" fmla="*/ 108631 h 268279"/>
                      <a:gd name="connsiteX0" fmla="*/ 0 w 270149"/>
                      <a:gd name="connsiteY0" fmla="*/ 108631 h 268279"/>
                      <a:gd name="connsiteX1" fmla="*/ 138112 w 270149"/>
                      <a:gd name="connsiteY1" fmla="*/ 22111 h 268279"/>
                      <a:gd name="connsiteX2" fmla="*/ 251620 w 270149"/>
                      <a:gd name="connsiteY2" fmla="*/ 133236 h 268279"/>
                      <a:gd name="connsiteX3" fmla="*/ 142082 w 270149"/>
                      <a:gd name="connsiteY3" fmla="*/ 249917 h 268279"/>
                      <a:gd name="connsiteX4" fmla="*/ 0 w 270149"/>
                      <a:gd name="connsiteY4" fmla="*/ 108631 h 268279"/>
                      <a:gd name="connsiteX0" fmla="*/ 0 w 270149"/>
                      <a:gd name="connsiteY0" fmla="*/ 108631 h 268279"/>
                      <a:gd name="connsiteX1" fmla="*/ 138112 w 270149"/>
                      <a:gd name="connsiteY1" fmla="*/ 22111 h 268279"/>
                      <a:gd name="connsiteX2" fmla="*/ 251620 w 270149"/>
                      <a:gd name="connsiteY2" fmla="*/ 133236 h 268279"/>
                      <a:gd name="connsiteX3" fmla="*/ 142082 w 270149"/>
                      <a:gd name="connsiteY3" fmla="*/ 249917 h 268279"/>
                      <a:gd name="connsiteX4" fmla="*/ 0 w 270149"/>
                      <a:gd name="connsiteY4" fmla="*/ 108631 h 268279"/>
                      <a:gd name="connsiteX0" fmla="*/ 0 w 269903"/>
                      <a:gd name="connsiteY0" fmla="*/ 108631 h 268279"/>
                      <a:gd name="connsiteX1" fmla="*/ 138112 w 269903"/>
                      <a:gd name="connsiteY1" fmla="*/ 22111 h 268279"/>
                      <a:gd name="connsiteX2" fmla="*/ 251620 w 269903"/>
                      <a:gd name="connsiteY2" fmla="*/ 133236 h 268279"/>
                      <a:gd name="connsiteX3" fmla="*/ 139701 w 269903"/>
                      <a:gd name="connsiteY3" fmla="*/ 249917 h 268279"/>
                      <a:gd name="connsiteX4" fmla="*/ 0 w 269903"/>
                      <a:gd name="connsiteY4" fmla="*/ 108631 h 268279"/>
                      <a:gd name="connsiteX0" fmla="*/ 0 w 269903"/>
                      <a:gd name="connsiteY0" fmla="*/ 108631 h 268279"/>
                      <a:gd name="connsiteX1" fmla="*/ 138112 w 269903"/>
                      <a:gd name="connsiteY1" fmla="*/ 22111 h 268279"/>
                      <a:gd name="connsiteX2" fmla="*/ 251620 w 269903"/>
                      <a:gd name="connsiteY2" fmla="*/ 133236 h 268279"/>
                      <a:gd name="connsiteX3" fmla="*/ 139701 w 269903"/>
                      <a:gd name="connsiteY3" fmla="*/ 249917 h 268279"/>
                      <a:gd name="connsiteX4" fmla="*/ 0 w 269903"/>
                      <a:gd name="connsiteY4" fmla="*/ 108631 h 268279"/>
                      <a:gd name="connsiteX0" fmla="*/ 0 w 269903"/>
                      <a:gd name="connsiteY0" fmla="*/ 108631 h 268279"/>
                      <a:gd name="connsiteX1" fmla="*/ 138112 w 269903"/>
                      <a:gd name="connsiteY1" fmla="*/ 22111 h 268279"/>
                      <a:gd name="connsiteX2" fmla="*/ 251620 w 269903"/>
                      <a:gd name="connsiteY2" fmla="*/ 133236 h 268279"/>
                      <a:gd name="connsiteX3" fmla="*/ 139701 w 269903"/>
                      <a:gd name="connsiteY3" fmla="*/ 249917 h 268279"/>
                      <a:gd name="connsiteX4" fmla="*/ 0 w 269903"/>
                      <a:gd name="connsiteY4" fmla="*/ 108631 h 268279"/>
                      <a:gd name="connsiteX0" fmla="*/ 0 w 269903"/>
                      <a:gd name="connsiteY0" fmla="*/ 113457 h 273105"/>
                      <a:gd name="connsiteX1" fmla="*/ 126206 w 269903"/>
                      <a:gd name="connsiteY1" fmla="*/ 12649 h 273105"/>
                      <a:gd name="connsiteX2" fmla="*/ 251620 w 269903"/>
                      <a:gd name="connsiteY2" fmla="*/ 138062 h 273105"/>
                      <a:gd name="connsiteX3" fmla="*/ 139701 w 269903"/>
                      <a:gd name="connsiteY3" fmla="*/ 254743 h 273105"/>
                      <a:gd name="connsiteX4" fmla="*/ 0 w 269903"/>
                      <a:gd name="connsiteY4" fmla="*/ 113457 h 273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9903" h="273105">
                        <a:moveTo>
                          <a:pt x="0" y="113457"/>
                        </a:moveTo>
                        <a:cubicBezTo>
                          <a:pt x="77918" y="65964"/>
                          <a:pt x="61251" y="72047"/>
                          <a:pt x="126206" y="12649"/>
                        </a:cubicBezTo>
                        <a:cubicBezTo>
                          <a:pt x="209550" y="98507"/>
                          <a:pt x="-26590" y="-136576"/>
                          <a:pt x="251620" y="138062"/>
                        </a:cubicBezTo>
                        <a:cubicBezTo>
                          <a:pt x="316576" y="249055"/>
                          <a:pt x="191560" y="304484"/>
                          <a:pt x="139701" y="254743"/>
                        </a:cubicBezTo>
                        <a:cubicBezTo>
                          <a:pt x="80698" y="197857"/>
                          <a:pt x="52917" y="165315"/>
                          <a:pt x="0" y="1134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r="5400000" sx="105000" sy="105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>
                  <a:xfrm>
                    <a:off x="3152754" y="6027137"/>
                    <a:ext cx="336113" cy="343424"/>
                  </a:xfrm>
                  <a:custGeom>
                    <a:avLst/>
                    <a:gdLst>
                      <a:gd name="connsiteX0" fmla="*/ 159543 w 300037"/>
                      <a:gd name="connsiteY0" fmla="*/ 0 h 257175"/>
                      <a:gd name="connsiteX1" fmla="*/ 0 w 300037"/>
                      <a:gd name="connsiteY1" fmla="*/ 138112 h 257175"/>
                      <a:gd name="connsiteX2" fmla="*/ 107156 w 300037"/>
                      <a:gd name="connsiteY2" fmla="*/ 257175 h 257175"/>
                      <a:gd name="connsiteX3" fmla="*/ 242887 w 300037"/>
                      <a:gd name="connsiteY3" fmla="*/ 90487 h 257175"/>
                      <a:gd name="connsiteX4" fmla="*/ 300037 w 300037"/>
                      <a:gd name="connsiteY4" fmla="*/ 59531 h 257175"/>
                      <a:gd name="connsiteX5" fmla="*/ 159543 w 300037"/>
                      <a:gd name="connsiteY5" fmla="*/ 0 h 257175"/>
                      <a:gd name="connsiteX0" fmla="*/ 159543 w 300037"/>
                      <a:gd name="connsiteY0" fmla="*/ 0 h 257175"/>
                      <a:gd name="connsiteX1" fmla="*/ 0 w 300037"/>
                      <a:gd name="connsiteY1" fmla="*/ 138112 h 257175"/>
                      <a:gd name="connsiteX2" fmla="*/ 107156 w 300037"/>
                      <a:gd name="connsiteY2" fmla="*/ 257175 h 257175"/>
                      <a:gd name="connsiteX3" fmla="*/ 242887 w 300037"/>
                      <a:gd name="connsiteY3" fmla="*/ 90487 h 257175"/>
                      <a:gd name="connsiteX4" fmla="*/ 300037 w 300037"/>
                      <a:gd name="connsiteY4" fmla="*/ 59531 h 257175"/>
                      <a:gd name="connsiteX5" fmla="*/ 195262 w 300037"/>
                      <a:gd name="connsiteY5" fmla="*/ 14287 h 257175"/>
                      <a:gd name="connsiteX6" fmla="*/ 159543 w 300037"/>
                      <a:gd name="connsiteY6" fmla="*/ 0 h 257175"/>
                      <a:gd name="connsiteX0" fmla="*/ 159543 w 300037"/>
                      <a:gd name="connsiteY0" fmla="*/ 50006 h 307181"/>
                      <a:gd name="connsiteX1" fmla="*/ 0 w 300037"/>
                      <a:gd name="connsiteY1" fmla="*/ 188118 h 307181"/>
                      <a:gd name="connsiteX2" fmla="*/ 107156 w 300037"/>
                      <a:gd name="connsiteY2" fmla="*/ 307181 h 307181"/>
                      <a:gd name="connsiteX3" fmla="*/ 242887 w 300037"/>
                      <a:gd name="connsiteY3" fmla="*/ 140493 h 307181"/>
                      <a:gd name="connsiteX4" fmla="*/ 300037 w 300037"/>
                      <a:gd name="connsiteY4" fmla="*/ 109537 h 307181"/>
                      <a:gd name="connsiteX5" fmla="*/ 197643 w 300037"/>
                      <a:gd name="connsiteY5" fmla="*/ 0 h 307181"/>
                      <a:gd name="connsiteX6" fmla="*/ 159543 w 300037"/>
                      <a:gd name="connsiteY6" fmla="*/ 50006 h 307181"/>
                      <a:gd name="connsiteX0" fmla="*/ 159543 w 300037"/>
                      <a:gd name="connsiteY0" fmla="*/ 55456 h 312631"/>
                      <a:gd name="connsiteX1" fmla="*/ 0 w 300037"/>
                      <a:gd name="connsiteY1" fmla="*/ 193568 h 312631"/>
                      <a:gd name="connsiteX2" fmla="*/ 107156 w 300037"/>
                      <a:gd name="connsiteY2" fmla="*/ 312631 h 312631"/>
                      <a:gd name="connsiteX3" fmla="*/ 242887 w 300037"/>
                      <a:gd name="connsiteY3" fmla="*/ 145943 h 312631"/>
                      <a:gd name="connsiteX4" fmla="*/ 300037 w 300037"/>
                      <a:gd name="connsiteY4" fmla="*/ 114987 h 312631"/>
                      <a:gd name="connsiteX5" fmla="*/ 197643 w 300037"/>
                      <a:gd name="connsiteY5" fmla="*/ 5450 h 312631"/>
                      <a:gd name="connsiteX6" fmla="*/ 159543 w 300037"/>
                      <a:gd name="connsiteY6" fmla="*/ 55456 h 312631"/>
                      <a:gd name="connsiteX0" fmla="*/ 159543 w 308339"/>
                      <a:gd name="connsiteY0" fmla="*/ 54355 h 311530"/>
                      <a:gd name="connsiteX1" fmla="*/ 0 w 308339"/>
                      <a:gd name="connsiteY1" fmla="*/ 192467 h 311530"/>
                      <a:gd name="connsiteX2" fmla="*/ 107156 w 308339"/>
                      <a:gd name="connsiteY2" fmla="*/ 311530 h 311530"/>
                      <a:gd name="connsiteX3" fmla="*/ 242887 w 308339"/>
                      <a:gd name="connsiteY3" fmla="*/ 144842 h 311530"/>
                      <a:gd name="connsiteX4" fmla="*/ 300037 w 308339"/>
                      <a:gd name="connsiteY4" fmla="*/ 113886 h 311530"/>
                      <a:gd name="connsiteX5" fmla="*/ 197643 w 308339"/>
                      <a:gd name="connsiteY5" fmla="*/ 4349 h 311530"/>
                      <a:gd name="connsiteX6" fmla="*/ 159543 w 308339"/>
                      <a:gd name="connsiteY6" fmla="*/ 54355 h 311530"/>
                      <a:gd name="connsiteX0" fmla="*/ 165295 w 314091"/>
                      <a:gd name="connsiteY0" fmla="*/ 54355 h 311530"/>
                      <a:gd name="connsiteX1" fmla="*/ 5752 w 314091"/>
                      <a:gd name="connsiteY1" fmla="*/ 192467 h 311530"/>
                      <a:gd name="connsiteX2" fmla="*/ 112908 w 314091"/>
                      <a:gd name="connsiteY2" fmla="*/ 311530 h 311530"/>
                      <a:gd name="connsiteX3" fmla="*/ 248639 w 314091"/>
                      <a:gd name="connsiteY3" fmla="*/ 144842 h 311530"/>
                      <a:gd name="connsiteX4" fmla="*/ 305789 w 314091"/>
                      <a:gd name="connsiteY4" fmla="*/ 113886 h 311530"/>
                      <a:gd name="connsiteX5" fmla="*/ 203395 w 314091"/>
                      <a:gd name="connsiteY5" fmla="*/ 4349 h 311530"/>
                      <a:gd name="connsiteX6" fmla="*/ 165295 w 314091"/>
                      <a:gd name="connsiteY6" fmla="*/ 54355 h 311530"/>
                      <a:gd name="connsiteX0" fmla="*/ 168087 w 316883"/>
                      <a:gd name="connsiteY0" fmla="*/ 54355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68087 w 316883"/>
                      <a:gd name="connsiteY6" fmla="*/ 54355 h 318000"/>
                      <a:gd name="connsiteX0" fmla="*/ 168087 w 316883"/>
                      <a:gd name="connsiteY0" fmla="*/ 54355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68087 w 316883"/>
                      <a:gd name="connsiteY6" fmla="*/ 54355 h 318000"/>
                      <a:gd name="connsiteX0" fmla="*/ 168087 w 316883"/>
                      <a:gd name="connsiteY0" fmla="*/ 54355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68087 w 316883"/>
                      <a:gd name="connsiteY6" fmla="*/ 54355 h 318000"/>
                      <a:gd name="connsiteX0" fmla="*/ 168087 w 316883"/>
                      <a:gd name="connsiteY0" fmla="*/ 54355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68087 w 316883"/>
                      <a:gd name="connsiteY6" fmla="*/ 54355 h 318000"/>
                      <a:gd name="connsiteX0" fmla="*/ 168087 w 316883"/>
                      <a:gd name="connsiteY0" fmla="*/ 54355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68087 w 316883"/>
                      <a:gd name="connsiteY6" fmla="*/ 54355 h 318000"/>
                      <a:gd name="connsiteX0" fmla="*/ 175231 w 316883"/>
                      <a:gd name="connsiteY0" fmla="*/ 59118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75231 w 316883"/>
                      <a:gd name="connsiteY6" fmla="*/ 59118 h 318000"/>
                      <a:gd name="connsiteX0" fmla="*/ 175231 w 316883"/>
                      <a:gd name="connsiteY0" fmla="*/ 59118 h 318000"/>
                      <a:gd name="connsiteX1" fmla="*/ 8544 w 316883"/>
                      <a:gd name="connsiteY1" fmla="*/ 192467 h 318000"/>
                      <a:gd name="connsiteX2" fmla="*/ 115700 w 316883"/>
                      <a:gd name="connsiteY2" fmla="*/ 311530 h 318000"/>
                      <a:gd name="connsiteX3" fmla="*/ 251431 w 316883"/>
                      <a:gd name="connsiteY3" fmla="*/ 144842 h 318000"/>
                      <a:gd name="connsiteX4" fmla="*/ 308581 w 316883"/>
                      <a:gd name="connsiteY4" fmla="*/ 113886 h 318000"/>
                      <a:gd name="connsiteX5" fmla="*/ 206187 w 316883"/>
                      <a:gd name="connsiteY5" fmla="*/ 4349 h 318000"/>
                      <a:gd name="connsiteX6" fmla="*/ 175231 w 316883"/>
                      <a:gd name="connsiteY6" fmla="*/ 59118 h 318000"/>
                      <a:gd name="connsiteX0" fmla="*/ 175231 w 319176"/>
                      <a:gd name="connsiteY0" fmla="*/ 52181 h 311063"/>
                      <a:gd name="connsiteX1" fmla="*/ 8544 w 319176"/>
                      <a:gd name="connsiteY1" fmla="*/ 185530 h 311063"/>
                      <a:gd name="connsiteX2" fmla="*/ 115700 w 319176"/>
                      <a:gd name="connsiteY2" fmla="*/ 304593 h 311063"/>
                      <a:gd name="connsiteX3" fmla="*/ 251431 w 319176"/>
                      <a:gd name="connsiteY3" fmla="*/ 137905 h 311063"/>
                      <a:gd name="connsiteX4" fmla="*/ 308581 w 319176"/>
                      <a:gd name="connsiteY4" fmla="*/ 106949 h 311063"/>
                      <a:gd name="connsiteX5" fmla="*/ 213330 w 319176"/>
                      <a:gd name="connsiteY5" fmla="*/ 4556 h 311063"/>
                      <a:gd name="connsiteX6" fmla="*/ 175231 w 319176"/>
                      <a:gd name="connsiteY6" fmla="*/ 52181 h 311063"/>
                      <a:gd name="connsiteX0" fmla="*/ 175231 w 331616"/>
                      <a:gd name="connsiteY0" fmla="*/ 73562 h 332444"/>
                      <a:gd name="connsiteX1" fmla="*/ 8544 w 331616"/>
                      <a:gd name="connsiteY1" fmla="*/ 206911 h 332444"/>
                      <a:gd name="connsiteX2" fmla="*/ 115700 w 331616"/>
                      <a:gd name="connsiteY2" fmla="*/ 325974 h 332444"/>
                      <a:gd name="connsiteX3" fmla="*/ 251431 w 331616"/>
                      <a:gd name="connsiteY3" fmla="*/ 159286 h 332444"/>
                      <a:gd name="connsiteX4" fmla="*/ 308581 w 331616"/>
                      <a:gd name="connsiteY4" fmla="*/ 128330 h 332444"/>
                      <a:gd name="connsiteX5" fmla="*/ 213330 w 331616"/>
                      <a:gd name="connsiteY5" fmla="*/ 25937 h 332444"/>
                      <a:gd name="connsiteX6" fmla="*/ 175231 w 331616"/>
                      <a:gd name="connsiteY6" fmla="*/ 73562 h 332444"/>
                      <a:gd name="connsiteX0" fmla="*/ 175231 w 349763"/>
                      <a:gd name="connsiteY0" fmla="*/ 85659 h 344541"/>
                      <a:gd name="connsiteX1" fmla="*/ 8544 w 349763"/>
                      <a:gd name="connsiteY1" fmla="*/ 219008 h 344541"/>
                      <a:gd name="connsiteX2" fmla="*/ 115700 w 349763"/>
                      <a:gd name="connsiteY2" fmla="*/ 338071 h 344541"/>
                      <a:gd name="connsiteX3" fmla="*/ 251431 w 349763"/>
                      <a:gd name="connsiteY3" fmla="*/ 171383 h 344541"/>
                      <a:gd name="connsiteX4" fmla="*/ 308581 w 349763"/>
                      <a:gd name="connsiteY4" fmla="*/ 140427 h 344541"/>
                      <a:gd name="connsiteX5" fmla="*/ 213330 w 349763"/>
                      <a:gd name="connsiteY5" fmla="*/ 38034 h 344541"/>
                      <a:gd name="connsiteX6" fmla="*/ 175231 w 349763"/>
                      <a:gd name="connsiteY6" fmla="*/ 85659 h 344541"/>
                      <a:gd name="connsiteX0" fmla="*/ 175231 w 337752"/>
                      <a:gd name="connsiteY0" fmla="*/ 85659 h 344541"/>
                      <a:gd name="connsiteX1" fmla="*/ 8544 w 337752"/>
                      <a:gd name="connsiteY1" fmla="*/ 219008 h 344541"/>
                      <a:gd name="connsiteX2" fmla="*/ 115700 w 337752"/>
                      <a:gd name="connsiteY2" fmla="*/ 338071 h 344541"/>
                      <a:gd name="connsiteX3" fmla="*/ 251431 w 337752"/>
                      <a:gd name="connsiteY3" fmla="*/ 171383 h 344541"/>
                      <a:gd name="connsiteX4" fmla="*/ 308581 w 337752"/>
                      <a:gd name="connsiteY4" fmla="*/ 140427 h 344541"/>
                      <a:gd name="connsiteX5" fmla="*/ 213330 w 337752"/>
                      <a:gd name="connsiteY5" fmla="*/ 38034 h 344541"/>
                      <a:gd name="connsiteX6" fmla="*/ 175231 w 337752"/>
                      <a:gd name="connsiteY6" fmla="*/ 85659 h 344541"/>
                      <a:gd name="connsiteX0" fmla="*/ 175231 w 311574"/>
                      <a:gd name="connsiteY0" fmla="*/ 54751 h 313633"/>
                      <a:gd name="connsiteX1" fmla="*/ 8544 w 311574"/>
                      <a:gd name="connsiteY1" fmla="*/ 188100 h 313633"/>
                      <a:gd name="connsiteX2" fmla="*/ 115700 w 311574"/>
                      <a:gd name="connsiteY2" fmla="*/ 307163 h 313633"/>
                      <a:gd name="connsiteX3" fmla="*/ 251431 w 311574"/>
                      <a:gd name="connsiteY3" fmla="*/ 140475 h 313633"/>
                      <a:gd name="connsiteX4" fmla="*/ 308581 w 311574"/>
                      <a:gd name="connsiteY4" fmla="*/ 109519 h 313633"/>
                      <a:gd name="connsiteX5" fmla="*/ 213330 w 311574"/>
                      <a:gd name="connsiteY5" fmla="*/ 7126 h 313633"/>
                      <a:gd name="connsiteX6" fmla="*/ 175231 w 311574"/>
                      <a:gd name="connsiteY6" fmla="*/ 54751 h 313633"/>
                      <a:gd name="connsiteX0" fmla="*/ 175231 w 308852"/>
                      <a:gd name="connsiteY0" fmla="*/ 62531 h 321413"/>
                      <a:gd name="connsiteX1" fmla="*/ 8544 w 308852"/>
                      <a:gd name="connsiteY1" fmla="*/ 195880 h 321413"/>
                      <a:gd name="connsiteX2" fmla="*/ 115700 w 308852"/>
                      <a:gd name="connsiteY2" fmla="*/ 314943 h 321413"/>
                      <a:gd name="connsiteX3" fmla="*/ 251431 w 308852"/>
                      <a:gd name="connsiteY3" fmla="*/ 148255 h 321413"/>
                      <a:gd name="connsiteX4" fmla="*/ 308581 w 308852"/>
                      <a:gd name="connsiteY4" fmla="*/ 117299 h 321413"/>
                      <a:gd name="connsiteX5" fmla="*/ 270480 w 308852"/>
                      <a:gd name="connsiteY5" fmla="*/ 7761 h 321413"/>
                      <a:gd name="connsiteX6" fmla="*/ 213330 w 308852"/>
                      <a:gd name="connsiteY6" fmla="*/ 14906 h 321413"/>
                      <a:gd name="connsiteX7" fmla="*/ 175231 w 308852"/>
                      <a:gd name="connsiteY7" fmla="*/ 62531 h 321413"/>
                      <a:gd name="connsiteX0" fmla="*/ 175231 w 309374"/>
                      <a:gd name="connsiteY0" fmla="*/ 82859 h 341741"/>
                      <a:gd name="connsiteX1" fmla="*/ 8544 w 309374"/>
                      <a:gd name="connsiteY1" fmla="*/ 216208 h 341741"/>
                      <a:gd name="connsiteX2" fmla="*/ 115700 w 309374"/>
                      <a:gd name="connsiteY2" fmla="*/ 335271 h 341741"/>
                      <a:gd name="connsiteX3" fmla="*/ 251431 w 309374"/>
                      <a:gd name="connsiteY3" fmla="*/ 168583 h 341741"/>
                      <a:gd name="connsiteX4" fmla="*/ 308581 w 309374"/>
                      <a:gd name="connsiteY4" fmla="*/ 137627 h 341741"/>
                      <a:gd name="connsiteX5" fmla="*/ 289530 w 309374"/>
                      <a:gd name="connsiteY5" fmla="*/ 4277 h 341741"/>
                      <a:gd name="connsiteX6" fmla="*/ 213330 w 309374"/>
                      <a:gd name="connsiteY6" fmla="*/ 35234 h 341741"/>
                      <a:gd name="connsiteX7" fmla="*/ 175231 w 309374"/>
                      <a:gd name="connsiteY7" fmla="*/ 82859 h 341741"/>
                      <a:gd name="connsiteX0" fmla="*/ 175231 w 309374"/>
                      <a:gd name="connsiteY0" fmla="*/ 78582 h 337464"/>
                      <a:gd name="connsiteX1" fmla="*/ 8544 w 309374"/>
                      <a:gd name="connsiteY1" fmla="*/ 211931 h 337464"/>
                      <a:gd name="connsiteX2" fmla="*/ 115700 w 309374"/>
                      <a:gd name="connsiteY2" fmla="*/ 330994 h 337464"/>
                      <a:gd name="connsiteX3" fmla="*/ 251431 w 309374"/>
                      <a:gd name="connsiteY3" fmla="*/ 164306 h 337464"/>
                      <a:gd name="connsiteX4" fmla="*/ 308581 w 309374"/>
                      <a:gd name="connsiteY4" fmla="*/ 133350 h 337464"/>
                      <a:gd name="connsiteX5" fmla="*/ 289530 w 309374"/>
                      <a:gd name="connsiteY5" fmla="*/ 0 h 337464"/>
                      <a:gd name="connsiteX6" fmla="*/ 213330 w 309374"/>
                      <a:gd name="connsiteY6" fmla="*/ 30957 h 337464"/>
                      <a:gd name="connsiteX7" fmla="*/ 175231 w 309374"/>
                      <a:gd name="connsiteY7" fmla="*/ 78582 h 337464"/>
                      <a:gd name="connsiteX0" fmla="*/ 175231 w 309374"/>
                      <a:gd name="connsiteY0" fmla="*/ 78582 h 337464"/>
                      <a:gd name="connsiteX1" fmla="*/ 8544 w 309374"/>
                      <a:gd name="connsiteY1" fmla="*/ 211931 h 337464"/>
                      <a:gd name="connsiteX2" fmla="*/ 115700 w 309374"/>
                      <a:gd name="connsiteY2" fmla="*/ 330994 h 337464"/>
                      <a:gd name="connsiteX3" fmla="*/ 251431 w 309374"/>
                      <a:gd name="connsiteY3" fmla="*/ 164306 h 337464"/>
                      <a:gd name="connsiteX4" fmla="*/ 308581 w 309374"/>
                      <a:gd name="connsiteY4" fmla="*/ 133350 h 337464"/>
                      <a:gd name="connsiteX5" fmla="*/ 289530 w 309374"/>
                      <a:gd name="connsiteY5" fmla="*/ 0 h 337464"/>
                      <a:gd name="connsiteX6" fmla="*/ 213330 w 309374"/>
                      <a:gd name="connsiteY6" fmla="*/ 30957 h 337464"/>
                      <a:gd name="connsiteX7" fmla="*/ 175231 w 309374"/>
                      <a:gd name="connsiteY7" fmla="*/ 78582 h 337464"/>
                      <a:gd name="connsiteX0" fmla="*/ 175231 w 309374"/>
                      <a:gd name="connsiteY0" fmla="*/ 78582 h 337464"/>
                      <a:gd name="connsiteX1" fmla="*/ 8544 w 309374"/>
                      <a:gd name="connsiteY1" fmla="*/ 211931 h 337464"/>
                      <a:gd name="connsiteX2" fmla="*/ 115700 w 309374"/>
                      <a:gd name="connsiteY2" fmla="*/ 330994 h 337464"/>
                      <a:gd name="connsiteX3" fmla="*/ 251431 w 309374"/>
                      <a:gd name="connsiteY3" fmla="*/ 164306 h 337464"/>
                      <a:gd name="connsiteX4" fmla="*/ 308581 w 309374"/>
                      <a:gd name="connsiteY4" fmla="*/ 133350 h 337464"/>
                      <a:gd name="connsiteX5" fmla="*/ 289530 w 309374"/>
                      <a:gd name="connsiteY5" fmla="*/ 0 h 337464"/>
                      <a:gd name="connsiteX6" fmla="*/ 213330 w 309374"/>
                      <a:gd name="connsiteY6" fmla="*/ 30957 h 337464"/>
                      <a:gd name="connsiteX7" fmla="*/ 175231 w 309374"/>
                      <a:gd name="connsiteY7" fmla="*/ 78582 h 337464"/>
                      <a:gd name="connsiteX0" fmla="*/ 175231 w 309374"/>
                      <a:gd name="connsiteY0" fmla="*/ 78582 h 337464"/>
                      <a:gd name="connsiteX1" fmla="*/ 8544 w 309374"/>
                      <a:gd name="connsiteY1" fmla="*/ 211931 h 337464"/>
                      <a:gd name="connsiteX2" fmla="*/ 115700 w 309374"/>
                      <a:gd name="connsiteY2" fmla="*/ 330994 h 337464"/>
                      <a:gd name="connsiteX3" fmla="*/ 251431 w 309374"/>
                      <a:gd name="connsiteY3" fmla="*/ 164306 h 337464"/>
                      <a:gd name="connsiteX4" fmla="*/ 308581 w 309374"/>
                      <a:gd name="connsiteY4" fmla="*/ 133350 h 337464"/>
                      <a:gd name="connsiteX5" fmla="*/ 289530 w 309374"/>
                      <a:gd name="connsiteY5" fmla="*/ 0 h 337464"/>
                      <a:gd name="connsiteX6" fmla="*/ 213330 w 309374"/>
                      <a:gd name="connsiteY6" fmla="*/ 30957 h 337464"/>
                      <a:gd name="connsiteX7" fmla="*/ 175231 w 309374"/>
                      <a:gd name="connsiteY7" fmla="*/ 78582 h 337464"/>
                      <a:gd name="connsiteX0" fmla="*/ 175231 w 309374"/>
                      <a:gd name="connsiteY0" fmla="*/ 81361 h 340243"/>
                      <a:gd name="connsiteX1" fmla="*/ 8544 w 309374"/>
                      <a:gd name="connsiteY1" fmla="*/ 214710 h 340243"/>
                      <a:gd name="connsiteX2" fmla="*/ 115700 w 309374"/>
                      <a:gd name="connsiteY2" fmla="*/ 333773 h 340243"/>
                      <a:gd name="connsiteX3" fmla="*/ 251431 w 309374"/>
                      <a:gd name="connsiteY3" fmla="*/ 167085 h 340243"/>
                      <a:gd name="connsiteX4" fmla="*/ 308581 w 309374"/>
                      <a:gd name="connsiteY4" fmla="*/ 136129 h 340243"/>
                      <a:gd name="connsiteX5" fmla="*/ 289530 w 309374"/>
                      <a:gd name="connsiteY5" fmla="*/ 2779 h 340243"/>
                      <a:gd name="connsiteX6" fmla="*/ 213330 w 309374"/>
                      <a:gd name="connsiteY6" fmla="*/ 33736 h 340243"/>
                      <a:gd name="connsiteX7" fmla="*/ 175231 w 309374"/>
                      <a:gd name="connsiteY7" fmla="*/ 81361 h 340243"/>
                      <a:gd name="connsiteX0" fmla="*/ 175231 w 309374"/>
                      <a:gd name="connsiteY0" fmla="*/ 86008 h 344890"/>
                      <a:gd name="connsiteX1" fmla="*/ 8544 w 309374"/>
                      <a:gd name="connsiteY1" fmla="*/ 219357 h 344890"/>
                      <a:gd name="connsiteX2" fmla="*/ 115700 w 309374"/>
                      <a:gd name="connsiteY2" fmla="*/ 338420 h 344890"/>
                      <a:gd name="connsiteX3" fmla="*/ 251431 w 309374"/>
                      <a:gd name="connsiteY3" fmla="*/ 171732 h 344890"/>
                      <a:gd name="connsiteX4" fmla="*/ 308581 w 309374"/>
                      <a:gd name="connsiteY4" fmla="*/ 140776 h 344890"/>
                      <a:gd name="connsiteX5" fmla="*/ 289530 w 309374"/>
                      <a:gd name="connsiteY5" fmla="*/ 7426 h 344890"/>
                      <a:gd name="connsiteX6" fmla="*/ 246668 w 309374"/>
                      <a:gd name="connsiteY6" fmla="*/ 19332 h 344890"/>
                      <a:gd name="connsiteX7" fmla="*/ 213330 w 309374"/>
                      <a:gd name="connsiteY7" fmla="*/ 38383 h 344890"/>
                      <a:gd name="connsiteX8" fmla="*/ 175231 w 309374"/>
                      <a:gd name="connsiteY8" fmla="*/ 86008 h 344890"/>
                      <a:gd name="connsiteX0" fmla="*/ 175231 w 309374"/>
                      <a:gd name="connsiteY0" fmla="*/ 84643 h 343525"/>
                      <a:gd name="connsiteX1" fmla="*/ 8544 w 309374"/>
                      <a:gd name="connsiteY1" fmla="*/ 217992 h 343525"/>
                      <a:gd name="connsiteX2" fmla="*/ 115700 w 309374"/>
                      <a:gd name="connsiteY2" fmla="*/ 337055 h 343525"/>
                      <a:gd name="connsiteX3" fmla="*/ 251431 w 309374"/>
                      <a:gd name="connsiteY3" fmla="*/ 170367 h 343525"/>
                      <a:gd name="connsiteX4" fmla="*/ 308581 w 309374"/>
                      <a:gd name="connsiteY4" fmla="*/ 139411 h 343525"/>
                      <a:gd name="connsiteX5" fmla="*/ 289530 w 309374"/>
                      <a:gd name="connsiteY5" fmla="*/ 6061 h 343525"/>
                      <a:gd name="connsiteX6" fmla="*/ 246668 w 309374"/>
                      <a:gd name="connsiteY6" fmla="*/ 27492 h 343525"/>
                      <a:gd name="connsiteX7" fmla="*/ 213330 w 309374"/>
                      <a:gd name="connsiteY7" fmla="*/ 37018 h 343525"/>
                      <a:gd name="connsiteX8" fmla="*/ 175231 w 309374"/>
                      <a:gd name="connsiteY8" fmla="*/ 84643 h 343525"/>
                      <a:gd name="connsiteX0" fmla="*/ 175231 w 309374"/>
                      <a:gd name="connsiteY0" fmla="*/ 86589 h 345471"/>
                      <a:gd name="connsiteX1" fmla="*/ 8544 w 309374"/>
                      <a:gd name="connsiteY1" fmla="*/ 219938 h 345471"/>
                      <a:gd name="connsiteX2" fmla="*/ 115700 w 309374"/>
                      <a:gd name="connsiteY2" fmla="*/ 339001 h 345471"/>
                      <a:gd name="connsiteX3" fmla="*/ 251431 w 309374"/>
                      <a:gd name="connsiteY3" fmla="*/ 172313 h 345471"/>
                      <a:gd name="connsiteX4" fmla="*/ 308581 w 309374"/>
                      <a:gd name="connsiteY4" fmla="*/ 141357 h 345471"/>
                      <a:gd name="connsiteX5" fmla="*/ 289530 w 309374"/>
                      <a:gd name="connsiteY5" fmla="*/ 8007 h 345471"/>
                      <a:gd name="connsiteX6" fmla="*/ 246668 w 309374"/>
                      <a:gd name="connsiteY6" fmla="*/ 29438 h 345471"/>
                      <a:gd name="connsiteX7" fmla="*/ 213330 w 309374"/>
                      <a:gd name="connsiteY7" fmla="*/ 38964 h 345471"/>
                      <a:gd name="connsiteX8" fmla="*/ 175231 w 309374"/>
                      <a:gd name="connsiteY8" fmla="*/ 86589 h 345471"/>
                      <a:gd name="connsiteX0" fmla="*/ 175231 w 308944"/>
                      <a:gd name="connsiteY0" fmla="*/ 76129 h 335011"/>
                      <a:gd name="connsiteX1" fmla="*/ 8544 w 308944"/>
                      <a:gd name="connsiteY1" fmla="*/ 209478 h 335011"/>
                      <a:gd name="connsiteX2" fmla="*/ 115700 w 308944"/>
                      <a:gd name="connsiteY2" fmla="*/ 328541 h 335011"/>
                      <a:gd name="connsiteX3" fmla="*/ 251431 w 308944"/>
                      <a:gd name="connsiteY3" fmla="*/ 161853 h 335011"/>
                      <a:gd name="connsiteX4" fmla="*/ 308581 w 308944"/>
                      <a:gd name="connsiteY4" fmla="*/ 130897 h 335011"/>
                      <a:gd name="connsiteX5" fmla="*/ 277624 w 308944"/>
                      <a:gd name="connsiteY5" fmla="*/ 11835 h 335011"/>
                      <a:gd name="connsiteX6" fmla="*/ 246668 w 308944"/>
                      <a:gd name="connsiteY6" fmla="*/ 18978 h 335011"/>
                      <a:gd name="connsiteX7" fmla="*/ 213330 w 308944"/>
                      <a:gd name="connsiteY7" fmla="*/ 28504 h 335011"/>
                      <a:gd name="connsiteX8" fmla="*/ 175231 w 308944"/>
                      <a:gd name="connsiteY8" fmla="*/ 76129 h 335011"/>
                      <a:gd name="connsiteX0" fmla="*/ 175231 w 320822"/>
                      <a:gd name="connsiteY0" fmla="*/ 76129 h 335011"/>
                      <a:gd name="connsiteX1" fmla="*/ 8544 w 320822"/>
                      <a:gd name="connsiteY1" fmla="*/ 209478 h 335011"/>
                      <a:gd name="connsiteX2" fmla="*/ 115700 w 320822"/>
                      <a:gd name="connsiteY2" fmla="*/ 328541 h 335011"/>
                      <a:gd name="connsiteX3" fmla="*/ 251431 w 320822"/>
                      <a:gd name="connsiteY3" fmla="*/ 161853 h 335011"/>
                      <a:gd name="connsiteX4" fmla="*/ 308581 w 320822"/>
                      <a:gd name="connsiteY4" fmla="*/ 130897 h 335011"/>
                      <a:gd name="connsiteX5" fmla="*/ 277624 w 320822"/>
                      <a:gd name="connsiteY5" fmla="*/ 11835 h 335011"/>
                      <a:gd name="connsiteX6" fmla="*/ 246668 w 320822"/>
                      <a:gd name="connsiteY6" fmla="*/ 18978 h 335011"/>
                      <a:gd name="connsiteX7" fmla="*/ 213330 w 320822"/>
                      <a:gd name="connsiteY7" fmla="*/ 28504 h 335011"/>
                      <a:gd name="connsiteX8" fmla="*/ 175231 w 320822"/>
                      <a:gd name="connsiteY8" fmla="*/ 76129 h 335011"/>
                      <a:gd name="connsiteX0" fmla="*/ 175231 w 320822"/>
                      <a:gd name="connsiteY0" fmla="*/ 76129 h 335011"/>
                      <a:gd name="connsiteX1" fmla="*/ 8544 w 320822"/>
                      <a:gd name="connsiteY1" fmla="*/ 209478 h 335011"/>
                      <a:gd name="connsiteX2" fmla="*/ 115700 w 320822"/>
                      <a:gd name="connsiteY2" fmla="*/ 328541 h 335011"/>
                      <a:gd name="connsiteX3" fmla="*/ 251431 w 320822"/>
                      <a:gd name="connsiteY3" fmla="*/ 161853 h 335011"/>
                      <a:gd name="connsiteX4" fmla="*/ 308581 w 320822"/>
                      <a:gd name="connsiteY4" fmla="*/ 130897 h 335011"/>
                      <a:gd name="connsiteX5" fmla="*/ 277624 w 320822"/>
                      <a:gd name="connsiteY5" fmla="*/ 11835 h 335011"/>
                      <a:gd name="connsiteX6" fmla="*/ 246668 w 320822"/>
                      <a:gd name="connsiteY6" fmla="*/ 18978 h 335011"/>
                      <a:gd name="connsiteX7" fmla="*/ 213330 w 320822"/>
                      <a:gd name="connsiteY7" fmla="*/ 28504 h 335011"/>
                      <a:gd name="connsiteX8" fmla="*/ 175231 w 320822"/>
                      <a:gd name="connsiteY8" fmla="*/ 76129 h 335011"/>
                      <a:gd name="connsiteX0" fmla="*/ 175231 w 320822"/>
                      <a:gd name="connsiteY0" fmla="*/ 76129 h 335011"/>
                      <a:gd name="connsiteX1" fmla="*/ 8544 w 320822"/>
                      <a:gd name="connsiteY1" fmla="*/ 209478 h 335011"/>
                      <a:gd name="connsiteX2" fmla="*/ 115700 w 320822"/>
                      <a:gd name="connsiteY2" fmla="*/ 328541 h 335011"/>
                      <a:gd name="connsiteX3" fmla="*/ 251431 w 320822"/>
                      <a:gd name="connsiteY3" fmla="*/ 161853 h 335011"/>
                      <a:gd name="connsiteX4" fmla="*/ 308581 w 320822"/>
                      <a:gd name="connsiteY4" fmla="*/ 130897 h 335011"/>
                      <a:gd name="connsiteX5" fmla="*/ 277624 w 320822"/>
                      <a:gd name="connsiteY5" fmla="*/ 11835 h 335011"/>
                      <a:gd name="connsiteX6" fmla="*/ 246668 w 320822"/>
                      <a:gd name="connsiteY6" fmla="*/ 18978 h 335011"/>
                      <a:gd name="connsiteX7" fmla="*/ 213330 w 320822"/>
                      <a:gd name="connsiteY7" fmla="*/ 28504 h 335011"/>
                      <a:gd name="connsiteX8" fmla="*/ 175231 w 320822"/>
                      <a:gd name="connsiteY8" fmla="*/ 76129 h 335011"/>
                      <a:gd name="connsiteX0" fmla="*/ 175231 w 320822"/>
                      <a:gd name="connsiteY0" fmla="*/ 68529 h 327411"/>
                      <a:gd name="connsiteX1" fmla="*/ 8544 w 320822"/>
                      <a:gd name="connsiteY1" fmla="*/ 201878 h 327411"/>
                      <a:gd name="connsiteX2" fmla="*/ 115700 w 320822"/>
                      <a:gd name="connsiteY2" fmla="*/ 320941 h 327411"/>
                      <a:gd name="connsiteX3" fmla="*/ 251431 w 320822"/>
                      <a:gd name="connsiteY3" fmla="*/ 154253 h 327411"/>
                      <a:gd name="connsiteX4" fmla="*/ 308581 w 320822"/>
                      <a:gd name="connsiteY4" fmla="*/ 123297 h 327411"/>
                      <a:gd name="connsiteX5" fmla="*/ 277624 w 320822"/>
                      <a:gd name="connsiteY5" fmla="*/ 4235 h 327411"/>
                      <a:gd name="connsiteX6" fmla="*/ 246668 w 320822"/>
                      <a:gd name="connsiteY6" fmla="*/ 11378 h 327411"/>
                      <a:gd name="connsiteX7" fmla="*/ 213330 w 320822"/>
                      <a:gd name="connsiteY7" fmla="*/ 20904 h 327411"/>
                      <a:gd name="connsiteX8" fmla="*/ 175231 w 320822"/>
                      <a:gd name="connsiteY8" fmla="*/ 68529 h 327411"/>
                      <a:gd name="connsiteX0" fmla="*/ 175231 w 323437"/>
                      <a:gd name="connsiteY0" fmla="*/ 72586 h 331468"/>
                      <a:gd name="connsiteX1" fmla="*/ 8544 w 323437"/>
                      <a:gd name="connsiteY1" fmla="*/ 205935 h 331468"/>
                      <a:gd name="connsiteX2" fmla="*/ 115700 w 323437"/>
                      <a:gd name="connsiteY2" fmla="*/ 324998 h 331468"/>
                      <a:gd name="connsiteX3" fmla="*/ 251431 w 323437"/>
                      <a:gd name="connsiteY3" fmla="*/ 158310 h 331468"/>
                      <a:gd name="connsiteX4" fmla="*/ 308581 w 323437"/>
                      <a:gd name="connsiteY4" fmla="*/ 127354 h 331468"/>
                      <a:gd name="connsiteX5" fmla="*/ 282386 w 323437"/>
                      <a:gd name="connsiteY5" fmla="*/ 1148 h 331468"/>
                      <a:gd name="connsiteX6" fmla="*/ 246668 w 323437"/>
                      <a:gd name="connsiteY6" fmla="*/ 15435 h 331468"/>
                      <a:gd name="connsiteX7" fmla="*/ 213330 w 323437"/>
                      <a:gd name="connsiteY7" fmla="*/ 24961 h 331468"/>
                      <a:gd name="connsiteX8" fmla="*/ 175231 w 323437"/>
                      <a:gd name="connsiteY8" fmla="*/ 72586 h 331468"/>
                      <a:gd name="connsiteX0" fmla="*/ 175231 w 326242"/>
                      <a:gd name="connsiteY0" fmla="*/ 76554 h 335436"/>
                      <a:gd name="connsiteX1" fmla="*/ 8544 w 326242"/>
                      <a:gd name="connsiteY1" fmla="*/ 209903 h 335436"/>
                      <a:gd name="connsiteX2" fmla="*/ 115700 w 326242"/>
                      <a:gd name="connsiteY2" fmla="*/ 328966 h 335436"/>
                      <a:gd name="connsiteX3" fmla="*/ 251431 w 326242"/>
                      <a:gd name="connsiteY3" fmla="*/ 162278 h 335436"/>
                      <a:gd name="connsiteX4" fmla="*/ 308581 w 326242"/>
                      <a:gd name="connsiteY4" fmla="*/ 131322 h 335436"/>
                      <a:gd name="connsiteX5" fmla="*/ 287149 w 326242"/>
                      <a:gd name="connsiteY5" fmla="*/ 353 h 335436"/>
                      <a:gd name="connsiteX6" fmla="*/ 246668 w 326242"/>
                      <a:gd name="connsiteY6" fmla="*/ 19403 h 335436"/>
                      <a:gd name="connsiteX7" fmla="*/ 213330 w 326242"/>
                      <a:gd name="connsiteY7" fmla="*/ 28929 h 335436"/>
                      <a:gd name="connsiteX8" fmla="*/ 175231 w 326242"/>
                      <a:gd name="connsiteY8" fmla="*/ 76554 h 335436"/>
                      <a:gd name="connsiteX0" fmla="*/ 175231 w 330347"/>
                      <a:gd name="connsiteY0" fmla="*/ 76554 h 335436"/>
                      <a:gd name="connsiteX1" fmla="*/ 8544 w 330347"/>
                      <a:gd name="connsiteY1" fmla="*/ 209903 h 335436"/>
                      <a:gd name="connsiteX2" fmla="*/ 115700 w 330347"/>
                      <a:gd name="connsiteY2" fmla="*/ 328966 h 335436"/>
                      <a:gd name="connsiteX3" fmla="*/ 251431 w 330347"/>
                      <a:gd name="connsiteY3" fmla="*/ 162278 h 335436"/>
                      <a:gd name="connsiteX4" fmla="*/ 318106 w 330347"/>
                      <a:gd name="connsiteY4" fmla="*/ 136085 h 335436"/>
                      <a:gd name="connsiteX5" fmla="*/ 287149 w 330347"/>
                      <a:gd name="connsiteY5" fmla="*/ 353 h 335436"/>
                      <a:gd name="connsiteX6" fmla="*/ 246668 w 330347"/>
                      <a:gd name="connsiteY6" fmla="*/ 19403 h 335436"/>
                      <a:gd name="connsiteX7" fmla="*/ 213330 w 330347"/>
                      <a:gd name="connsiteY7" fmla="*/ 28929 h 335436"/>
                      <a:gd name="connsiteX8" fmla="*/ 175231 w 330347"/>
                      <a:gd name="connsiteY8" fmla="*/ 76554 h 335436"/>
                      <a:gd name="connsiteX0" fmla="*/ 175231 w 330347"/>
                      <a:gd name="connsiteY0" fmla="*/ 76554 h 335436"/>
                      <a:gd name="connsiteX1" fmla="*/ 8544 w 330347"/>
                      <a:gd name="connsiteY1" fmla="*/ 209903 h 335436"/>
                      <a:gd name="connsiteX2" fmla="*/ 115700 w 330347"/>
                      <a:gd name="connsiteY2" fmla="*/ 328966 h 335436"/>
                      <a:gd name="connsiteX3" fmla="*/ 253812 w 330347"/>
                      <a:gd name="connsiteY3" fmla="*/ 169422 h 335436"/>
                      <a:gd name="connsiteX4" fmla="*/ 318106 w 330347"/>
                      <a:gd name="connsiteY4" fmla="*/ 136085 h 335436"/>
                      <a:gd name="connsiteX5" fmla="*/ 287149 w 330347"/>
                      <a:gd name="connsiteY5" fmla="*/ 353 h 335436"/>
                      <a:gd name="connsiteX6" fmla="*/ 246668 w 330347"/>
                      <a:gd name="connsiteY6" fmla="*/ 19403 h 335436"/>
                      <a:gd name="connsiteX7" fmla="*/ 213330 w 330347"/>
                      <a:gd name="connsiteY7" fmla="*/ 28929 h 335436"/>
                      <a:gd name="connsiteX8" fmla="*/ 175231 w 330347"/>
                      <a:gd name="connsiteY8" fmla="*/ 76554 h 335436"/>
                      <a:gd name="connsiteX0" fmla="*/ 175231 w 330347"/>
                      <a:gd name="connsiteY0" fmla="*/ 76554 h 335436"/>
                      <a:gd name="connsiteX1" fmla="*/ 8544 w 330347"/>
                      <a:gd name="connsiteY1" fmla="*/ 209903 h 335436"/>
                      <a:gd name="connsiteX2" fmla="*/ 115700 w 330347"/>
                      <a:gd name="connsiteY2" fmla="*/ 328966 h 335436"/>
                      <a:gd name="connsiteX3" fmla="*/ 253812 w 330347"/>
                      <a:gd name="connsiteY3" fmla="*/ 169422 h 335436"/>
                      <a:gd name="connsiteX4" fmla="*/ 318106 w 330347"/>
                      <a:gd name="connsiteY4" fmla="*/ 136085 h 335436"/>
                      <a:gd name="connsiteX5" fmla="*/ 287149 w 330347"/>
                      <a:gd name="connsiteY5" fmla="*/ 353 h 335436"/>
                      <a:gd name="connsiteX6" fmla="*/ 246668 w 330347"/>
                      <a:gd name="connsiteY6" fmla="*/ 19403 h 335436"/>
                      <a:gd name="connsiteX7" fmla="*/ 213330 w 330347"/>
                      <a:gd name="connsiteY7" fmla="*/ 28929 h 335436"/>
                      <a:gd name="connsiteX8" fmla="*/ 175231 w 330347"/>
                      <a:gd name="connsiteY8" fmla="*/ 76554 h 335436"/>
                      <a:gd name="connsiteX0" fmla="*/ 175231 w 330347"/>
                      <a:gd name="connsiteY0" fmla="*/ 76554 h 335436"/>
                      <a:gd name="connsiteX1" fmla="*/ 8544 w 330347"/>
                      <a:gd name="connsiteY1" fmla="*/ 209903 h 335436"/>
                      <a:gd name="connsiteX2" fmla="*/ 115700 w 330347"/>
                      <a:gd name="connsiteY2" fmla="*/ 328966 h 335436"/>
                      <a:gd name="connsiteX3" fmla="*/ 253812 w 330347"/>
                      <a:gd name="connsiteY3" fmla="*/ 169422 h 335436"/>
                      <a:gd name="connsiteX4" fmla="*/ 318106 w 330347"/>
                      <a:gd name="connsiteY4" fmla="*/ 136085 h 335436"/>
                      <a:gd name="connsiteX5" fmla="*/ 287149 w 330347"/>
                      <a:gd name="connsiteY5" fmla="*/ 353 h 335436"/>
                      <a:gd name="connsiteX6" fmla="*/ 246668 w 330347"/>
                      <a:gd name="connsiteY6" fmla="*/ 19403 h 335436"/>
                      <a:gd name="connsiteX7" fmla="*/ 213330 w 330347"/>
                      <a:gd name="connsiteY7" fmla="*/ 28929 h 335436"/>
                      <a:gd name="connsiteX8" fmla="*/ 175231 w 330347"/>
                      <a:gd name="connsiteY8" fmla="*/ 76554 h 335436"/>
                      <a:gd name="connsiteX0" fmla="*/ 176212 w 331328"/>
                      <a:gd name="connsiteY0" fmla="*/ 76554 h 342033"/>
                      <a:gd name="connsiteX1" fmla="*/ 9525 w 331328"/>
                      <a:gd name="connsiteY1" fmla="*/ 209903 h 342033"/>
                      <a:gd name="connsiteX2" fmla="*/ 107156 w 331328"/>
                      <a:gd name="connsiteY2" fmla="*/ 336110 h 342033"/>
                      <a:gd name="connsiteX3" fmla="*/ 254793 w 331328"/>
                      <a:gd name="connsiteY3" fmla="*/ 169422 h 342033"/>
                      <a:gd name="connsiteX4" fmla="*/ 319087 w 331328"/>
                      <a:gd name="connsiteY4" fmla="*/ 136085 h 342033"/>
                      <a:gd name="connsiteX5" fmla="*/ 288130 w 331328"/>
                      <a:gd name="connsiteY5" fmla="*/ 353 h 342033"/>
                      <a:gd name="connsiteX6" fmla="*/ 247649 w 331328"/>
                      <a:gd name="connsiteY6" fmla="*/ 19403 h 342033"/>
                      <a:gd name="connsiteX7" fmla="*/ 214311 w 331328"/>
                      <a:gd name="connsiteY7" fmla="*/ 28929 h 342033"/>
                      <a:gd name="connsiteX8" fmla="*/ 176212 w 331328"/>
                      <a:gd name="connsiteY8" fmla="*/ 76554 h 342033"/>
                      <a:gd name="connsiteX0" fmla="*/ 180997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52434 w 336113"/>
                      <a:gd name="connsiteY6" fmla="*/ 19403 h 341589"/>
                      <a:gd name="connsiteX7" fmla="*/ 219096 w 336113"/>
                      <a:gd name="connsiteY7" fmla="*/ 28929 h 341589"/>
                      <a:gd name="connsiteX8" fmla="*/ 180997 w 336113"/>
                      <a:gd name="connsiteY8" fmla="*/ 76554 h 341589"/>
                      <a:gd name="connsiteX0" fmla="*/ 171472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52434 w 336113"/>
                      <a:gd name="connsiteY6" fmla="*/ 19403 h 341589"/>
                      <a:gd name="connsiteX7" fmla="*/ 219096 w 336113"/>
                      <a:gd name="connsiteY7" fmla="*/ 28929 h 341589"/>
                      <a:gd name="connsiteX8" fmla="*/ 171472 w 336113"/>
                      <a:gd name="connsiteY8" fmla="*/ 76554 h 341589"/>
                      <a:gd name="connsiteX0" fmla="*/ 171472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52434 w 336113"/>
                      <a:gd name="connsiteY6" fmla="*/ 19403 h 341589"/>
                      <a:gd name="connsiteX7" fmla="*/ 219096 w 336113"/>
                      <a:gd name="connsiteY7" fmla="*/ 28929 h 341589"/>
                      <a:gd name="connsiteX8" fmla="*/ 171472 w 336113"/>
                      <a:gd name="connsiteY8" fmla="*/ 76554 h 341589"/>
                      <a:gd name="connsiteX0" fmla="*/ 171472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52434 w 336113"/>
                      <a:gd name="connsiteY6" fmla="*/ 19403 h 341589"/>
                      <a:gd name="connsiteX7" fmla="*/ 219096 w 336113"/>
                      <a:gd name="connsiteY7" fmla="*/ 28929 h 341589"/>
                      <a:gd name="connsiteX8" fmla="*/ 171472 w 336113"/>
                      <a:gd name="connsiteY8" fmla="*/ 76554 h 341589"/>
                      <a:gd name="connsiteX0" fmla="*/ 171472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52434 w 336113"/>
                      <a:gd name="connsiteY6" fmla="*/ 19403 h 341589"/>
                      <a:gd name="connsiteX7" fmla="*/ 211953 w 336113"/>
                      <a:gd name="connsiteY7" fmla="*/ 33692 h 341589"/>
                      <a:gd name="connsiteX8" fmla="*/ 171472 w 336113"/>
                      <a:gd name="connsiteY8" fmla="*/ 76554 h 341589"/>
                      <a:gd name="connsiteX0" fmla="*/ 171472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47672 w 336113"/>
                      <a:gd name="connsiteY6" fmla="*/ 19403 h 341589"/>
                      <a:gd name="connsiteX7" fmla="*/ 211953 w 336113"/>
                      <a:gd name="connsiteY7" fmla="*/ 33692 h 341589"/>
                      <a:gd name="connsiteX8" fmla="*/ 171472 w 336113"/>
                      <a:gd name="connsiteY8" fmla="*/ 76554 h 341589"/>
                      <a:gd name="connsiteX0" fmla="*/ 171472 w 336113"/>
                      <a:gd name="connsiteY0" fmla="*/ 76554 h 341589"/>
                      <a:gd name="connsiteX1" fmla="*/ 14310 w 336113"/>
                      <a:gd name="connsiteY1" fmla="*/ 209903 h 341589"/>
                      <a:gd name="connsiteX2" fmla="*/ 111941 w 336113"/>
                      <a:gd name="connsiteY2" fmla="*/ 336110 h 341589"/>
                      <a:gd name="connsiteX3" fmla="*/ 259578 w 336113"/>
                      <a:gd name="connsiteY3" fmla="*/ 169422 h 341589"/>
                      <a:gd name="connsiteX4" fmla="*/ 323872 w 336113"/>
                      <a:gd name="connsiteY4" fmla="*/ 136085 h 341589"/>
                      <a:gd name="connsiteX5" fmla="*/ 292915 w 336113"/>
                      <a:gd name="connsiteY5" fmla="*/ 353 h 341589"/>
                      <a:gd name="connsiteX6" fmla="*/ 247672 w 336113"/>
                      <a:gd name="connsiteY6" fmla="*/ 19403 h 341589"/>
                      <a:gd name="connsiteX7" fmla="*/ 207190 w 336113"/>
                      <a:gd name="connsiteY7" fmla="*/ 26548 h 341589"/>
                      <a:gd name="connsiteX8" fmla="*/ 171472 w 336113"/>
                      <a:gd name="connsiteY8" fmla="*/ 76554 h 341589"/>
                      <a:gd name="connsiteX0" fmla="*/ 171472 w 336113"/>
                      <a:gd name="connsiteY0" fmla="*/ 76296 h 341331"/>
                      <a:gd name="connsiteX1" fmla="*/ 14310 w 336113"/>
                      <a:gd name="connsiteY1" fmla="*/ 209645 h 341331"/>
                      <a:gd name="connsiteX2" fmla="*/ 111941 w 336113"/>
                      <a:gd name="connsiteY2" fmla="*/ 335852 h 341331"/>
                      <a:gd name="connsiteX3" fmla="*/ 259578 w 336113"/>
                      <a:gd name="connsiteY3" fmla="*/ 169164 h 341331"/>
                      <a:gd name="connsiteX4" fmla="*/ 323872 w 336113"/>
                      <a:gd name="connsiteY4" fmla="*/ 135827 h 341331"/>
                      <a:gd name="connsiteX5" fmla="*/ 292915 w 336113"/>
                      <a:gd name="connsiteY5" fmla="*/ 95 h 341331"/>
                      <a:gd name="connsiteX6" fmla="*/ 247672 w 336113"/>
                      <a:gd name="connsiteY6" fmla="*/ 19145 h 341331"/>
                      <a:gd name="connsiteX7" fmla="*/ 207190 w 336113"/>
                      <a:gd name="connsiteY7" fmla="*/ 26290 h 341331"/>
                      <a:gd name="connsiteX8" fmla="*/ 171472 w 336113"/>
                      <a:gd name="connsiteY8" fmla="*/ 76296 h 341331"/>
                      <a:gd name="connsiteX0" fmla="*/ 171472 w 336113"/>
                      <a:gd name="connsiteY0" fmla="*/ 78389 h 343424"/>
                      <a:gd name="connsiteX1" fmla="*/ 14310 w 336113"/>
                      <a:gd name="connsiteY1" fmla="*/ 211738 h 343424"/>
                      <a:gd name="connsiteX2" fmla="*/ 111941 w 336113"/>
                      <a:gd name="connsiteY2" fmla="*/ 337945 h 343424"/>
                      <a:gd name="connsiteX3" fmla="*/ 259578 w 336113"/>
                      <a:gd name="connsiteY3" fmla="*/ 171257 h 343424"/>
                      <a:gd name="connsiteX4" fmla="*/ 323872 w 336113"/>
                      <a:gd name="connsiteY4" fmla="*/ 137920 h 343424"/>
                      <a:gd name="connsiteX5" fmla="*/ 292915 w 336113"/>
                      <a:gd name="connsiteY5" fmla="*/ 2188 h 343424"/>
                      <a:gd name="connsiteX6" fmla="*/ 247672 w 336113"/>
                      <a:gd name="connsiteY6" fmla="*/ 21238 h 343424"/>
                      <a:gd name="connsiteX7" fmla="*/ 207190 w 336113"/>
                      <a:gd name="connsiteY7" fmla="*/ 28383 h 343424"/>
                      <a:gd name="connsiteX8" fmla="*/ 171472 w 336113"/>
                      <a:gd name="connsiteY8" fmla="*/ 78389 h 343424"/>
                      <a:gd name="connsiteX0" fmla="*/ 171472 w 336113"/>
                      <a:gd name="connsiteY0" fmla="*/ 78389 h 343424"/>
                      <a:gd name="connsiteX1" fmla="*/ 14310 w 336113"/>
                      <a:gd name="connsiteY1" fmla="*/ 211738 h 343424"/>
                      <a:gd name="connsiteX2" fmla="*/ 111941 w 336113"/>
                      <a:gd name="connsiteY2" fmla="*/ 337945 h 343424"/>
                      <a:gd name="connsiteX3" fmla="*/ 259578 w 336113"/>
                      <a:gd name="connsiteY3" fmla="*/ 171257 h 343424"/>
                      <a:gd name="connsiteX4" fmla="*/ 323872 w 336113"/>
                      <a:gd name="connsiteY4" fmla="*/ 137920 h 343424"/>
                      <a:gd name="connsiteX5" fmla="*/ 292915 w 336113"/>
                      <a:gd name="connsiteY5" fmla="*/ 2188 h 343424"/>
                      <a:gd name="connsiteX6" fmla="*/ 247672 w 336113"/>
                      <a:gd name="connsiteY6" fmla="*/ 21238 h 343424"/>
                      <a:gd name="connsiteX7" fmla="*/ 209571 w 336113"/>
                      <a:gd name="connsiteY7" fmla="*/ 30764 h 343424"/>
                      <a:gd name="connsiteX8" fmla="*/ 171472 w 336113"/>
                      <a:gd name="connsiteY8" fmla="*/ 78389 h 343424"/>
                      <a:gd name="connsiteX0" fmla="*/ 171472 w 336113"/>
                      <a:gd name="connsiteY0" fmla="*/ 78389 h 343424"/>
                      <a:gd name="connsiteX1" fmla="*/ 14310 w 336113"/>
                      <a:gd name="connsiteY1" fmla="*/ 211738 h 343424"/>
                      <a:gd name="connsiteX2" fmla="*/ 111941 w 336113"/>
                      <a:gd name="connsiteY2" fmla="*/ 337945 h 343424"/>
                      <a:gd name="connsiteX3" fmla="*/ 259578 w 336113"/>
                      <a:gd name="connsiteY3" fmla="*/ 171257 h 343424"/>
                      <a:gd name="connsiteX4" fmla="*/ 323872 w 336113"/>
                      <a:gd name="connsiteY4" fmla="*/ 137920 h 343424"/>
                      <a:gd name="connsiteX5" fmla="*/ 292915 w 336113"/>
                      <a:gd name="connsiteY5" fmla="*/ 2188 h 343424"/>
                      <a:gd name="connsiteX6" fmla="*/ 247672 w 336113"/>
                      <a:gd name="connsiteY6" fmla="*/ 21238 h 343424"/>
                      <a:gd name="connsiteX7" fmla="*/ 209571 w 336113"/>
                      <a:gd name="connsiteY7" fmla="*/ 30764 h 343424"/>
                      <a:gd name="connsiteX8" fmla="*/ 171472 w 336113"/>
                      <a:gd name="connsiteY8" fmla="*/ 78389 h 343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6113" h="343424">
                        <a:moveTo>
                          <a:pt x="171472" y="78389"/>
                        </a:moveTo>
                        <a:cubicBezTo>
                          <a:pt x="96860" y="124427"/>
                          <a:pt x="31772" y="170463"/>
                          <a:pt x="14310" y="211738"/>
                        </a:cubicBezTo>
                        <a:cubicBezTo>
                          <a:pt x="-28552" y="301432"/>
                          <a:pt x="30979" y="362551"/>
                          <a:pt x="111941" y="337945"/>
                        </a:cubicBezTo>
                        <a:cubicBezTo>
                          <a:pt x="197665" y="287145"/>
                          <a:pt x="226240" y="243489"/>
                          <a:pt x="259578" y="171257"/>
                        </a:cubicBezTo>
                        <a:cubicBezTo>
                          <a:pt x="295297" y="160145"/>
                          <a:pt x="302441" y="149032"/>
                          <a:pt x="323872" y="137920"/>
                        </a:cubicBezTo>
                        <a:cubicBezTo>
                          <a:pt x="327047" y="114504"/>
                          <a:pt x="363559" y="31160"/>
                          <a:pt x="292915" y="2188"/>
                        </a:cubicBezTo>
                        <a:cubicBezTo>
                          <a:pt x="273071" y="-6147"/>
                          <a:pt x="250848" y="11317"/>
                          <a:pt x="247672" y="21238"/>
                        </a:cubicBezTo>
                        <a:cubicBezTo>
                          <a:pt x="237353" y="21635"/>
                          <a:pt x="233383" y="19651"/>
                          <a:pt x="209571" y="30764"/>
                        </a:cubicBezTo>
                        <a:lnTo>
                          <a:pt x="171472" y="7838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460000" sx="102000" sy="102000" algn="t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17" name="Picture 2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554" y="5339894"/>
                    <a:ext cx="1010046" cy="1010046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5926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A50021"/>
      </a:accent2>
      <a:accent3>
        <a:srgbClr val="006600"/>
      </a:accent3>
      <a:accent4>
        <a:srgbClr val="603E8E"/>
      </a:accent4>
      <a:accent5>
        <a:srgbClr val="003399"/>
      </a:accent5>
      <a:accent6>
        <a:srgbClr val="FFCC00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5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Dynamics Electric Boat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CSC Customer</dc:creator>
  <cp:lastModifiedBy>Valued CSC Customer</cp:lastModifiedBy>
  <cp:revision>80</cp:revision>
  <dcterms:created xsi:type="dcterms:W3CDTF">2016-11-28T17:30:38Z</dcterms:created>
  <dcterms:modified xsi:type="dcterms:W3CDTF">2017-01-03T19:46:52Z</dcterms:modified>
</cp:coreProperties>
</file>