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2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48"/>
    <p:restoredTop sz="94709"/>
  </p:normalViewPr>
  <p:slideViewPr>
    <p:cSldViewPr snapToGrid="0">
      <p:cViewPr varScale="1">
        <p:scale>
          <a:sx n="101" d="100"/>
          <a:sy n="101" d="100"/>
        </p:scale>
        <p:origin x="192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Ryan J Talbot, Data Scientist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Questions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1969474" y="956915"/>
            <a:ext cx="7796826" cy="2978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sz="4000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Data Exploration</a:t>
            </a:r>
            <a:endParaRPr lang="en-US" sz="4000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4000" dirty="0">
                <a:effectLst/>
                <a:latin typeface="Helvetica" pitchFamily="2" charset="0"/>
              </a:rP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analysis for new customers</a:t>
            </a:r>
          </a:p>
        </p:txBody>
      </p:sp>
      <p:sp>
        <p:nvSpPr>
          <p:cNvPr id="124" name="Shape 73"/>
          <p:cNvSpPr/>
          <p:nvPr/>
        </p:nvSpPr>
        <p:spPr>
          <a:xfrm>
            <a:off x="776524" y="1862400"/>
            <a:ext cx="5598875" cy="1856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sz="2400" dirty="0"/>
              <a:t>Age Distribution (decade and Age)</a:t>
            </a:r>
          </a:p>
          <a:p>
            <a:pPr marL="342900" indent="-342900">
              <a:buAutoNum type="arabicPeriod"/>
            </a:pPr>
            <a:r>
              <a:rPr lang="en-US" sz="2400" dirty="0"/>
              <a:t>Job Industry</a:t>
            </a:r>
          </a:p>
          <a:p>
            <a:pPr marL="342900" indent="-342900">
              <a:buAutoNum type="arabicPeriod"/>
            </a:pPr>
            <a:r>
              <a:rPr lang="en-US" sz="2400" dirty="0"/>
              <a:t>Postal Code</a:t>
            </a:r>
          </a:p>
          <a:p>
            <a:pPr marL="342900" indent="-342900">
              <a:buAutoNum type="arabicPeriod"/>
            </a:pPr>
            <a:r>
              <a:rPr lang="en-US" sz="2400" dirty="0"/>
              <a:t>Property Value</a:t>
            </a:r>
            <a:endParaRPr sz="24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: Age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274198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dirty="0"/>
              <a:t>Top age groups are: 40s, 50s, followed by 60s</a:t>
            </a:r>
          </a:p>
          <a:p>
            <a:pPr marL="342900" indent="-342900">
              <a:buAutoNum type="arabicPeriod"/>
            </a:pPr>
            <a:r>
              <a:rPr lang="en-US" dirty="0"/>
              <a:t>Females are slightly more likely than males to buy a bike</a:t>
            </a:r>
          </a:p>
          <a:p>
            <a:pPr marL="342900" indent="-342900">
              <a:buAutoNum type="arabicPeriod"/>
            </a:pPr>
            <a:r>
              <a:rPr lang="en-US" dirty="0"/>
              <a:t>Target audience should be middle-aged individuals, slightly skewed towards women.  </a:t>
            </a:r>
          </a:p>
          <a:p>
            <a:endParaRPr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A493E5F0-AD03-E503-C847-339DEDA70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675" y="1717226"/>
            <a:ext cx="4940300" cy="3327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: Job Industry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274198"/>
            <a:ext cx="3489626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dirty="0"/>
              <a:t>Top three profit-generating job-industries are Financial Services, Manufacturing, and Health (in the chart its numbers 2, 3, and 5)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AF0C1F6-64DB-99C5-42BF-CECFBFC33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51" y="1239512"/>
            <a:ext cx="5244324" cy="353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098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: Postal Code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274198"/>
            <a:ext cx="3359143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dirty="0"/>
              <a:t>The majority of bikes were sold to postal codes in the low 2000s. </a:t>
            </a:r>
          </a:p>
          <a:p>
            <a:pPr marL="342900" indent="-342900">
              <a:buAutoNum type="arabicPeriod"/>
            </a:pPr>
            <a:r>
              <a:rPr lang="en-US" dirty="0"/>
              <a:t> </a:t>
            </a:r>
            <a:endParaRPr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E335C9CC-E34F-1010-9AD9-CB236EB4A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168" y="1215576"/>
            <a:ext cx="5579832" cy="366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991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: Property Value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30425" y="1274198"/>
            <a:ext cx="3249707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1. Individuals with a higher property value made the most purchases. </a:t>
            </a:r>
          </a:p>
          <a:p>
            <a:endParaRPr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ADBD9076-8BFE-A505-9712-E913CE0D9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32" y="1202876"/>
            <a:ext cx="5458843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859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Classify Customers</a:t>
            </a:r>
          </a:p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691429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dirty="0"/>
              <a:t>Middle-aged Individuals</a:t>
            </a:r>
          </a:p>
          <a:p>
            <a:pPr marL="342900" indent="-342900">
              <a:buAutoNum type="arabicPeriod"/>
            </a:pPr>
            <a:r>
              <a:rPr lang="en-US" dirty="0"/>
              <a:t>Individuals working in financial services, manufacturing and health.</a:t>
            </a:r>
          </a:p>
          <a:p>
            <a:pPr marL="342900" indent="-342900">
              <a:buAutoNum type="arabicPeriod"/>
            </a:pPr>
            <a:r>
              <a:rPr lang="en-US" dirty="0"/>
              <a:t>Individuals whos' postal code is in the low 2000s</a:t>
            </a:r>
          </a:p>
          <a:p>
            <a:pPr marL="342900" indent="-342900">
              <a:buAutoNum type="arabicPeriod"/>
            </a:pPr>
            <a:r>
              <a:rPr lang="en-US" dirty="0"/>
              <a:t>Individuals who have a higher property value. 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Place headline insight or information here. This should be the most important point for this slide.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825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effectLst/>
                <a:latin typeface="Helvetica" pitchFamily="2" charset="0"/>
              </a:rPr>
              <a:t>INTEPRETATION AND REPORTING</a:t>
            </a:r>
          </a:p>
          <a:p>
            <a:r>
              <a:rPr lang="en-US" dirty="0">
                <a:effectLst/>
                <a:latin typeface="Helvetica" pitchFamily="2" charset="0"/>
              </a:rPr>
              <a:t>Visualization and presentation of findings. This may involve interpreting the</a:t>
            </a:r>
          </a:p>
          <a:p>
            <a:r>
              <a:rPr lang="en-US" dirty="0">
                <a:effectLst/>
                <a:latin typeface="Helvetica" pitchFamily="2" charset="0"/>
              </a:rPr>
              <a:t>significant variables and co-efficient from a business perspective. These slides</a:t>
            </a:r>
          </a:p>
          <a:p>
            <a:r>
              <a:rPr lang="en-US" dirty="0">
                <a:effectLst/>
                <a:latin typeface="Helvetica" pitchFamily="2" charset="0"/>
              </a:rPr>
              <a:t>should tell a compelling storing around the business issue and support your</a:t>
            </a:r>
          </a:p>
          <a:p>
            <a:r>
              <a:rPr lang="en-US" dirty="0">
                <a:effectLst/>
                <a:latin typeface="Helvetica" pitchFamily="2" charset="0"/>
              </a:rPr>
              <a:t>case with quantitative and qualitative observations. Please refer to module</a:t>
            </a:r>
          </a:p>
          <a:p>
            <a:r>
              <a:rPr lang="en-US" dirty="0">
                <a:effectLst/>
                <a:latin typeface="Helvetica" pitchFamily="2" charset="0"/>
              </a:rPr>
              <a:t>below for further details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264</Words>
  <Application>Microsoft Macintosh PowerPoint</Application>
  <PresentationFormat>On-screen Show (16:9)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Helvetica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Ryan Talbot</cp:lastModifiedBy>
  <cp:revision>5</cp:revision>
  <dcterms:modified xsi:type="dcterms:W3CDTF">2023-01-19T02:37:00Z</dcterms:modified>
</cp:coreProperties>
</file>