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09"/>
  </p:normalViewPr>
  <p:slideViewPr>
    <p:cSldViewPr snapToGrid="0">
      <p:cViewPr>
        <p:scale>
          <a:sx n="124" d="100"/>
          <a:sy n="124" d="100"/>
        </p:scale>
        <p:origin x="-6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Ryan J Talbot, Data Scientist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analysis for new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Age Distribution (decade and Age)</a:t>
            </a:r>
          </a:p>
          <a:p>
            <a:pPr marL="342900" indent="-342900">
              <a:buAutoNum type="arabicPeriod"/>
            </a:pPr>
            <a:r>
              <a:rPr lang="en-US" dirty="0"/>
              <a:t>Job Industry</a:t>
            </a:r>
          </a:p>
          <a:p>
            <a:pPr marL="342900" indent="-342900">
              <a:buAutoNum type="arabicPeriod"/>
            </a:pPr>
            <a:r>
              <a:rPr lang="en-US" dirty="0"/>
              <a:t>Cars Owned </a:t>
            </a:r>
          </a:p>
          <a:p>
            <a:pPr marL="342900" indent="-342900">
              <a:buAutoNum type="arabicPeriod"/>
            </a:pPr>
            <a:r>
              <a:rPr lang="en-US" dirty="0"/>
              <a:t>Wealth Segment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Age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age groups are: 40s, 50s, followed by 60s</a:t>
            </a:r>
          </a:p>
          <a:p>
            <a:pPr marL="342900" indent="-342900">
              <a:buAutoNum type="arabicPeriod"/>
            </a:pPr>
            <a:r>
              <a:rPr lang="en-US" dirty="0"/>
              <a:t>Females are slightly more likely than males to buy a bike</a:t>
            </a:r>
          </a:p>
          <a:p>
            <a:pPr marL="342900" indent="-342900">
              <a:buAutoNum type="arabicPeriod"/>
            </a:pPr>
            <a:r>
              <a:rPr lang="en-US" dirty="0"/>
              <a:t>Target audience should be middle-aged individuals, slightly skewed towards women. 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Job Industry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three profit-generating job-industries are Financial Services, Manufacturing, and Health</a:t>
            </a:r>
          </a:p>
          <a:p>
            <a:endParaRPr lang="en-US" dirty="0"/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5098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Cars Owned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1. New South Wales has equal number of individuals who own cars as those who do not.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2991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Wealth Segment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68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Classify Customers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Individuals in their 40s</a:t>
            </a:r>
          </a:p>
          <a:p>
            <a:pPr marL="342900" indent="-342900">
              <a:buAutoNum type="arabicPeriod"/>
            </a:pPr>
            <a:r>
              <a:rPr lang="en-US" dirty="0"/>
              <a:t>Female</a:t>
            </a:r>
          </a:p>
          <a:p>
            <a:pPr marL="342900" indent="-342900">
              <a:buAutoNum type="arabicPeriod"/>
            </a:pPr>
            <a:r>
              <a:rPr lang="en-US" dirty="0"/>
              <a:t>Individuals working in financial services, manufacturing and health.</a:t>
            </a:r>
          </a:p>
          <a:p>
            <a:pPr marL="342900" indent="-342900">
              <a:buAutoNum type="arabicPeriod"/>
            </a:pPr>
            <a:r>
              <a:rPr lang="en-US" dirty="0"/>
              <a:t>Individuals living in New South Wales and Victoria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245</Words>
  <Application>Microsoft Macintosh PowerPoint</Application>
  <PresentationFormat>On-screen Show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Talbot</cp:lastModifiedBy>
  <cp:revision>3</cp:revision>
  <dcterms:modified xsi:type="dcterms:W3CDTF">2023-01-16T04:02:01Z</dcterms:modified>
</cp:coreProperties>
</file>