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handoutMasterIdLst>
    <p:handoutMasterId r:id="rId45"/>
  </p:handoutMasterIdLst>
  <p:sldIdLst>
    <p:sldId id="256" r:id="rId5"/>
    <p:sldId id="949" r:id="rId6"/>
    <p:sldId id="950" r:id="rId7"/>
    <p:sldId id="951" r:id="rId8"/>
    <p:sldId id="952" r:id="rId9"/>
    <p:sldId id="953" r:id="rId10"/>
    <p:sldId id="954" r:id="rId11"/>
    <p:sldId id="955" r:id="rId12"/>
    <p:sldId id="956" r:id="rId13"/>
    <p:sldId id="957" r:id="rId14"/>
    <p:sldId id="958" r:id="rId15"/>
    <p:sldId id="959" r:id="rId16"/>
    <p:sldId id="960" r:id="rId17"/>
    <p:sldId id="364" r:id="rId18"/>
    <p:sldId id="306" r:id="rId19"/>
    <p:sldId id="359" r:id="rId20"/>
    <p:sldId id="378" r:id="rId21"/>
    <p:sldId id="973" r:id="rId22"/>
    <p:sldId id="971" r:id="rId23"/>
    <p:sldId id="361" r:id="rId24"/>
    <p:sldId id="365" r:id="rId25"/>
    <p:sldId id="367" r:id="rId26"/>
    <p:sldId id="974" r:id="rId27"/>
    <p:sldId id="362" r:id="rId28"/>
    <p:sldId id="366" r:id="rId29"/>
    <p:sldId id="275" r:id="rId30"/>
    <p:sldId id="280" r:id="rId31"/>
    <p:sldId id="293" r:id="rId32"/>
    <p:sldId id="281" r:id="rId33"/>
    <p:sldId id="276" r:id="rId34"/>
    <p:sldId id="981" r:id="rId35"/>
    <p:sldId id="980" r:id="rId36"/>
    <p:sldId id="982" r:id="rId37"/>
    <p:sldId id="983" r:id="rId38"/>
    <p:sldId id="266" r:id="rId39"/>
    <p:sldId id="282" r:id="rId40"/>
    <p:sldId id="283" r:id="rId41"/>
    <p:sldId id="286" r:id="rId42"/>
    <p:sldId id="2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E5D6"/>
    <a:srgbClr val="E2F0D9"/>
    <a:srgbClr val="E7E6E6"/>
    <a:srgbClr val="F4E7F8"/>
    <a:srgbClr val="CF9FFF"/>
    <a:srgbClr val="00FF00"/>
    <a:srgbClr val="00FFFF"/>
    <a:srgbClr val="F8F1C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3D755-4A63-3F60-61C0-5CFFBEDCBA1B}" v="7" dt="2025-07-28T19:37:53.290"/>
    <p1510:client id="{98A59CC0-5ACC-518B-5BB2-4782CBB5CA2A}" v="16" dt="2025-07-28T19:36:17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/>
    <p:restoredTop sz="94658"/>
  </p:normalViewPr>
  <p:slideViewPr>
    <p:cSldViewPr snapToGrid="0">
      <p:cViewPr varScale="1">
        <p:scale>
          <a:sx n="120" d="100"/>
          <a:sy n="120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5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9EF3-779F-C6D9-E375-43547D1C9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44240-4CD0-ADA8-6C51-1CAB73239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00ED-D9E6-6268-D74C-036336CC8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529A9-7AA7-5BCE-FCCD-B4D351C65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26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033F-DD8C-99D1-62BB-AB96D8A5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70697-641C-599C-A4A3-2EC8E8168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1916D-2DD7-8EC5-90E0-AB48E3608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D2EEB-C232-8A27-81E1-D8180B68D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46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22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5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539F-0090-8672-EC2B-B136DFB5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7BF29-747C-4C84-57FB-8AA29B0E9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84CE3-AB95-6E41-0018-E73029752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24EE-2588-EF49-15E4-210CF71F3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45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08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38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77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68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98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9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1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6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7F839-7D33-0040-BDBB-DA9377ECE1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5ACCA41-B566-E74D-164E-02AAA1A28186}"/>
              </a:ext>
            </a:extLst>
          </p:cNvPr>
          <p:cNvSpPr txBox="1">
            <a:spLocks/>
          </p:cNvSpPr>
          <p:nvPr userDrawn="1"/>
        </p:nvSpPr>
        <p:spPr>
          <a:xfrm>
            <a:off x="6844214" y="4297103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72" Type="http://schemas.openxmlformats.org/officeDocument/2006/relationships/image" Target="../media/image403.png"/><Relationship Id="rId71" Type="http://schemas.openxmlformats.org/officeDocument/2006/relationships/image" Target="../media/image40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72" Type="http://schemas.openxmlformats.org/officeDocument/2006/relationships/image" Target="../media/image402.png"/><Relationship Id="rId68" Type="http://schemas.openxmlformats.org/officeDocument/2006/relationships/image" Target="../media/image439.png"/><Relationship Id="rId71" Type="http://schemas.openxmlformats.org/officeDocument/2006/relationships/image" Target="../media/image442.png"/><Relationship Id="rId2" Type="http://schemas.openxmlformats.org/officeDocument/2006/relationships/notesSlide" Target="../notesSlides/notesSlide7.xml"/><Relationship Id="rId41" Type="http://schemas.openxmlformats.org/officeDocument/2006/relationships/image" Target="../media/image425.png"/><Relationship Id="rId70" Type="http://schemas.openxmlformats.org/officeDocument/2006/relationships/image" Target="../media/image441.png"/><Relationship Id="rId1" Type="http://schemas.openxmlformats.org/officeDocument/2006/relationships/slideLayout" Target="../slideLayouts/slideLayout14.xml"/><Relationship Id="rId73" Type="http://schemas.openxmlformats.org/officeDocument/2006/relationships/image" Target="../media/image403.png"/><Relationship Id="rId69" Type="http://schemas.openxmlformats.org/officeDocument/2006/relationships/image" Target="../media/image4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png"/><Relationship Id="rId3" Type="http://schemas.openxmlformats.org/officeDocument/2006/relationships/image" Target="../media/image443.png"/><Relationship Id="rId7" Type="http://schemas.openxmlformats.org/officeDocument/2006/relationships/image" Target="../media/image446.png"/><Relationship Id="rId12" Type="http://schemas.openxmlformats.org/officeDocument/2006/relationships/image" Target="../media/image4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5.png"/><Relationship Id="rId11" Type="http://schemas.openxmlformats.org/officeDocument/2006/relationships/image" Target="../media/image441.png"/><Relationship Id="rId58" Type="http://schemas.openxmlformats.org/officeDocument/2006/relationships/image" Target="../media/image403.png"/><Relationship Id="rId5" Type="http://schemas.openxmlformats.org/officeDocument/2006/relationships/image" Target="../media/image439.png"/><Relationship Id="rId57" Type="http://schemas.openxmlformats.org/officeDocument/2006/relationships/image" Target="../media/image402.png"/><Relationship Id="rId10" Type="http://schemas.openxmlformats.org/officeDocument/2006/relationships/image" Target="../media/image440.png"/><Relationship Id="rId4" Type="http://schemas.openxmlformats.org/officeDocument/2006/relationships/image" Target="../media/image444.png"/><Relationship Id="rId9" Type="http://schemas.openxmlformats.org/officeDocument/2006/relationships/image" Target="../media/image44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5790.png"/><Relationship Id="rId21" Type="http://schemas.openxmlformats.org/officeDocument/2006/relationships/image" Target="../media/image402.png"/><Relationship Id="rId7" Type="http://schemas.openxmlformats.org/officeDocument/2006/relationships/image" Target="../media/image446.png"/><Relationship Id="rId191" Type="http://schemas.openxmlformats.org/officeDocument/2006/relationships/image" Target="../media/image66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5.png"/><Relationship Id="rId5" Type="http://schemas.openxmlformats.org/officeDocument/2006/relationships/image" Target="../media/image439.png"/><Relationship Id="rId4" Type="http://schemas.openxmlformats.org/officeDocument/2006/relationships/image" Target="../media/image444.png"/><Relationship Id="rId22" Type="http://schemas.openxmlformats.org/officeDocument/2006/relationships/image" Target="../media/image40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Relationship Id="rId4" Type="http://schemas.openxmlformats.org/officeDocument/2006/relationships/image" Target="../media/image7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81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6.png"/><Relationship Id="rId5" Type="http://schemas.openxmlformats.org/officeDocument/2006/relationships/image" Target="../media/image865.png"/><Relationship Id="rId10" Type="http://schemas.openxmlformats.org/officeDocument/2006/relationships/image" Target="../media/image5.svg"/><Relationship Id="rId4" Type="http://schemas.openxmlformats.org/officeDocument/2006/relationships/image" Target="../media/image814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8420.png"/><Relationship Id="rId4" Type="http://schemas.openxmlformats.org/officeDocument/2006/relationships/image" Target="../media/image82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40.png"/><Relationship Id="rId30" Type="http://schemas.openxmlformats.org/officeDocument/2006/relationships/image" Target="../media/image87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5.png"/><Relationship Id="rId6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62" Type="http://schemas.openxmlformats.org/officeDocument/2006/relationships/image" Target="../media/image9350.png"/><Relationship Id="rId1" Type="http://schemas.openxmlformats.org/officeDocument/2006/relationships/slideLayout" Target="../slideLayouts/slideLayout2.xml"/><Relationship Id="rId66" Type="http://schemas.openxmlformats.org/officeDocument/2006/relationships/image" Target="../media/image9.svg"/><Relationship Id="rId5" Type="http://schemas.openxmlformats.org/officeDocument/2006/relationships/image" Target="../media/image1037.png"/><Relationship Id="rId65" Type="http://schemas.openxmlformats.org/officeDocument/2006/relationships/image" Target="../media/image8.png"/><Relationship Id="rId4" Type="http://schemas.openxmlformats.org/officeDocument/2006/relationships/image" Target="../media/image1036.png"/><Relationship Id="rId6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95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7200" dirty="0"/>
              <a:t>Probability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Modern AI Models for Vision and Multimodal Understanding</a:t>
            </a:r>
            <a:endParaRPr lang="en-US"/>
          </a:p>
          <a:p>
            <a:r>
              <a:rPr lang="en-US" dirty="0"/>
              <a:t>Prof. Tom Yeh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CBDAA-DF8F-E657-08C2-7899C3F5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316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76316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83329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8876169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316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76316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83330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233502369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3571449058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3402600" y="354570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D33FA3-DD38-4F50-B3D2-3BC425B1686F}"/>
              </a:ext>
            </a:extLst>
          </p:cNvPr>
          <p:cNvSpPr txBox="1"/>
          <p:nvPr/>
        </p:nvSpPr>
        <p:spPr>
          <a:xfrm>
            <a:off x="5315080" y="504177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3E8588-2E72-48F5-83EC-4275A0777042}"/>
              </a:ext>
            </a:extLst>
          </p:cNvPr>
          <p:cNvSpPr txBox="1"/>
          <p:nvPr/>
        </p:nvSpPr>
        <p:spPr>
          <a:xfrm>
            <a:off x="5412290" y="6360090"/>
            <a:ext cx="30168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805516-B068-4AC9-A8A0-D245DE2CDC8E}"/>
              </a:ext>
            </a:extLst>
          </p:cNvPr>
          <p:cNvSpPr txBox="1"/>
          <p:nvPr/>
        </p:nvSpPr>
        <p:spPr>
          <a:xfrm>
            <a:off x="3387840" y="623652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AC03E1-BC9D-46F6-A829-F0ADB3D92034}"/>
              </a:ext>
            </a:extLst>
          </p:cNvPr>
          <p:cNvSpPr txBox="1"/>
          <p:nvPr/>
        </p:nvSpPr>
        <p:spPr>
          <a:xfrm>
            <a:off x="1261833" y="6158856"/>
            <a:ext cx="562975" cy="53860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9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199" name="Title 198">
            <a:extLst>
              <a:ext uri="{FF2B5EF4-FFF2-40B4-BE49-F238E27FC236}">
                <a16:creationId xmlns:a16="http://schemas.microsoft.com/office/drawing/2014/main" id="{72142B6F-8FFD-A479-E33A-0627E477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Conditional probability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1A618-E706-9126-1456-6639A586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7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299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976063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8018825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423730893"/>
                    </a:ext>
                  </a:extLst>
                </a:gridCol>
                <a:gridCol w="2141435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933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985429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621021445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998475196"/>
                    </a:ext>
                  </a:extLst>
                </a:gridCol>
                <a:gridCol w="2141436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33502369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3571449058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3402600" y="354570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D33FA3-DD38-4F50-B3D2-3BC425B1686F}"/>
              </a:ext>
            </a:extLst>
          </p:cNvPr>
          <p:cNvSpPr txBox="1"/>
          <p:nvPr/>
        </p:nvSpPr>
        <p:spPr>
          <a:xfrm>
            <a:off x="5315080" y="504177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3E8588-2E72-48F5-83EC-4275A0777042}"/>
              </a:ext>
            </a:extLst>
          </p:cNvPr>
          <p:cNvSpPr txBox="1"/>
          <p:nvPr/>
        </p:nvSpPr>
        <p:spPr>
          <a:xfrm>
            <a:off x="5412290" y="6360090"/>
            <a:ext cx="30168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805516-B068-4AC9-A8A0-D245DE2CDC8E}"/>
              </a:ext>
            </a:extLst>
          </p:cNvPr>
          <p:cNvSpPr txBox="1"/>
          <p:nvPr/>
        </p:nvSpPr>
        <p:spPr>
          <a:xfrm>
            <a:off x="3387840" y="623652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AC03E1-BC9D-46F6-A829-F0ADB3D92034}"/>
              </a:ext>
            </a:extLst>
          </p:cNvPr>
          <p:cNvSpPr txBox="1"/>
          <p:nvPr/>
        </p:nvSpPr>
        <p:spPr>
          <a:xfrm>
            <a:off x="1261833" y="6158856"/>
            <a:ext cx="562975" cy="53860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9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81" name="Title 198">
            <a:extLst>
              <a:ext uri="{FF2B5EF4-FFF2-40B4-BE49-F238E27FC236}">
                <a16:creationId xmlns:a16="http://schemas.microsoft.com/office/drawing/2014/main" id="{BFD2AC17-568A-C9C1-9EE9-38FC809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Joint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71">
                <a:extLst>
                  <a:ext uri="{FF2B5EF4-FFF2-40B4-BE49-F238E27FC236}">
                    <a16:creationId xmlns:a16="http://schemas.microsoft.com/office/drawing/2014/main" id="{C9C9C6D5-B9DE-F526-1A77-ADB23B97575F}"/>
                  </a:ext>
                </a:extLst>
              </p:cNvPr>
              <p:cNvSpPr txBox="1"/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ZoneTexte 71">
                <a:extLst>
                  <a:ext uri="{FF2B5EF4-FFF2-40B4-BE49-F238E27FC236}">
                    <a16:creationId xmlns:a16="http://schemas.microsoft.com/office/drawing/2014/main" id="{C9C9C6D5-B9DE-F526-1A77-ADB23B97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blipFill>
                <a:blip r:embed="rId71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69">
                <a:extLst>
                  <a:ext uri="{FF2B5EF4-FFF2-40B4-BE49-F238E27FC236}">
                    <a16:creationId xmlns:a16="http://schemas.microsoft.com/office/drawing/2014/main" id="{B61FEA3A-81A2-E7E7-C2BD-365AC2B0F281}"/>
                  </a:ext>
                </a:extLst>
              </p:cNvPr>
              <p:cNvSpPr txBox="1"/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ixaDeTexto 69">
                <a:extLst>
                  <a:ext uri="{FF2B5EF4-FFF2-40B4-BE49-F238E27FC236}">
                    <a16:creationId xmlns:a16="http://schemas.microsoft.com/office/drawing/2014/main" id="{B61FEA3A-81A2-E7E7-C2BD-365AC2B0F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blipFill>
                <a:blip r:embed="rId7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211B-3412-F500-B2DE-7D80B436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76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7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1299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976063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8018825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423730893"/>
                    </a:ext>
                  </a:extLst>
                </a:gridCol>
                <a:gridCol w="2141435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1933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985429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621021445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998475196"/>
                    </a:ext>
                  </a:extLst>
                </a:gridCol>
                <a:gridCol w="2141436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33502369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3571449058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3402600" y="354570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D33FA3-DD38-4F50-B3D2-3BC425B1686F}"/>
              </a:ext>
            </a:extLst>
          </p:cNvPr>
          <p:cNvSpPr txBox="1"/>
          <p:nvPr/>
        </p:nvSpPr>
        <p:spPr>
          <a:xfrm>
            <a:off x="5315080" y="504177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3E8588-2E72-48F5-83EC-4275A0777042}"/>
              </a:ext>
            </a:extLst>
          </p:cNvPr>
          <p:cNvSpPr txBox="1"/>
          <p:nvPr/>
        </p:nvSpPr>
        <p:spPr>
          <a:xfrm>
            <a:off x="5412290" y="6360090"/>
            <a:ext cx="30168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805516-B068-4AC9-A8A0-D245DE2CDC8E}"/>
              </a:ext>
            </a:extLst>
          </p:cNvPr>
          <p:cNvSpPr txBox="1"/>
          <p:nvPr/>
        </p:nvSpPr>
        <p:spPr>
          <a:xfrm>
            <a:off x="3387840" y="623652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AC03E1-BC9D-46F6-A829-F0ADB3D92034}"/>
              </a:ext>
            </a:extLst>
          </p:cNvPr>
          <p:cNvSpPr txBox="1"/>
          <p:nvPr/>
        </p:nvSpPr>
        <p:spPr>
          <a:xfrm>
            <a:off x="1261833" y="6158856"/>
            <a:ext cx="562975" cy="53860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900">
                <a:solidFill>
                  <a:srgbClr val="000000"/>
                </a:solidFill>
              </a:rPr>
              <a:t>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/>
              <p:nvPr/>
            </p:nvSpPr>
            <p:spPr>
              <a:xfrm>
                <a:off x="5635947" y="1017054"/>
                <a:ext cx="109850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947" y="1017054"/>
                <a:ext cx="1098506" cy="369332"/>
              </a:xfrm>
              <a:prstGeom prst="rect">
                <a:avLst/>
              </a:prstGeom>
              <a:blipFill>
                <a:blip r:embed="rId4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itle 198">
            <a:extLst>
              <a:ext uri="{FF2B5EF4-FFF2-40B4-BE49-F238E27FC236}">
                <a16:creationId xmlns:a16="http://schemas.microsoft.com/office/drawing/2014/main" id="{BFD2AC17-568A-C9C1-9EE9-38FC8094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98">
                <a:extLst>
                  <a:ext uri="{FF2B5EF4-FFF2-40B4-BE49-F238E27FC236}">
                    <a16:creationId xmlns:a16="http://schemas.microsoft.com/office/drawing/2014/main" id="{EEA74953-C2DD-FC1D-93D4-A8FF6A675108}"/>
                  </a:ext>
                </a:extLst>
              </p:cNvPr>
              <p:cNvSpPr txBox="1"/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111" name="CaixaDeTexto 98">
                <a:extLst>
                  <a:ext uri="{FF2B5EF4-FFF2-40B4-BE49-F238E27FC236}">
                    <a16:creationId xmlns:a16="http://schemas.microsoft.com/office/drawing/2014/main" id="{EEA74953-C2DD-FC1D-93D4-A8FF6A6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uadroTexto 26">
                <a:extLst>
                  <a:ext uri="{FF2B5EF4-FFF2-40B4-BE49-F238E27FC236}">
                    <a16:creationId xmlns:a16="http://schemas.microsoft.com/office/drawing/2014/main" id="{2A0C2E80-0497-1386-CF00-26AAEA217E95}"/>
                  </a:ext>
                </a:extLst>
              </p:cNvPr>
              <p:cNvSpPr txBox="1"/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112" name="CuadroTexto 26">
                <a:extLst>
                  <a:ext uri="{FF2B5EF4-FFF2-40B4-BE49-F238E27FC236}">
                    <a16:creationId xmlns:a16="http://schemas.microsoft.com/office/drawing/2014/main" id="{2A0C2E80-0497-1386-CF00-26AAEA217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テキスト ボックス 29">
                <a:extLst>
                  <a:ext uri="{FF2B5EF4-FFF2-40B4-BE49-F238E27FC236}">
                    <a16:creationId xmlns:a16="http://schemas.microsoft.com/office/drawing/2014/main" id="{069E07C9-6352-2C72-26EA-F24F2CD315A8}"/>
                  </a:ext>
                </a:extLst>
              </p:cNvPr>
              <p:cNvSpPr txBox="1"/>
              <p:nvPr/>
            </p:nvSpPr>
            <p:spPr>
              <a:xfrm>
                <a:off x="5834522" y="4466830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113" name="テキスト ボックス 29">
                <a:extLst>
                  <a:ext uri="{FF2B5EF4-FFF2-40B4-BE49-F238E27FC236}">
                    <a16:creationId xmlns:a16="http://schemas.microsoft.com/office/drawing/2014/main" id="{069E07C9-6352-2C72-26EA-F24F2CD31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22" y="4466830"/>
                <a:ext cx="593432" cy="783804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24">
                <a:extLst>
                  <a:ext uri="{FF2B5EF4-FFF2-40B4-BE49-F238E27FC236}">
                    <a16:creationId xmlns:a16="http://schemas.microsoft.com/office/drawing/2014/main" id="{983B87FE-C183-940A-46F3-49E8C6E473EA}"/>
                  </a:ext>
                </a:extLst>
              </p:cNvPr>
              <p:cNvSpPr txBox="1"/>
              <p:nvPr/>
            </p:nvSpPr>
            <p:spPr>
              <a:xfrm>
                <a:off x="5839396" y="5760952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114" name="ZoneTexte 24">
                <a:extLst>
                  <a:ext uri="{FF2B5EF4-FFF2-40B4-BE49-F238E27FC236}">
                    <a16:creationId xmlns:a16="http://schemas.microsoft.com/office/drawing/2014/main" id="{983B87FE-C183-940A-46F3-49E8C6E47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96" y="5760952"/>
                <a:ext cx="593432" cy="783804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71">
                <a:extLst>
                  <a:ext uri="{FF2B5EF4-FFF2-40B4-BE49-F238E27FC236}">
                    <a16:creationId xmlns:a16="http://schemas.microsoft.com/office/drawing/2014/main" id="{2BE8093D-A880-1747-9255-E3AA7E0D20AD}"/>
                  </a:ext>
                </a:extLst>
              </p:cNvPr>
              <p:cNvSpPr txBox="1"/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ZoneTexte 71">
                <a:extLst>
                  <a:ext uri="{FF2B5EF4-FFF2-40B4-BE49-F238E27FC236}">
                    <a16:creationId xmlns:a16="http://schemas.microsoft.com/office/drawing/2014/main" id="{2BE8093D-A880-1747-9255-E3AA7E0D2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blipFill>
                <a:blip r:embed="rId72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69">
                <a:extLst>
                  <a:ext uri="{FF2B5EF4-FFF2-40B4-BE49-F238E27FC236}">
                    <a16:creationId xmlns:a16="http://schemas.microsoft.com/office/drawing/2014/main" id="{180D6442-1AA7-0AE0-9750-157655A24C34}"/>
                  </a:ext>
                </a:extLst>
              </p:cNvPr>
              <p:cNvSpPr txBox="1"/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CaixaDeTexto 69">
                <a:extLst>
                  <a:ext uri="{FF2B5EF4-FFF2-40B4-BE49-F238E27FC236}">
                    <a16:creationId xmlns:a16="http://schemas.microsoft.com/office/drawing/2014/main" id="{180D6442-1AA7-0AE0-9750-157655A24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blipFill>
                <a:blip r:embed="rId7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E1EDA-040A-D80E-4FC9-FE61EA6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320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645980">
                  <a:extLst>
                    <a:ext uri="{9D8B030D-6E8A-4147-A177-3AD203B41FA5}">
                      <a16:colId xmlns:a16="http://schemas.microsoft.com/office/drawing/2014/main" val="353674728"/>
                    </a:ext>
                  </a:extLst>
                </a:gridCol>
                <a:gridCol w="1976063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8018825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423730893"/>
                    </a:ext>
                  </a:extLst>
                </a:gridCol>
                <a:gridCol w="2141435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Formal</a:t>
                      </a:r>
                      <a:endParaRPr lang="en-US" sz="240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8876169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271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646663">
                  <a:extLst>
                    <a:ext uri="{9D8B030D-6E8A-4147-A177-3AD203B41FA5}">
                      <a16:colId xmlns:a16="http://schemas.microsoft.com/office/drawing/2014/main" val="1758888351"/>
                    </a:ext>
                  </a:extLst>
                </a:gridCol>
                <a:gridCol w="1985429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621021445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998475196"/>
                    </a:ext>
                  </a:extLst>
                </a:gridCol>
                <a:gridCol w="2141436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33502369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3571449058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2686531" y="3606337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D33FA3-DD38-4F50-B3D2-3BC425B1686F}"/>
              </a:ext>
            </a:extLst>
          </p:cNvPr>
          <p:cNvSpPr txBox="1"/>
          <p:nvPr/>
        </p:nvSpPr>
        <p:spPr>
          <a:xfrm>
            <a:off x="5315080" y="504177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3E8588-2E72-48F5-83EC-4275A0777042}"/>
              </a:ext>
            </a:extLst>
          </p:cNvPr>
          <p:cNvSpPr txBox="1"/>
          <p:nvPr/>
        </p:nvSpPr>
        <p:spPr>
          <a:xfrm>
            <a:off x="5412290" y="6360090"/>
            <a:ext cx="30168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805516-B068-4AC9-A8A0-D245DE2CDC8E}"/>
              </a:ext>
            </a:extLst>
          </p:cNvPr>
          <p:cNvSpPr txBox="1"/>
          <p:nvPr/>
        </p:nvSpPr>
        <p:spPr>
          <a:xfrm>
            <a:off x="2686530" y="6259113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AC03E1-BC9D-46F6-A829-F0ADB3D92034}"/>
              </a:ext>
            </a:extLst>
          </p:cNvPr>
          <p:cNvSpPr txBox="1"/>
          <p:nvPr/>
        </p:nvSpPr>
        <p:spPr>
          <a:xfrm>
            <a:off x="1261833" y="6158856"/>
            <a:ext cx="562975" cy="53860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900">
                <a:solidFill>
                  <a:srgbClr val="000000"/>
                </a:solidFill>
              </a:rPr>
              <a:t>41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E16D3673-4CC4-42A9-8E97-576CAC455AC5}"/>
                  </a:ext>
                </a:extLst>
              </p:cNvPr>
              <p:cNvSpPr txBox="1"/>
              <p:nvPr/>
            </p:nvSpPr>
            <p:spPr>
              <a:xfrm>
                <a:off x="6290643" y="591765"/>
                <a:ext cx="108497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E16D3673-4CC4-42A9-8E97-576CAC45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643" y="591765"/>
                <a:ext cx="1084976" cy="369332"/>
              </a:xfrm>
              <a:prstGeom prst="rect">
                <a:avLst/>
              </a:prstGeom>
              <a:blipFill>
                <a:blip r:embed="rId3"/>
                <a:stretch>
                  <a:fillRect t="-119672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/>
              <p:nvPr/>
            </p:nvSpPr>
            <p:spPr>
              <a:xfrm>
                <a:off x="5565280" y="1014889"/>
                <a:ext cx="109850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80" y="1014889"/>
                <a:ext cx="10985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2FB71047-D06D-428E-A107-C310FE87D214}"/>
                  </a:ext>
                </a:extLst>
              </p:cNvPr>
              <p:cNvSpPr txBox="1"/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2FB71047-D06D-428E-A107-C310FE87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5D61AE38-F4CF-4349-9A30-8255DC514A55}"/>
                  </a:ext>
                </a:extLst>
              </p:cNvPr>
              <p:cNvSpPr txBox="1"/>
              <p:nvPr/>
            </p:nvSpPr>
            <p:spPr>
              <a:xfrm>
                <a:off x="6461678" y="1810560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5D61AE38-F4CF-4349-9A30-8255DC51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8" y="1810560"/>
                <a:ext cx="593432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F0C27D-EF20-456A-A57A-3EFD932377E6}"/>
                  </a:ext>
                </a:extLst>
              </p:cNvPr>
              <p:cNvSpPr txBox="1"/>
              <p:nvPr/>
            </p:nvSpPr>
            <p:spPr>
              <a:xfrm>
                <a:off x="6489757" y="3123358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F0C27D-EF20-456A-A57A-3EFD93237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57" y="3123358"/>
                <a:ext cx="593432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9DB24B6-42AD-4115-A260-0A53C433BC96}"/>
                  </a:ext>
                </a:extLst>
              </p:cNvPr>
              <p:cNvSpPr txBox="1"/>
              <p:nvPr/>
            </p:nvSpPr>
            <p:spPr>
              <a:xfrm>
                <a:off x="6429817" y="4462451"/>
                <a:ext cx="593432" cy="78617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B9DB24B6-42AD-4115-A260-0A53C433B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817" y="4462451"/>
                <a:ext cx="593432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F3F310F-4DFB-42EE-B612-1372E76D6EB9}"/>
                  </a:ext>
                </a:extLst>
              </p:cNvPr>
              <p:cNvSpPr txBox="1"/>
              <p:nvPr/>
            </p:nvSpPr>
            <p:spPr>
              <a:xfrm>
                <a:off x="6461678" y="5744411"/>
                <a:ext cx="593431" cy="786177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2F3F310F-4DFB-42EE-B612-1372E76D6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8" y="5744411"/>
                <a:ext cx="593431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5D390A-B357-4C17-B3C1-57FB677B921D}"/>
                  </a:ext>
                </a:extLst>
              </p:cNvPr>
              <p:cNvSpPr txBox="1"/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5D390A-B357-4C17-B3C1-57FB677B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B741FAE-BC8E-4C1C-9690-582D7895E63E}"/>
                  </a:ext>
                </a:extLst>
              </p:cNvPr>
              <p:cNvSpPr txBox="1"/>
              <p:nvPr/>
            </p:nvSpPr>
            <p:spPr>
              <a:xfrm>
                <a:off x="5834522" y="4466830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B741FAE-BC8E-4C1C-9690-582D7895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22" y="4466830"/>
                <a:ext cx="593432" cy="7838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02AE29D-4177-4E1A-949F-2E7D855F84E3}"/>
                  </a:ext>
                </a:extLst>
              </p:cNvPr>
              <p:cNvSpPr txBox="1"/>
              <p:nvPr/>
            </p:nvSpPr>
            <p:spPr>
              <a:xfrm>
                <a:off x="5839396" y="5760952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02AE29D-4177-4E1A-949F-2E7D855F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96" y="5760952"/>
                <a:ext cx="593432" cy="7838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itle 198">
            <a:extLst>
              <a:ext uri="{FF2B5EF4-FFF2-40B4-BE49-F238E27FC236}">
                <a16:creationId xmlns:a16="http://schemas.microsoft.com/office/drawing/2014/main" id="{C379AA60-4D75-CCA6-CDF4-D14D7F74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71">
                <a:extLst>
                  <a:ext uri="{FF2B5EF4-FFF2-40B4-BE49-F238E27FC236}">
                    <a16:creationId xmlns:a16="http://schemas.microsoft.com/office/drawing/2014/main" id="{E9A08169-753B-7B32-74AB-35D563E0F3BE}"/>
                  </a:ext>
                </a:extLst>
              </p:cNvPr>
              <p:cNvSpPr txBox="1"/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71">
                <a:extLst>
                  <a:ext uri="{FF2B5EF4-FFF2-40B4-BE49-F238E27FC236}">
                    <a16:creationId xmlns:a16="http://schemas.microsoft.com/office/drawing/2014/main" id="{E9A08169-753B-7B32-74AB-35D563E0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blipFill>
                <a:blip r:embed="rId57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69">
                <a:extLst>
                  <a:ext uri="{FF2B5EF4-FFF2-40B4-BE49-F238E27FC236}">
                    <a16:creationId xmlns:a16="http://schemas.microsoft.com/office/drawing/2014/main" id="{35C22352-1099-0682-0110-068B3FC981B5}"/>
                  </a:ext>
                </a:extLst>
              </p:cNvPr>
              <p:cNvSpPr txBox="1"/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CaixaDeTexto 69">
                <a:extLst>
                  <a:ext uri="{FF2B5EF4-FFF2-40B4-BE49-F238E27FC236}">
                    <a16:creationId xmlns:a16="http://schemas.microsoft.com/office/drawing/2014/main" id="{35C22352-1099-0682-0110-068B3FC9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blipFill>
                <a:blip r:embed="rId5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7E3-E6F1-6B5C-5376-6AEB93F2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1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6D4C8-0102-9656-7853-5CC451B0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Chain Rule of Probabilities</a:t>
            </a:r>
          </a:p>
        </p:txBody>
      </p:sp>
    </p:spTree>
    <p:extLst>
      <p:ext uri="{BB962C8B-B14F-4D97-AF65-F5344CB8AC3E}">
        <p14:creationId xmlns:p14="http://schemas.microsoft.com/office/powerpoint/2010/main" val="665107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5320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645980">
                  <a:extLst>
                    <a:ext uri="{9D8B030D-6E8A-4147-A177-3AD203B41FA5}">
                      <a16:colId xmlns:a16="http://schemas.microsoft.com/office/drawing/2014/main" val="353674728"/>
                    </a:ext>
                  </a:extLst>
                </a:gridCol>
                <a:gridCol w="1976063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80188254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3423730893"/>
                    </a:ext>
                  </a:extLst>
                </a:gridCol>
                <a:gridCol w="2141435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600168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B0F0"/>
                          </a:solidFill>
                        </a:rPr>
                        <a:t>Formal</a:t>
                      </a:r>
                      <a:endParaRPr lang="en-US" sz="240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00B0F0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3/41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2686531" y="3606337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E16D3673-4CC4-42A9-8E97-576CAC455AC5}"/>
                  </a:ext>
                </a:extLst>
              </p:cNvPr>
              <p:cNvSpPr txBox="1"/>
              <p:nvPr/>
            </p:nvSpPr>
            <p:spPr>
              <a:xfrm>
                <a:off x="6287289" y="741841"/>
                <a:ext cx="108497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0" smtClean="0">
                                      <a:solidFill>
                                        <a:srgbClr val="E7122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E16D3673-4CC4-42A9-8E97-576CAC45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89" y="741841"/>
                <a:ext cx="1084976" cy="369332"/>
              </a:xfrm>
              <a:prstGeom prst="rect">
                <a:avLst/>
              </a:prstGeom>
              <a:blipFill>
                <a:blip r:embed="rId3"/>
                <a:stretch>
                  <a:fillRect t="-121667" b="-18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/>
              <p:nvPr/>
            </p:nvSpPr>
            <p:spPr>
              <a:xfrm>
                <a:off x="5565280" y="1014889"/>
                <a:ext cx="1098506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E71224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E7122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80" name="CaixaDeTexto 69">
                <a:extLst>
                  <a:ext uri="{FF2B5EF4-FFF2-40B4-BE49-F238E27FC236}">
                    <a16:creationId xmlns:a16="http://schemas.microsoft.com/office/drawing/2014/main" id="{0A6FAB7E-C998-6954-04F1-DC759B9A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80" y="1014889"/>
                <a:ext cx="10985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2FB71047-D06D-428E-A107-C310FE87D214}"/>
                  </a:ext>
                </a:extLst>
              </p:cNvPr>
              <p:cNvSpPr txBox="1"/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99" name="CaixaDeTexto 98">
                <a:extLst>
                  <a:ext uri="{FF2B5EF4-FFF2-40B4-BE49-F238E27FC236}">
                    <a16:creationId xmlns:a16="http://schemas.microsoft.com/office/drawing/2014/main" id="{2FB71047-D06D-428E-A107-C310FE87D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84" y="1813592"/>
                <a:ext cx="593431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5D61AE38-F4CF-4349-9A30-8255DC514A55}"/>
                  </a:ext>
                </a:extLst>
              </p:cNvPr>
              <p:cNvSpPr txBox="1"/>
              <p:nvPr/>
            </p:nvSpPr>
            <p:spPr>
              <a:xfrm>
                <a:off x="6461678" y="1810560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5D61AE38-F4CF-4349-9A30-8255DC51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78" y="1810560"/>
                <a:ext cx="593432" cy="7838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F0C27D-EF20-456A-A57A-3EFD932377E6}"/>
                  </a:ext>
                </a:extLst>
              </p:cNvPr>
              <p:cNvSpPr txBox="1"/>
              <p:nvPr/>
            </p:nvSpPr>
            <p:spPr>
              <a:xfrm>
                <a:off x="6489757" y="3123358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71F0C27D-EF20-456A-A57A-3EFD93237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57" y="3123358"/>
                <a:ext cx="593432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5D390A-B357-4C17-B3C1-57FB677B921D}"/>
                  </a:ext>
                </a:extLst>
              </p:cNvPr>
              <p:cNvSpPr txBox="1"/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i="0">
                              <a:solidFill>
                                <a:srgbClr val="E71224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E71224"/>
                  </a:solidFill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0F5D390A-B357-4C17-B3C1-57FB677B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46" y="3123358"/>
                <a:ext cx="593432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itle 198">
            <a:extLst>
              <a:ext uri="{FF2B5EF4-FFF2-40B4-BE49-F238E27FC236}">
                <a16:creationId xmlns:a16="http://schemas.microsoft.com/office/drawing/2014/main" id="{C379AA60-4D75-CCA6-CDF4-D14D7F74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Conditional </a:t>
            </a:r>
            <a:r>
              <a:rPr lang="en-US">
                <a:sym typeface="Wingdings" pitchFamily="2" charset="2"/>
              </a:rPr>
              <a:t> Joint Probabilities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71">
                <a:extLst>
                  <a:ext uri="{FF2B5EF4-FFF2-40B4-BE49-F238E27FC236}">
                    <a16:creationId xmlns:a16="http://schemas.microsoft.com/office/drawing/2014/main" id="{E9A08169-753B-7B32-74AB-35D563E0F3BE}"/>
                  </a:ext>
                </a:extLst>
              </p:cNvPr>
              <p:cNvSpPr txBox="1"/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ZoneTexte 71">
                <a:extLst>
                  <a:ext uri="{FF2B5EF4-FFF2-40B4-BE49-F238E27FC236}">
                    <a16:creationId xmlns:a16="http://schemas.microsoft.com/office/drawing/2014/main" id="{E9A08169-753B-7B32-74AB-35D563E0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413" y="520614"/>
                <a:ext cx="1438535" cy="369332"/>
              </a:xfrm>
              <a:prstGeom prst="rect">
                <a:avLst/>
              </a:prstGeom>
              <a:blipFill>
                <a:blip r:embed="rId21"/>
                <a:stretch>
                  <a:fillRect t="-118033" b="-18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aixaDeTexto 69">
                <a:extLst>
                  <a:ext uri="{FF2B5EF4-FFF2-40B4-BE49-F238E27FC236}">
                    <a16:creationId xmlns:a16="http://schemas.microsoft.com/office/drawing/2014/main" id="{35C22352-1099-0682-0110-068B3FC981B5}"/>
                  </a:ext>
                </a:extLst>
              </p:cNvPr>
              <p:cNvSpPr txBox="1"/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CaixaDeTexto 69">
                <a:extLst>
                  <a:ext uri="{FF2B5EF4-FFF2-40B4-BE49-F238E27FC236}">
                    <a16:creationId xmlns:a16="http://schemas.microsoft.com/office/drawing/2014/main" id="{35C22352-1099-0682-0110-068B3FC9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617" y="974707"/>
                <a:ext cx="1413592" cy="369332"/>
              </a:xfrm>
              <a:prstGeom prst="rect">
                <a:avLst/>
              </a:prstGeom>
              <a:blipFill>
                <a:blip r:embed="rId2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aixaDeTexto 69">
                <a:extLst>
                  <a:ext uri="{FF2B5EF4-FFF2-40B4-BE49-F238E27FC236}">
                    <a16:creationId xmlns:a16="http://schemas.microsoft.com/office/drawing/2014/main" id="{35C6F7BD-48B9-DF57-831D-2024BE92FB20}"/>
                  </a:ext>
                </a:extLst>
              </p:cNvPr>
              <p:cNvSpPr txBox="1"/>
              <p:nvPr/>
            </p:nvSpPr>
            <p:spPr>
              <a:xfrm>
                <a:off x="3234683" y="1017195"/>
                <a:ext cx="783420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7" name="CaixaDeTexto 69">
                <a:extLst>
                  <a:ext uri="{FF2B5EF4-FFF2-40B4-BE49-F238E27FC236}">
                    <a16:creationId xmlns:a16="http://schemas.microsoft.com/office/drawing/2014/main" id="{35C6F7BD-48B9-DF57-831D-2024BE92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683" y="1017195"/>
                <a:ext cx="783420" cy="369332"/>
              </a:xfrm>
              <a:prstGeom prst="rect">
                <a:avLst/>
              </a:prstGeom>
              <a:blipFill>
                <a:blip r:embed="rId19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92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Tree Representation</a:t>
            </a: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332ADA2-3FC7-D584-F4BB-CDD6BBAF7885}"/>
              </a:ext>
            </a:extLst>
          </p:cNvPr>
          <p:cNvGraphicFramePr>
            <a:graphicFrameLocks noGrp="1"/>
          </p:cNvGraphicFramePr>
          <p:nvPr/>
        </p:nvGraphicFramePr>
        <p:xfrm>
          <a:off x="6966182" y="523841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92373E2-FB42-C2FD-74F7-F86EA7648DAF}"/>
              </a:ext>
            </a:extLst>
          </p:cNvPr>
          <p:cNvGraphicFramePr>
            <a:graphicFrameLocks noGrp="1"/>
          </p:cNvGraphicFramePr>
          <p:nvPr/>
        </p:nvGraphicFramePr>
        <p:xfrm>
          <a:off x="6969523" y="2116500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EB5E0E3-F06A-3C96-CF5A-72143FCCA11F}"/>
              </a:ext>
            </a:extLst>
          </p:cNvPr>
          <p:cNvGraphicFramePr>
            <a:graphicFrameLocks noGrp="1"/>
          </p:cNvGraphicFramePr>
          <p:nvPr/>
        </p:nvGraphicFramePr>
        <p:xfrm>
          <a:off x="6966182" y="3709159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B136AE4-D951-E60D-45D6-C7ECC3C0AC0B}"/>
              </a:ext>
            </a:extLst>
          </p:cNvPr>
          <p:cNvGraphicFramePr>
            <a:graphicFrameLocks noGrp="1"/>
          </p:cNvGraphicFramePr>
          <p:nvPr/>
        </p:nvGraphicFramePr>
        <p:xfrm>
          <a:off x="6966182" y="5267063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4810523" y="2077296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4810523" y="474887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2874631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3676495" y="2423867"/>
            <a:ext cx="1134028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A4483C-AA8A-8339-D5B9-61ED68D06064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5695296" y="1216983"/>
            <a:ext cx="1270886" cy="10358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E6D9539-A8BA-1CBF-8FE8-2AF47B47C7E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5691955" y="2577550"/>
            <a:ext cx="1277568" cy="23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AA4FC4-A52E-3D15-506E-BCF2E78EAD1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5612387" y="4402301"/>
            <a:ext cx="1353795" cy="571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801D78-8D69-1C40-4BF0-8C230F2B6879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5612387" y="5267063"/>
            <a:ext cx="1353795" cy="69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3676495" y="3849355"/>
            <a:ext cx="1134028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19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98000" cy="499579"/>
          </a:xfrm>
        </p:spPr>
        <p:txBody>
          <a:bodyPr>
            <a:noAutofit/>
          </a:bodyPr>
          <a:lstStyle/>
          <a:p>
            <a:r>
              <a:rPr lang="en-US" sz="3600" dirty="0"/>
              <a:t>Probability Distribution vs. Values</a:t>
            </a:r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1436506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FA910F0-9DE7-4921-BFB9-E4C4307B5020}"/>
                  </a:ext>
                </a:extLst>
              </p:cNvPr>
              <p:cNvSpPr txBox="1"/>
              <p:nvPr/>
            </p:nvSpPr>
            <p:spPr>
              <a:xfrm>
                <a:off x="5681196" y="1958340"/>
                <a:ext cx="91608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FA910F0-9DE7-4921-BFB9-E4C4307B5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6" y="1958340"/>
                <a:ext cx="916085" cy="369332"/>
              </a:xfrm>
              <a:prstGeom prst="rect">
                <a:avLst/>
              </a:prstGeom>
              <a:blipFill>
                <a:blip r:embed="rId3"/>
                <a:stretch>
                  <a:fillRect t="-6667" r="-54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CuadroTexto 20">
                <a:extLst>
                  <a:ext uri="{FF2B5EF4-FFF2-40B4-BE49-F238E27FC236}">
                    <a16:creationId xmlns:a16="http://schemas.microsoft.com/office/drawing/2014/main" id="{D8FD97AD-0A88-979E-E73D-6ACBA68168C0}"/>
                  </a:ext>
                </a:extLst>
              </p:cNvPr>
              <p:cNvSpPr txBox="1"/>
              <p:nvPr/>
            </p:nvSpPr>
            <p:spPr>
              <a:xfrm>
                <a:off x="5681196" y="3416848"/>
                <a:ext cx="136255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93" name="CuadroTexto 20">
                <a:extLst>
                  <a:ext uri="{FF2B5EF4-FFF2-40B4-BE49-F238E27FC236}">
                    <a16:creationId xmlns:a16="http://schemas.microsoft.com/office/drawing/2014/main" id="{D8FD97AD-0A88-979E-E73D-6ACBA681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6" y="3416848"/>
                <a:ext cx="1362552" cy="369332"/>
              </a:xfrm>
              <a:prstGeom prst="rect">
                <a:avLst/>
              </a:prstGeom>
              <a:blipFill>
                <a:blip r:embed="rId4"/>
                <a:stretch>
                  <a:fillRect t="-10000" r="-370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CuadroTexto 20">
                <a:extLst>
                  <a:ext uri="{FF2B5EF4-FFF2-40B4-BE49-F238E27FC236}">
                    <a16:creationId xmlns:a16="http://schemas.microsoft.com/office/drawing/2014/main" id="{1A3B2243-032D-EF0D-95DA-653A72AC996E}"/>
                  </a:ext>
                </a:extLst>
              </p:cNvPr>
              <p:cNvSpPr txBox="1"/>
              <p:nvPr/>
            </p:nvSpPr>
            <p:spPr>
              <a:xfrm>
                <a:off x="5681196" y="4625807"/>
                <a:ext cx="1391407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94" name="CuadroTexto 20">
                <a:extLst>
                  <a:ext uri="{FF2B5EF4-FFF2-40B4-BE49-F238E27FC236}">
                    <a16:creationId xmlns:a16="http://schemas.microsoft.com/office/drawing/2014/main" id="{1A3B2243-032D-EF0D-95DA-653A72AC9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96" y="4625807"/>
                <a:ext cx="1391407" cy="369332"/>
              </a:xfrm>
              <a:prstGeom prst="rect">
                <a:avLst/>
              </a:prstGeom>
              <a:blipFill>
                <a:blip r:embed="rId5"/>
                <a:stretch>
                  <a:fillRect t="-6667" r="-36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8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5281-46FB-4663-0187-66CB2C3A5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F62B-AC99-3DE0-44BF-73F4FFBF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06465" cy="499579"/>
          </a:xfrm>
        </p:spPr>
        <p:txBody>
          <a:bodyPr>
            <a:noAutofit/>
          </a:bodyPr>
          <a:lstStyle/>
          <a:p>
            <a:r>
              <a:rPr lang="en-US" sz="3600" dirty="0"/>
              <a:t>Conditional Probability Distributions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0DFE1BF2-7692-AF75-EF06-C260A70FB880}"/>
              </a:ext>
            </a:extLst>
          </p:cNvPr>
          <p:cNvGraphicFramePr>
            <a:graphicFrameLocks noGrp="1"/>
          </p:cNvGraphicFramePr>
          <p:nvPr/>
        </p:nvGraphicFramePr>
        <p:xfrm>
          <a:off x="3372398" y="2077296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A664CA88-4385-B744-03A7-5A0CD33CD8CA}"/>
              </a:ext>
            </a:extLst>
          </p:cNvPr>
          <p:cNvGraphicFramePr>
            <a:graphicFrameLocks noGrp="1"/>
          </p:cNvGraphicFramePr>
          <p:nvPr/>
        </p:nvGraphicFramePr>
        <p:xfrm>
          <a:off x="3372398" y="474887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64A85A0-7B61-C247-5A1C-CCCA2DB8B47B}"/>
              </a:ext>
            </a:extLst>
          </p:cNvPr>
          <p:cNvGraphicFramePr>
            <a:graphicFrameLocks noGrp="1"/>
          </p:cNvGraphicFramePr>
          <p:nvPr/>
        </p:nvGraphicFramePr>
        <p:xfrm>
          <a:off x="1436506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1E6B29B-5C8A-5E5E-4B4F-68DFD3C6490C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2238370" y="2423867"/>
            <a:ext cx="1134028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98BB1FF-FD9E-C0FC-8B0E-2F17E2E5AEF9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238370" y="3849355"/>
            <a:ext cx="1134028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CuadroTexto 20">
                <a:extLst>
                  <a:ext uri="{FF2B5EF4-FFF2-40B4-BE49-F238E27FC236}">
                    <a16:creationId xmlns:a16="http://schemas.microsoft.com/office/drawing/2014/main" id="{E1DCEA24-4F9B-0AC9-8C4F-58FB3509D76F}"/>
                  </a:ext>
                </a:extLst>
              </p:cNvPr>
              <p:cNvSpPr txBox="1"/>
              <p:nvPr/>
            </p:nvSpPr>
            <p:spPr>
              <a:xfrm>
                <a:off x="6496244" y="1059893"/>
                <a:ext cx="1769009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95" name="CuadroTexto 20">
                <a:extLst>
                  <a:ext uri="{FF2B5EF4-FFF2-40B4-BE49-F238E27FC236}">
                    <a16:creationId xmlns:a16="http://schemas.microsoft.com/office/drawing/2014/main" id="{E1DCEA24-4F9B-0AC9-8C4F-58FB3509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44" y="1059893"/>
                <a:ext cx="1769009" cy="369332"/>
              </a:xfrm>
              <a:prstGeom prst="rect">
                <a:avLst/>
              </a:prstGeom>
              <a:blipFill>
                <a:blip r:embed="rId3"/>
                <a:stretch>
                  <a:fillRect t="-6667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CuadroTexto 20">
                <a:extLst>
                  <a:ext uri="{FF2B5EF4-FFF2-40B4-BE49-F238E27FC236}">
                    <a16:creationId xmlns:a16="http://schemas.microsoft.com/office/drawing/2014/main" id="{5197E790-B55E-62D0-6D90-175A397DD922}"/>
                  </a:ext>
                </a:extLst>
              </p:cNvPr>
              <p:cNvSpPr txBox="1"/>
              <p:nvPr/>
            </p:nvSpPr>
            <p:spPr>
              <a:xfrm>
                <a:off x="6461197" y="3224241"/>
                <a:ext cx="1866793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6" name="CuadroTexto 20">
                <a:extLst>
                  <a:ext uri="{FF2B5EF4-FFF2-40B4-BE49-F238E27FC236}">
                    <a16:creationId xmlns:a16="http://schemas.microsoft.com/office/drawing/2014/main" id="{5197E790-B55E-62D0-6D90-175A397D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97" y="3224241"/>
                <a:ext cx="186679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238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8D020-7A54-1BE2-7902-0234E69FA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106-6BD4-2387-BCDC-FE35838A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06465" cy="499579"/>
          </a:xfrm>
        </p:spPr>
        <p:txBody>
          <a:bodyPr>
            <a:noAutofit/>
          </a:bodyPr>
          <a:lstStyle/>
          <a:p>
            <a:r>
              <a:rPr lang="en-US" sz="3600" dirty="0"/>
              <a:t>Conditional Probability Values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9D5FD178-89A3-4E91-0715-2A06CA7F4ACA}"/>
              </a:ext>
            </a:extLst>
          </p:cNvPr>
          <p:cNvGraphicFramePr>
            <a:graphicFrameLocks noGrp="1"/>
          </p:cNvGraphicFramePr>
          <p:nvPr/>
        </p:nvGraphicFramePr>
        <p:xfrm>
          <a:off x="3372398" y="2077296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32A7C7DB-29F0-8022-7DB6-A2467133738B}"/>
              </a:ext>
            </a:extLst>
          </p:cNvPr>
          <p:cNvGraphicFramePr>
            <a:graphicFrameLocks noGrp="1"/>
          </p:cNvGraphicFramePr>
          <p:nvPr/>
        </p:nvGraphicFramePr>
        <p:xfrm>
          <a:off x="3372398" y="474887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477D28A-32BF-69CC-EFD3-570C18894DE1}"/>
              </a:ext>
            </a:extLst>
          </p:cNvPr>
          <p:cNvGraphicFramePr>
            <a:graphicFrameLocks noGrp="1"/>
          </p:cNvGraphicFramePr>
          <p:nvPr/>
        </p:nvGraphicFramePr>
        <p:xfrm>
          <a:off x="1436506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A182A54-631C-28DE-A18E-9737821BBD34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2238370" y="2423867"/>
            <a:ext cx="1134028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1D778D-7B29-6F6C-4E6A-DD563181465B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238370" y="3849355"/>
            <a:ext cx="1134028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CuadroTexto 20">
                <a:extLst>
                  <a:ext uri="{FF2B5EF4-FFF2-40B4-BE49-F238E27FC236}">
                    <a16:creationId xmlns:a16="http://schemas.microsoft.com/office/drawing/2014/main" id="{7BBCC748-66E2-E2B4-8B41-2BAD680278D1}"/>
                  </a:ext>
                </a:extLst>
              </p:cNvPr>
              <p:cNvSpPr txBox="1"/>
              <p:nvPr/>
            </p:nvSpPr>
            <p:spPr>
              <a:xfrm>
                <a:off x="6496244" y="1059893"/>
                <a:ext cx="1769009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95" name="CuadroTexto 20">
                <a:extLst>
                  <a:ext uri="{FF2B5EF4-FFF2-40B4-BE49-F238E27FC236}">
                    <a16:creationId xmlns:a16="http://schemas.microsoft.com/office/drawing/2014/main" id="{7BBCC748-66E2-E2B4-8B41-2BAD68027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44" y="1059893"/>
                <a:ext cx="1769009" cy="369332"/>
              </a:xfrm>
              <a:prstGeom prst="rect">
                <a:avLst/>
              </a:prstGeom>
              <a:blipFill>
                <a:blip r:embed="rId3"/>
                <a:stretch>
                  <a:fillRect t="-6667" r="-14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CuadroTexto 20">
                <a:extLst>
                  <a:ext uri="{FF2B5EF4-FFF2-40B4-BE49-F238E27FC236}">
                    <a16:creationId xmlns:a16="http://schemas.microsoft.com/office/drawing/2014/main" id="{A2413E4E-8611-EC7E-320F-603BA3BDF29C}"/>
                  </a:ext>
                </a:extLst>
              </p:cNvPr>
              <p:cNvSpPr txBox="1"/>
              <p:nvPr/>
            </p:nvSpPr>
            <p:spPr>
              <a:xfrm>
                <a:off x="6461197" y="3224241"/>
                <a:ext cx="1866793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6" name="CuadroTexto 20">
                <a:extLst>
                  <a:ext uri="{FF2B5EF4-FFF2-40B4-BE49-F238E27FC236}">
                    <a16:creationId xmlns:a16="http://schemas.microsoft.com/office/drawing/2014/main" id="{A2413E4E-8611-EC7E-320F-603BA3BDF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97" y="3224241"/>
                <a:ext cx="186679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CuadroTexto 20">
                <a:extLst>
                  <a:ext uri="{FF2B5EF4-FFF2-40B4-BE49-F238E27FC236}">
                    <a16:creationId xmlns:a16="http://schemas.microsoft.com/office/drawing/2014/main" id="{E47B34CC-7FAD-748C-F2D0-7FB9A4600579}"/>
                  </a:ext>
                </a:extLst>
              </p:cNvPr>
              <p:cNvSpPr txBox="1"/>
              <p:nvPr/>
            </p:nvSpPr>
            <p:spPr>
              <a:xfrm>
                <a:off x="6503246" y="1846944"/>
                <a:ext cx="223311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7" name="CuadroTexto 20">
                <a:extLst>
                  <a:ext uri="{FF2B5EF4-FFF2-40B4-BE49-F238E27FC236}">
                    <a16:creationId xmlns:a16="http://schemas.microsoft.com/office/drawing/2014/main" id="{E47B34CC-7FAD-748C-F2D0-7FB9A4600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46" y="1846944"/>
                <a:ext cx="223311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CuadroTexto 20">
                <a:extLst>
                  <a:ext uri="{FF2B5EF4-FFF2-40B4-BE49-F238E27FC236}">
                    <a16:creationId xmlns:a16="http://schemas.microsoft.com/office/drawing/2014/main" id="{6151FF79-9F85-EC58-4A78-5F3614EBB25F}"/>
                  </a:ext>
                </a:extLst>
              </p:cNvPr>
              <p:cNvSpPr txBox="1"/>
              <p:nvPr/>
            </p:nvSpPr>
            <p:spPr>
              <a:xfrm>
                <a:off x="6461197" y="4157246"/>
                <a:ext cx="2290820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98" name="CuadroTexto 20">
                <a:extLst>
                  <a:ext uri="{FF2B5EF4-FFF2-40B4-BE49-F238E27FC236}">
                    <a16:creationId xmlns:a16="http://schemas.microsoft.com/office/drawing/2014/main" id="{6151FF79-9F85-EC58-4A78-5F3614EB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97" y="4157246"/>
                <a:ext cx="22908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Graphic 86">
            <a:extLst>
              <a:ext uri="{FF2B5EF4-FFF2-40B4-BE49-F238E27FC236}">
                <a16:creationId xmlns:a16="http://schemas.microsoft.com/office/drawing/2014/main" id="{6C31BD5A-066F-3A4D-2D12-2377FCC265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62689" y="2911074"/>
            <a:ext cx="723900" cy="863600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46DF862B-EEDE-C3F6-0738-0A6472A1E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2120" y="780307"/>
            <a:ext cx="8382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6D4C8-0102-9656-7853-5CC451B0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25E1D-5EAE-3B15-437A-CA941448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0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 “Values” by the Chain Rule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3138477" y="2077296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3138477" y="474887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1202585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2004449" y="2423867"/>
            <a:ext cx="1134028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004449" y="3849355"/>
            <a:ext cx="1134028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20">
                <a:extLst>
                  <a:ext uri="{FF2B5EF4-FFF2-40B4-BE49-F238E27FC236}">
                    <a16:creationId xmlns:a16="http://schemas.microsoft.com/office/drawing/2014/main" id="{E325FDAF-A04F-0AEE-6408-D22D8B0739A3}"/>
                  </a:ext>
                </a:extLst>
              </p:cNvPr>
              <p:cNvSpPr txBox="1"/>
              <p:nvPr/>
            </p:nvSpPr>
            <p:spPr>
              <a:xfrm>
                <a:off x="5226760" y="4148192"/>
                <a:ext cx="2252347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45" name="CuadroTexto 20">
                <a:extLst>
                  <a:ext uri="{FF2B5EF4-FFF2-40B4-BE49-F238E27FC236}">
                    <a16:creationId xmlns:a16="http://schemas.microsoft.com/office/drawing/2014/main" id="{E325FDAF-A04F-0AEE-6408-D22D8B07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60" y="4148192"/>
                <a:ext cx="2252347" cy="369332"/>
              </a:xfrm>
              <a:prstGeom prst="rect">
                <a:avLst/>
              </a:prstGeom>
              <a:blipFill>
                <a:blip r:embed="rId4"/>
                <a:stretch>
                  <a:fillRect t="-8197" r="-81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20">
                <a:extLst>
                  <a:ext uri="{FF2B5EF4-FFF2-40B4-BE49-F238E27FC236}">
                    <a16:creationId xmlns:a16="http://schemas.microsoft.com/office/drawing/2014/main" id="{B61013FA-0EF2-7C5E-2ECB-B764DADA2588}"/>
                  </a:ext>
                </a:extLst>
              </p:cNvPr>
              <p:cNvSpPr txBox="1"/>
              <p:nvPr/>
            </p:nvSpPr>
            <p:spPr>
              <a:xfrm>
                <a:off x="5226760" y="5930599"/>
                <a:ext cx="220425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69" name="CuadroTexto 20">
                <a:extLst>
                  <a:ext uri="{FF2B5EF4-FFF2-40B4-BE49-F238E27FC236}">
                    <a16:creationId xmlns:a16="http://schemas.microsoft.com/office/drawing/2014/main" id="{B61013FA-0EF2-7C5E-2ECB-B764DADA2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760" y="5930599"/>
                <a:ext cx="2204258" cy="369332"/>
              </a:xfrm>
              <a:prstGeom prst="rect">
                <a:avLst/>
              </a:prstGeom>
              <a:blipFill>
                <a:blip r:embed="rId40"/>
                <a:stretch>
                  <a:fillRect t="-8333" r="-19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97552B-1A4B-53F8-9115-19EABCC9590B}"/>
              </a:ext>
            </a:extLst>
          </p:cNvPr>
          <p:cNvCxnSpPr>
            <a:cxnSpLocks/>
          </p:cNvCxnSpPr>
          <p:nvPr/>
        </p:nvCxnSpPr>
        <p:spPr>
          <a:xfrm>
            <a:off x="4424896" y="1562650"/>
            <a:ext cx="0" cy="49881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5B4800-D502-80E0-B7E9-CC7EC978A898}"/>
              </a:ext>
            </a:extLst>
          </p:cNvPr>
          <p:cNvSpPr txBox="1"/>
          <p:nvPr/>
        </p:nvSpPr>
        <p:spPr>
          <a:xfrm>
            <a:off x="5309669" y="1093990"/>
            <a:ext cx="44518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Joint Probability of x1, x2</a:t>
            </a:r>
          </a:p>
          <a:p>
            <a:endParaRPr lang="en-US" sz="2400"/>
          </a:p>
          <a:p>
            <a:r>
              <a:rPr lang="en-US" sz="2400"/>
              <a:t>= p(________, ________) </a:t>
            </a:r>
          </a:p>
          <a:p>
            <a:endParaRPr lang="en-US" sz="2400"/>
          </a:p>
          <a:p>
            <a:r>
              <a:rPr lang="en-US" sz="2400"/>
              <a:t>= p(__________) x p(__________)</a:t>
            </a:r>
          </a:p>
        </p:txBody>
      </p:sp>
    </p:spTree>
    <p:extLst>
      <p:ext uri="{BB962C8B-B14F-4D97-AF65-F5344CB8AC3E}">
        <p14:creationId xmlns:p14="http://schemas.microsoft.com/office/powerpoint/2010/main" val="4177307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 “Distributions” by the Chain Rule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3138477" y="2077296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3138477" y="474887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1202585" y="3308514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2004449" y="2423867"/>
            <a:ext cx="1134028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2004449" y="3849355"/>
            <a:ext cx="1134028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20">
                <a:extLst>
                  <a:ext uri="{FF2B5EF4-FFF2-40B4-BE49-F238E27FC236}">
                    <a16:creationId xmlns:a16="http://schemas.microsoft.com/office/drawing/2014/main" id="{E325FDAF-A04F-0AEE-6408-D22D8B0739A3}"/>
                  </a:ext>
                </a:extLst>
              </p:cNvPr>
              <p:cNvSpPr txBox="1"/>
              <p:nvPr/>
            </p:nvSpPr>
            <p:spPr>
              <a:xfrm>
                <a:off x="6411947" y="3136322"/>
                <a:ext cx="172893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45" name="CuadroTexto 20">
                <a:extLst>
                  <a:ext uri="{FF2B5EF4-FFF2-40B4-BE49-F238E27FC236}">
                    <a16:creationId xmlns:a16="http://schemas.microsoft.com/office/drawing/2014/main" id="{E325FDAF-A04F-0AEE-6408-D22D8B07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947" y="3136322"/>
                <a:ext cx="1728935" cy="369332"/>
              </a:xfrm>
              <a:prstGeom prst="rect">
                <a:avLst/>
              </a:prstGeom>
              <a:blipFill>
                <a:blip r:embed="rId4"/>
                <a:stretch>
                  <a:fillRect t="-8197" r="-247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20">
                <a:extLst>
                  <a:ext uri="{FF2B5EF4-FFF2-40B4-BE49-F238E27FC236}">
                    <a16:creationId xmlns:a16="http://schemas.microsoft.com/office/drawing/2014/main" id="{B61013FA-0EF2-7C5E-2ECB-B764DADA2588}"/>
                  </a:ext>
                </a:extLst>
              </p:cNvPr>
              <p:cNvSpPr txBox="1"/>
              <p:nvPr/>
            </p:nvSpPr>
            <p:spPr>
              <a:xfrm>
                <a:off x="6411947" y="4918363"/>
                <a:ext cx="1706493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69" name="CuadroTexto 20">
                <a:extLst>
                  <a:ext uri="{FF2B5EF4-FFF2-40B4-BE49-F238E27FC236}">
                    <a16:creationId xmlns:a16="http://schemas.microsoft.com/office/drawing/2014/main" id="{B61013FA-0EF2-7C5E-2ECB-B764DADA2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947" y="4918363"/>
                <a:ext cx="1706493" cy="369332"/>
              </a:xfrm>
              <a:prstGeom prst="rect">
                <a:avLst/>
              </a:prstGeom>
              <a:blipFill>
                <a:blip r:embed="rId30"/>
                <a:stretch>
                  <a:fillRect t="-8333" r="-2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4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Distributions</a:t>
            </a: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332ADA2-3FC7-D584-F4BB-CDD6BBAF7885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1003727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92373E2-FB42-C2FD-74F7-F86EA7648DAF}"/>
              </a:ext>
            </a:extLst>
          </p:cNvPr>
          <p:cNvGraphicFramePr>
            <a:graphicFrameLocks noGrp="1"/>
          </p:cNvGraphicFramePr>
          <p:nvPr/>
        </p:nvGraphicFramePr>
        <p:xfrm>
          <a:off x="3692481" y="244753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EB5E0E3-F06A-3C96-CF5A-72143FCCA11F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390196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B136AE4-D951-E60D-45D6-C7ECC3C0AC0B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5353541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2163774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4835350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246201" y="339499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048065" y="2510345"/>
            <a:ext cx="485442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A4483C-AA8A-8339-D5B9-61ED68D06064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2418254" y="1696869"/>
            <a:ext cx="1270886" cy="629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E6D9539-A8BA-1CBF-8FE8-2AF47B47C7E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418254" y="2689372"/>
            <a:ext cx="1274227" cy="45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AA4FC4-A52E-3D15-506E-BCF2E78EAD1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2335345" y="4595106"/>
            <a:ext cx="1353795" cy="371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801D78-8D69-1C40-4BF0-8C230F2B6879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335345" y="5353541"/>
            <a:ext cx="1353795" cy="69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48065" y="3935833"/>
            <a:ext cx="485442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3048AA07-334A-8DF0-92D9-A021898AB911}"/>
                  </a:ext>
                </a:extLst>
              </p:cNvPr>
              <p:cNvSpPr txBox="1"/>
              <p:nvPr/>
            </p:nvSpPr>
            <p:spPr>
              <a:xfrm>
                <a:off x="5833782" y="1237098"/>
                <a:ext cx="262834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3048AA07-334A-8DF0-92D9-A021898AB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82" y="1237098"/>
                <a:ext cx="262834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20">
                <a:extLst>
                  <a:ext uri="{FF2B5EF4-FFF2-40B4-BE49-F238E27FC236}">
                    <a16:creationId xmlns:a16="http://schemas.microsoft.com/office/drawing/2014/main" id="{EE4FE93B-09C9-A515-1C72-41B59AB74DC2}"/>
                  </a:ext>
                </a:extLst>
              </p:cNvPr>
              <p:cNvSpPr txBox="1"/>
              <p:nvPr/>
            </p:nvSpPr>
            <p:spPr>
              <a:xfrm>
                <a:off x="5787661" y="3873396"/>
                <a:ext cx="262834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CuadroTexto 20">
                <a:extLst>
                  <a:ext uri="{FF2B5EF4-FFF2-40B4-BE49-F238E27FC236}">
                    <a16:creationId xmlns:a16="http://schemas.microsoft.com/office/drawing/2014/main" id="{EE4FE93B-09C9-A515-1C72-41B59AB7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661" y="3873396"/>
                <a:ext cx="2628348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483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70F6D-0562-25EA-8463-6D8B330C5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DAB-7410-B316-C1A8-BDFB7331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Values</a:t>
            </a: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1FEEDDCB-70E1-8122-98D5-AE96CCE021B2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1003727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0D1F05DD-405C-DF04-A443-41E2888A9242}"/>
              </a:ext>
            </a:extLst>
          </p:cNvPr>
          <p:cNvGraphicFramePr>
            <a:graphicFrameLocks noGrp="1"/>
          </p:cNvGraphicFramePr>
          <p:nvPr/>
        </p:nvGraphicFramePr>
        <p:xfrm>
          <a:off x="3692481" y="244753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87106F1A-67D5-7F23-198B-9E43953D432F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390196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DF98B916-B739-F463-F5CE-09AEE9D6906D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5353541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CCB65DA5-1EC3-A4B9-172B-266A34A92D03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2163774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0BC4F47F-7A60-EFFD-86F4-4829D816B493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4835350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A442103F-F014-2204-7E3E-7B92EB728C09}"/>
              </a:ext>
            </a:extLst>
          </p:cNvPr>
          <p:cNvGraphicFramePr>
            <a:graphicFrameLocks noGrp="1"/>
          </p:cNvGraphicFramePr>
          <p:nvPr/>
        </p:nvGraphicFramePr>
        <p:xfrm>
          <a:off x="246201" y="339499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74AA3E9-195B-CC22-3203-EDFF3E18576D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048065" y="2510345"/>
            <a:ext cx="485442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5EE31B5-FA9E-A4A2-5F9A-8CB4D7444BA7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2418254" y="1696869"/>
            <a:ext cx="1270886" cy="629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E39160D-5776-B920-DF74-999407FF0B5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418254" y="2689372"/>
            <a:ext cx="1274227" cy="45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644E008-890F-1221-F52E-0B877937A708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2335345" y="4595106"/>
            <a:ext cx="1353795" cy="371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6C3D6C-39CD-1560-8688-1F0CCDBF00DA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335345" y="5353541"/>
            <a:ext cx="1353795" cy="69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EDA135-A709-C49B-5439-1D2BC5ADC49B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48065" y="3935833"/>
            <a:ext cx="485442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28587BED-B841-B076-AC94-E11924F70DB5}"/>
                  </a:ext>
                </a:extLst>
              </p:cNvPr>
              <p:cNvSpPr txBox="1"/>
              <p:nvPr/>
            </p:nvSpPr>
            <p:spPr>
              <a:xfrm>
                <a:off x="5833782" y="1226824"/>
                <a:ext cx="262834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28587BED-B841-B076-AC94-E11924F70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82" y="1226824"/>
                <a:ext cx="262834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20">
                <a:extLst>
                  <a:ext uri="{FF2B5EF4-FFF2-40B4-BE49-F238E27FC236}">
                    <a16:creationId xmlns:a16="http://schemas.microsoft.com/office/drawing/2014/main" id="{500A165C-6E8D-1D9F-DD65-03556D638B4D}"/>
                  </a:ext>
                </a:extLst>
              </p:cNvPr>
              <p:cNvSpPr txBox="1"/>
              <p:nvPr/>
            </p:nvSpPr>
            <p:spPr>
              <a:xfrm>
                <a:off x="5833782" y="3517106"/>
                <a:ext cx="262834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" name="CuadroTexto 20">
                <a:extLst>
                  <a:ext uri="{FF2B5EF4-FFF2-40B4-BE49-F238E27FC236}">
                    <a16:creationId xmlns:a16="http://schemas.microsoft.com/office/drawing/2014/main" id="{500A165C-6E8D-1D9F-DD65-03556D63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782" y="3517106"/>
                <a:ext cx="2628348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20">
                <a:extLst>
                  <a:ext uri="{FF2B5EF4-FFF2-40B4-BE49-F238E27FC236}">
                    <a16:creationId xmlns:a16="http://schemas.microsoft.com/office/drawing/2014/main" id="{5D3EF3A7-3021-4FAA-9D0A-2092A549B9D6}"/>
                  </a:ext>
                </a:extLst>
              </p:cNvPr>
              <p:cNvSpPr txBox="1"/>
              <p:nvPr/>
            </p:nvSpPr>
            <p:spPr>
              <a:xfrm>
                <a:off x="5847684" y="4649773"/>
                <a:ext cx="3096745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4" name="CuadroTexto 20">
                <a:extLst>
                  <a:ext uri="{FF2B5EF4-FFF2-40B4-BE49-F238E27FC236}">
                    <a16:creationId xmlns:a16="http://schemas.microsoft.com/office/drawing/2014/main" id="{5D3EF3A7-3021-4FAA-9D0A-2092A549B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684" y="4649773"/>
                <a:ext cx="309674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20">
                <a:extLst>
                  <a:ext uri="{FF2B5EF4-FFF2-40B4-BE49-F238E27FC236}">
                    <a16:creationId xmlns:a16="http://schemas.microsoft.com/office/drawing/2014/main" id="{84C8392C-C4E5-C647-DE79-A29CB0DB63FA}"/>
                  </a:ext>
                </a:extLst>
              </p:cNvPr>
              <p:cNvSpPr txBox="1"/>
              <p:nvPr/>
            </p:nvSpPr>
            <p:spPr>
              <a:xfrm>
                <a:off x="5849087" y="2174825"/>
                <a:ext cx="3077702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80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5" name="CuadroTexto 20">
                <a:extLst>
                  <a:ext uri="{FF2B5EF4-FFF2-40B4-BE49-F238E27FC236}">
                    <a16:creationId xmlns:a16="http://schemas.microsoft.com/office/drawing/2014/main" id="{61B184DB-AB60-B621-42DC-EE80B3C45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87" y="2174825"/>
                <a:ext cx="3077702" cy="369332"/>
              </a:xfrm>
              <a:prstGeom prst="rect">
                <a:avLst/>
              </a:prstGeom>
              <a:blipFill>
                <a:blip r:embed="rId6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2" name="Graphic 181">
            <a:extLst>
              <a:ext uri="{FF2B5EF4-FFF2-40B4-BE49-F238E27FC236}">
                <a16:creationId xmlns:a16="http://schemas.microsoft.com/office/drawing/2014/main" id="{0E54E3CD-F515-EECA-50BF-F6059B65DE3F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8462130" y="763025"/>
            <a:ext cx="825500" cy="1219200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0D88ECBC-1784-710A-80D9-81AD5DB4FA62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8374120" y="3106714"/>
            <a:ext cx="8509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2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 “Values” by the Chain Rule</a:t>
            </a: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332ADA2-3FC7-D584-F4BB-CDD6BBAF7885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1003727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92373E2-FB42-C2FD-74F7-F86EA7648DAF}"/>
              </a:ext>
            </a:extLst>
          </p:cNvPr>
          <p:cNvGraphicFramePr>
            <a:graphicFrameLocks noGrp="1"/>
          </p:cNvGraphicFramePr>
          <p:nvPr/>
        </p:nvGraphicFramePr>
        <p:xfrm>
          <a:off x="3692481" y="244753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EB5E0E3-F06A-3C96-CF5A-72143FCCA11F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390196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B136AE4-D951-E60D-45D6-C7ECC3C0AC0B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5353541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2163774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4835350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246201" y="339499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048065" y="2510345"/>
            <a:ext cx="485442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A4483C-AA8A-8339-D5B9-61ED68D06064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2418254" y="1696869"/>
            <a:ext cx="1270886" cy="629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E6D9539-A8BA-1CBF-8FE8-2AF47B47C7E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418254" y="2689372"/>
            <a:ext cx="1274227" cy="45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AA4FC4-A52E-3D15-506E-BCF2E78EAD1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2335345" y="4595106"/>
            <a:ext cx="1353795" cy="371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801D78-8D69-1C40-4BF0-8C230F2B6879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335345" y="5353541"/>
            <a:ext cx="1353795" cy="69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48065" y="3935833"/>
            <a:ext cx="485442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CuadroTexto 20">
                <a:extLst>
                  <a:ext uri="{FF2B5EF4-FFF2-40B4-BE49-F238E27FC236}">
                    <a16:creationId xmlns:a16="http://schemas.microsoft.com/office/drawing/2014/main" id="{D8FD97AD-0A88-979E-E73D-6ACBA68168C0}"/>
                  </a:ext>
                </a:extLst>
              </p:cNvPr>
              <p:cNvSpPr txBox="1"/>
              <p:nvPr/>
            </p:nvSpPr>
            <p:spPr>
              <a:xfrm>
                <a:off x="5404517" y="4502013"/>
                <a:ext cx="2917530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93" name="CuadroTexto 20">
                <a:extLst>
                  <a:ext uri="{FF2B5EF4-FFF2-40B4-BE49-F238E27FC236}">
                    <a16:creationId xmlns:a16="http://schemas.microsoft.com/office/drawing/2014/main" id="{D8FD97AD-0A88-979E-E73D-6ACBA681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17" y="4502013"/>
                <a:ext cx="2917530" cy="369332"/>
              </a:xfrm>
              <a:prstGeom prst="rect">
                <a:avLst/>
              </a:prstGeom>
              <a:blipFill>
                <a:blip r:embed="rId3"/>
                <a:stretch>
                  <a:fillRect t="-10000" r="-12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20">
                <a:extLst>
                  <a:ext uri="{FF2B5EF4-FFF2-40B4-BE49-F238E27FC236}">
                    <a16:creationId xmlns:a16="http://schemas.microsoft.com/office/drawing/2014/main" id="{57DE4F8B-D09F-929B-645F-87B23F92B3A8}"/>
                  </a:ext>
                </a:extLst>
              </p:cNvPr>
              <p:cNvSpPr txBox="1"/>
              <p:nvPr/>
            </p:nvSpPr>
            <p:spPr>
              <a:xfrm>
                <a:off x="5425671" y="5677351"/>
                <a:ext cx="2956771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68" name="CuadroTexto 20">
                <a:extLst>
                  <a:ext uri="{FF2B5EF4-FFF2-40B4-BE49-F238E27FC236}">
                    <a16:creationId xmlns:a16="http://schemas.microsoft.com/office/drawing/2014/main" id="{57DE4F8B-D09F-929B-645F-87B23F92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671" y="5677351"/>
                <a:ext cx="2956771" cy="369332"/>
              </a:xfrm>
              <a:prstGeom prst="rect">
                <a:avLst/>
              </a:prstGeom>
              <a:blipFill>
                <a:blip r:embed="rId40"/>
                <a:stretch>
                  <a:fillRect t="-8197" r="-1443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97552B-1A4B-53F8-9115-19EABCC9590B}"/>
              </a:ext>
            </a:extLst>
          </p:cNvPr>
          <p:cNvCxnSpPr>
            <a:cxnSpLocks/>
          </p:cNvCxnSpPr>
          <p:nvPr/>
        </p:nvCxnSpPr>
        <p:spPr>
          <a:xfrm>
            <a:off x="5075232" y="936625"/>
            <a:ext cx="0" cy="5835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AE99C0-BFE9-0433-CCA3-6FD2B1DE7C7D}"/>
              </a:ext>
            </a:extLst>
          </p:cNvPr>
          <p:cNvSpPr txBox="1"/>
          <p:nvPr/>
        </p:nvSpPr>
        <p:spPr>
          <a:xfrm>
            <a:off x="5404517" y="1330153"/>
            <a:ext cx="667843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Joint Probability of x1, x2, x3</a:t>
            </a:r>
          </a:p>
          <a:p>
            <a:endParaRPr lang="en-US" sz="2400"/>
          </a:p>
          <a:p>
            <a:r>
              <a:rPr lang="en-US" sz="2400"/>
              <a:t>= p(________, ________, ________) </a:t>
            </a:r>
          </a:p>
          <a:p>
            <a:endParaRPr lang="en-US" sz="2400"/>
          </a:p>
          <a:p>
            <a:r>
              <a:rPr lang="en-US" sz="2400"/>
              <a:t>= p(__________) x p(__________) x p(__________) </a:t>
            </a:r>
          </a:p>
        </p:txBody>
      </p:sp>
    </p:spTree>
    <p:extLst>
      <p:ext uri="{BB962C8B-B14F-4D97-AF65-F5344CB8AC3E}">
        <p14:creationId xmlns:p14="http://schemas.microsoft.com/office/powerpoint/2010/main" val="3101083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13E-0CDE-06C6-4CF3-09AB3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Joint Probability “Distributions” by the Chain Rule</a:t>
            </a:r>
          </a:p>
        </p:txBody>
      </p: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2332ADA2-3FC7-D584-F4BB-CDD6BBAF7885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1003727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D92373E2-FB42-C2FD-74F7-F86EA7648DAF}"/>
              </a:ext>
            </a:extLst>
          </p:cNvPr>
          <p:cNvGraphicFramePr>
            <a:graphicFrameLocks noGrp="1"/>
          </p:cNvGraphicFramePr>
          <p:nvPr/>
        </p:nvGraphicFramePr>
        <p:xfrm>
          <a:off x="3692481" y="244753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FEB5E0E3-F06A-3C96-CF5A-72143FCCA11F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3901964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B136AE4-D951-E60D-45D6-C7ECC3C0AC0B}"/>
              </a:ext>
            </a:extLst>
          </p:cNvPr>
          <p:cNvGraphicFramePr>
            <a:graphicFrameLocks noGrp="1"/>
          </p:cNvGraphicFramePr>
          <p:nvPr/>
        </p:nvGraphicFramePr>
        <p:xfrm>
          <a:off x="3689140" y="5353541"/>
          <a:ext cx="801864" cy="1386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537727652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4128439676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A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95069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/>
                        <a:t>B</a:t>
                      </a:r>
                      <a:endParaRPr lang="en-US" sz="14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38451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28134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208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F3DAC3F9-029B-47BB-7718-42636F47DCC2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2163774"/>
          <a:ext cx="884773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105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20E70458-EF86-1803-1710-AD273A0EA003}"/>
              </a:ext>
            </a:extLst>
          </p:cNvPr>
          <p:cNvGraphicFramePr>
            <a:graphicFrameLocks noGrp="1"/>
          </p:cNvGraphicFramePr>
          <p:nvPr/>
        </p:nvGraphicFramePr>
        <p:xfrm>
          <a:off x="1533507" y="4835350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9FF506C9-BCA8-EDCB-D472-9F59B78DA307}"/>
              </a:ext>
            </a:extLst>
          </p:cNvPr>
          <p:cNvGraphicFramePr>
            <a:graphicFrameLocks noGrp="1"/>
          </p:cNvGraphicFramePr>
          <p:nvPr/>
        </p:nvGraphicFramePr>
        <p:xfrm>
          <a:off x="246201" y="3394992"/>
          <a:ext cx="801864" cy="693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196">
                  <a:extLst>
                    <a:ext uri="{9D8B030D-6E8A-4147-A177-3AD203B41FA5}">
                      <a16:colId xmlns:a16="http://schemas.microsoft.com/office/drawing/2014/main" val="136681466"/>
                    </a:ext>
                  </a:extLst>
                </a:gridCol>
                <a:gridCol w="552668">
                  <a:extLst>
                    <a:ext uri="{9D8B030D-6E8A-4147-A177-3AD203B41FA5}">
                      <a16:colId xmlns:a16="http://schemas.microsoft.com/office/drawing/2014/main" val="2227066838"/>
                    </a:ext>
                  </a:extLst>
                </a:gridCol>
              </a:tblGrid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445957"/>
                  </a:ext>
                </a:extLst>
              </a:tr>
              <a:tr h="346571">
                <a:tc>
                  <a:txBody>
                    <a:bodyPr/>
                    <a:lstStyle/>
                    <a:p>
                      <a:r>
                        <a:rPr lang="en-US" sz="1400" u="none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161978"/>
                  </a:ext>
                </a:extLst>
              </a:tr>
            </a:tbl>
          </a:graphicData>
        </a:graphic>
      </p:graphicFrame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C16927-42A9-FA44-8FD4-F8C38B744DD2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1048065" y="2510345"/>
            <a:ext cx="485442" cy="10789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DA4483C-AA8A-8339-D5B9-61ED68D06064}"/>
              </a:ext>
            </a:extLst>
          </p:cNvPr>
          <p:cNvCxnSpPr>
            <a:cxnSpLocks/>
            <a:endCxn id="104" idx="1"/>
          </p:cNvCxnSpPr>
          <p:nvPr/>
        </p:nvCxnSpPr>
        <p:spPr>
          <a:xfrm flipV="1">
            <a:off x="2418254" y="1696869"/>
            <a:ext cx="1270886" cy="629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E6D9539-A8BA-1CBF-8FE8-2AF47B47C7E8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2418254" y="2689372"/>
            <a:ext cx="1274227" cy="451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CAA4FC4-A52E-3D15-506E-BCF2E78EAD1C}"/>
              </a:ext>
            </a:extLst>
          </p:cNvPr>
          <p:cNvCxnSpPr>
            <a:cxnSpLocks/>
            <a:endCxn id="107" idx="1"/>
          </p:cNvCxnSpPr>
          <p:nvPr/>
        </p:nvCxnSpPr>
        <p:spPr>
          <a:xfrm flipV="1">
            <a:off x="2335345" y="4595106"/>
            <a:ext cx="1353795" cy="371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0801D78-8D69-1C40-4BF0-8C230F2B6879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335345" y="5353541"/>
            <a:ext cx="1353795" cy="693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7440706-1854-3F34-F3AD-C93F1DE5172A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1048065" y="3935833"/>
            <a:ext cx="485442" cy="1246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D97552B-1A4B-53F8-9115-19EABCC9590B}"/>
              </a:ext>
            </a:extLst>
          </p:cNvPr>
          <p:cNvCxnSpPr>
            <a:cxnSpLocks/>
          </p:cNvCxnSpPr>
          <p:nvPr/>
        </p:nvCxnSpPr>
        <p:spPr>
          <a:xfrm>
            <a:off x="5075232" y="936625"/>
            <a:ext cx="0" cy="58353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E7B556DC-59AE-3182-2AC8-FA753627061F}"/>
                  </a:ext>
                </a:extLst>
              </p:cNvPr>
              <p:cNvSpPr txBox="1"/>
              <p:nvPr/>
            </p:nvSpPr>
            <p:spPr>
              <a:xfrm>
                <a:off x="5415552" y="2609638"/>
                <a:ext cx="2468048" cy="369332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>
                    <a:solidFill>
                      <a:srgbClr val="000000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11" name="CuadroTexto 20">
                <a:extLst>
                  <a:ext uri="{FF2B5EF4-FFF2-40B4-BE49-F238E27FC236}">
                    <a16:creationId xmlns:a16="http://schemas.microsoft.com/office/drawing/2014/main" id="{E7B556DC-59AE-3182-2AC8-FA7536270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52" y="2609638"/>
                <a:ext cx="2468048" cy="369332"/>
              </a:xfrm>
              <a:prstGeom prst="rect">
                <a:avLst/>
              </a:prstGeom>
              <a:blipFill>
                <a:blip r:embed="rId3"/>
                <a:stretch>
                  <a:fillRect t="-6667" r="-153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677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DF506-4A16-93AC-2796-F5DCEEC7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Pixel-based Image Model</a:t>
            </a:r>
          </a:p>
        </p:txBody>
      </p:sp>
    </p:spTree>
    <p:extLst>
      <p:ext uri="{BB962C8B-B14F-4D97-AF65-F5344CB8AC3E}">
        <p14:creationId xmlns:p14="http://schemas.microsoft.com/office/powerpoint/2010/main" val="285250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E496-3D14-4E3E-BC5C-663950D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Image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C254D3F-09FC-FAEE-359A-3384C1D54E6A}"/>
              </a:ext>
            </a:extLst>
          </p:cNvPr>
          <p:cNvGraphicFramePr>
            <a:graphicFrameLocks noGrp="1"/>
          </p:cNvGraphicFramePr>
          <p:nvPr/>
        </p:nvGraphicFramePr>
        <p:xfrm>
          <a:off x="3130025" y="2598900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3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E496-3D14-4E3E-BC5C-663950D5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Labels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AC10663-6215-B3BF-4627-7B98CD3286B0}"/>
              </a:ext>
            </a:extLst>
          </p:cNvPr>
          <p:cNvGraphicFramePr>
            <a:graphicFrameLocks noGrp="1"/>
          </p:cNvGraphicFramePr>
          <p:nvPr/>
        </p:nvGraphicFramePr>
        <p:xfrm>
          <a:off x="6798977" y="2583388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7ED14F93-01B1-C31E-06DC-A86FCC543895}"/>
              </a:ext>
            </a:extLst>
          </p:cNvPr>
          <p:cNvSpPr txBox="1"/>
          <p:nvPr/>
        </p:nvSpPr>
        <p:spPr>
          <a:xfrm>
            <a:off x="6798977" y="218764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skin, 2 = hair</a:t>
            </a:r>
          </a:p>
        </p:txBody>
      </p:sp>
    </p:spTree>
    <p:extLst>
      <p:ext uri="{BB962C8B-B14F-4D97-AF65-F5344CB8AC3E}">
        <p14:creationId xmlns:p14="http://schemas.microsoft.com/office/powerpoint/2010/main" val="384909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0280-919E-9774-3C25-205B51A8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Image Model (Joint Probability)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16362-B8C3-7180-5FBF-913403D91813}"/>
              </a:ext>
            </a:extLst>
          </p:cNvPr>
          <p:cNvGraphicFramePr>
            <a:graphicFrameLocks noGrp="1"/>
          </p:cNvGraphicFramePr>
          <p:nvPr/>
        </p:nvGraphicFramePr>
        <p:xfrm>
          <a:off x="6798977" y="2583388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7D5AA8-0404-277F-E60C-B55A773CC96B}"/>
              </a:ext>
            </a:extLst>
          </p:cNvPr>
          <p:cNvGraphicFramePr>
            <a:graphicFrameLocks noGrp="1"/>
          </p:cNvGraphicFramePr>
          <p:nvPr/>
        </p:nvGraphicFramePr>
        <p:xfrm>
          <a:off x="3130025" y="2598900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40B8FE-878F-8505-B41B-B65C83C1681D}"/>
              </a:ext>
            </a:extLst>
          </p:cNvPr>
          <p:cNvSpPr txBox="1"/>
          <p:nvPr/>
        </p:nvSpPr>
        <p:spPr>
          <a:xfrm>
            <a:off x="6798977" y="218764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skin, 2 = hair</a:t>
            </a:r>
          </a:p>
        </p:txBody>
      </p:sp>
    </p:spTree>
    <p:extLst>
      <p:ext uri="{BB962C8B-B14F-4D97-AF65-F5344CB8AC3E}">
        <p14:creationId xmlns:p14="http://schemas.microsoft.com/office/powerpoint/2010/main" val="147030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179B-19CC-F4D6-07F7-E1FB78B9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1: Correct, 0: Incorrect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28CE3B-E2D1-2AA2-1932-59AD54B05D62}"/>
              </a:ext>
            </a:extLst>
          </p:cNvPr>
          <p:cNvGraphicFramePr>
            <a:graphicFrameLocks noGrp="1"/>
          </p:cNvGraphicFramePr>
          <p:nvPr/>
        </p:nvGraphicFramePr>
        <p:xfrm>
          <a:off x="1060938" y="2114990"/>
          <a:ext cx="8258907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410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3238497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32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E. How is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F. How am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0618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A7A39-CB77-531C-A219-3FACA43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44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5E10-7B65-3BCC-5AEF-875C24E4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Representation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DBFCAC92-8EDD-0BCE-FA7B-A076816F4976}"/>
              </a:ext>
            </a:extLst>
          </p:cNvPr>
          <p:cNvGraphicFramePr>
            <a:graphicFrameLocks noGrp="1"/>
          </p:cNvGraphicFramePr>
          <p:nvPr/>
        </p:nvGraphicFramePr>
        <p:xfrm>
          <a:off x="3702225" y="2811757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CC5F6EA-4F58-889D-A32A-1A7120657995}"/>
              </a:ext>
            </a:extLst>
          </p:cNvPr>
          <p:cNvGraphicFramePr>
            <a:graphicFrameLocks noGrp="1"/>
          </p:cNvGraphicFramePr>
          <p:nvPr/>
        </p:nvGraphicFramePr>
        <p:xfrm>
          <a:off x="1360980" y="2827154"/>
          <a:ext cx="1667804" cy="166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951">
                  <a:extLst>
                    <a:ext uri="{9D8B030D-6E8A-4147-A177-3AD203B41FA5}">
                      <a16:colId xmlns:a16="http://schemas.microsoft.com/office/drawing/2014/main" val="3600170554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653183541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1470238507"/>
                    </a:ext>
                  </a:extLst>
                </a:gridCol>
                <a:gridCol w="416951">
                  <a:extLst>
                    <a:ext uri="{9D8B030D-6E8A-4147-A177-3AD203B41FA5}">
                      <a16:colId xmlns:a16="http://schemas.microsoft.com/office/drawing/2014/main" val="2524452611"/>
                    </a:ext>
                  </a:extLst>
                </a:gridCol>
              </a:tblGrid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4337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0150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43608"/>
                  </a:ext>
                </a:extLst>
              </a:tr>
              <a:tr h="415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457552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6A175B66-99FC-62DC-7981-DB87B2C53C84}"/>
              </a:ext>
            </a:extLst>
          </p:cNvPr>
          <p:cNvSpPr txBox="1"/>
          <p:nvPr/>
        </p:nvSpPr>
        <p:spPr>
          <a:xfrm>
            <a:off x="3702225" y="241601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skin, 2 = hair</a:t>
            </a:r>
          </a:p>
        </p:txBody>
      </p:sp>
    </p:spTree>
    <p:extLst>
      <p:ext uri="{BB962C8B-B14F-4D97-AF65-F5344CB8AC3E}">
        <p14:creationId xmlns:p14="http://schemas.microsoft.com/office/powerpoint/2010/main" val="3157591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55B7-9E09-BAC8-E730-B07F87DC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80E-F8E1-3F59-049E-7A962578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26C78-154B-F38C-17F6-CC0D851E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31</a:t>
            </a:fld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ADAB6CA-67F0-D960-9227-E179D2C9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47147"/>
            <a:ext cx="4063923" cy="44714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5AD37F-B332-5EF1-3D20-998E6F7026BC}"/>
              </a:ext>
            </a:extLst>
          </p:cNvPr>
          <p:cNvSpPr txBox="1"/>
          <p:nvPr/>
        </p:nvSpPr>
        <p:spPr>
          <a:xfrm>
            <a:off x="5477814" y="1535603"/>
            <a:ext cx="3999621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| part = skin) 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DD0F523-3752-3A88-EBE8-3B6073E4EFFE}"/>
              </a:ext>
            </a:extLst>
          </p:cNvPr>
          <p:cNvSpPr txBox="1"/>
          <p:nvPr/>
        </p:nvSpPr>
        <p:spPr>
          <a:xfrm>
            <a:off x="5477814" y="3684228"/>
            <a:ext cx="3993209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| part = hair) =</a:t>
            </a:r>
          </a:p>
        </p:txBody>
      </p:sp>
    </p:spTree>
    <p:extLst>
      <p:ext uri="{BB962C8B-B14F-4D97-AF65-F5344CB8AC3E}">
        <p14:creationId xmlns:p14="http://schemas.microsoft.com/office/powerpoint/2010/main" val="13164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3E2-8B96-1ABB-A930-4C6344D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171C4-BD07-86EC-5AB9-2547767D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32</a:t>
            </a:fld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07F9A359-51A4-926B-2DA0-502941D49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47147"/>
            <a:ext cx="4063923" cy="44714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1E766FF-1D6C-084F-593E-F3A5A8C120CB}"/>
              </a:ext>
            </a:extLst>
          </p:cNvPr>
          <p:cNvSpPr txBox="1"/>
          <p:nvPr/>
        </p:nvSpPr>
        <p:spPr>
          <a:xfrm>
            <a:off x="5414151" y="1551154"/>
            <a:ext cx="4627998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= A | part = skin) 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9AD135-6C68-1BBF-3C3D-7D5D45BBB4BE}"/>
              </a:ext>
            </a:extLst>
          </p:cNvPr>
          <p:cNvSpPr txBox="1"/>
          <p:nvPr/>
        </p:nvSpPr>
        <p:spPr>
          <a:xfrm>
            <a:off x="5477814" y="3684228"/>
            <a:ext cx="4607159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= B | part = hair) =</a:t>
            </a:r>
          </a:p>
        </p:txBody>
      </p:sp>
    </p:spTree>
    <p:extLst>
      <p:ext uri="{BB962C8B-B14F-4D97-AF65-F5344CB8AC3E}">
        <p14:creationId xmlns:p14="http://schemas.microsoft.com/office/powerpoint/2010/main" val="70689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52D30-BFB7-360D-8C03-5EA9F63BE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AE4A-46C4-F268-5CA7-C1FD93C9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Probability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992DC-FA15-511F-53B1-9DAB9474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33</a:t>
            </a:fld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762FDE29-BE68-C53F-F7AB-DD8E4E2FA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47147"/>
            <a:ext cx="4063923" cy="44714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0B94905-5F95-5C5E-583F-018B7B9791C0}"/>
              </a:ext>
            </a:extLst>
          </p:cNvPr>
          <p:cNvSpPr txBox="1"/>
          <p:nvPr/>
        </p:nvSpPr>
        <p:spPr>
          <a:xfrm>
            <a:off x="5414151" y="1551154"/>
            <a:ext cx="3784819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color, part = skin) 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D4EA90-236D-6092-9DAA-B471DF409DB2}"/>
              </a:ext>
            </a:extLst>
          </p:cNvPr>
          <p:cNvSpPr txBox="1"/>
          <p:nvPr/>
        </p:nvSpPr>
        <p:spPr>
          <a:xfrm>
            <a:off x="5477814" y="3684228"/>
            <a:ext cx="3778407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color, part = hair) =</a:t>
            </a:r>
          </a:p>
        </p:txBody>
      </p:sp>
    </p:spTree>
    <p:extLst>
      <p:ext uri="{BB962C8B-B14F-4D97-AF65-F5344CB8AC3E}">
        <p14:creationId xmlns:p14="http://schemas.microsoft.com/office/powerpoint/2010/main" val="42814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0FB9-D6A5-DB95-876D-7D3B18FD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1CAC-2BE6-70EF-523E-448CA298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Probability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1A0CD-1D68-9CA7-DCA3-538A0D0D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34</a:t>
            </a:fld>
            <a:endParaRPr lang="en-US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930D707-9AF3-1BB6-1684-0C84B8EFD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147147"/>
            <a:ext cx="4063923" cy="44714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A35A08A-91D7-8AD8-D504-C3224A0A1A0E}"/>
              </a:ext>
            </a:extLst>
          </p:cNvPr>
          <p:cNvSpPr txBox="1"/>
          <p:nvPr/>
        </p:nvSpPr>
        <p:spPr>
          <a:xfrm>
            <a:off x="5414151" y="1551154"/>
            <a:ext cx="4451475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= A, part = skin) =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68F9B-CD11-18D5-2074-71AA4C1AB9AC}"/>
              </a:ext>
            </a:extLst>
          </p:cNvPr>
          <p:cNvSpPr txBox="1"/>
          <p:nvPr/>
        </p:nvSpPr>
        <p:spPr>
          <a:xfrm>
            <a:off x="5477814" y="3684228"/>
            <a:ext cx="4421980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color = B, part = hair) =</a:t>
            </a:r>
          </a:p>
        </p:txBody>
      </p:sp>
    </p:spTree>
    <p:extLst>
      <p:ext uri="{BB962C8B-B14F-4D97-AF65-F5344CB8AC3E}">
        <p14:creationId xmlns:p14="http://schemas.microsoft.com/office/powerpoint/2010/main" val="2585298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7BD966-5311-D2E6-B1D8-B67AF84D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Image Model</a:t>
            </a:r>
          </a:p>
        </p:txBody>
      </p:sp>
    </p:spTree>
    <p:extLst>
      <p:ext uri="{BB962C8B-B14F-4D97-AF65-F5344CB8AC3E}">
        <p14:creationId xmlns:p14="http://schemas.microsoft.com/office/powerpoint/2010/main" val="3076154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976-25C9-530F-AD90-6FD43085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draw next?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99F7E25-2C06-4434-866F-3BECB17B3C53}"/>
              </a:ext>
            </a:extLst>
          </p:cNvPr>
          <p:cNvSpPr/>
          <p:nvPr/>
        </p:nvSpPr>
        <p:spPr>
          <a:xfrm>
            <a:off x="4171050" y="3460212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121A2A-FE80-21A2-6701-A815A5369F60}"/>
              </a:ext>
            </a:extLst>
          </p:cNvPr>
          <p:cNvSpPr/>
          <p:nvPr/>
        </p:nvSpPr>
        <p:spPr>
          <a:xfrm>
            <a:off x="6096000" y="131485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8770EA-FE1E-214D-C650-04793884058E}"/>
              </a:ext>
            </a:extLst>
          </p:cNvPr>
          <p:cNvSpPr/>
          <p:nvPr/>
        </p:nvSpPr>
        <p:spPr>
          <a:xfrm>
            <a:off x="6096000" y="197619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B54412-382F-15C1-C7CE-4153A468BDAC}"/>
              </a:ext>
            </a:extLst>
          </p:cNvPr>
          <p:cNvSpPr/>
          <p:nvPr/>
        </p:nvSpPr>
        <p:spPr>
          <a:xfrm>
            <a:off x="6096000" y="263753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3C5C9E3-C15F-72CF-2209-3481B1E6C6CD}"/>
              </a:ext>
            </a:extLst>
          </p:cNvPr>
          <p:cNvSpPr/>
          <p:nvPr/>
        </p:nvSpPr>
        <p:spPr>
          <a:xfrm>
            <a:off x="6096000" y="329887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EE48AB9-77EE-A79A-56E0-D71C4FB5653F}"/>
              </a:ext>
            </a:extLst>
          </p:cNvPr>
          <p:cNvSpPr/>
          <p:nvPr/>
        </p:nvSpPr>
        <p:spPr>
          <a:xfrm>
            <a:off x="6096000" y="396021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052ADFB-EC78-DA0A-B962-52D36A39DEDB}"/>
              </a:ext>
            </a:extLst>
          </p:cNvPr>
          <p:cNvSpPr/>
          <p:nvPr/>
        </p:nvSpPr>
        <p:spPr>
          <a:xfrm>
            <a:off x="6096000" y="462155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1EA4567-B8AA-E9B6-AF14-7B255D61AE38}"/>
              </a:ext>
            </a:extLst>
          </p:cNvPr>
          <p:cNvSpPr/>
          <p:nvPr/>
        </p:nvSpPr>
        <p:spPr>
          <a:xfrm>
            <a:off x="6096000" y="5282893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C510DFE-68A5-4613-2586-D33F9CE69FE9}"/>
              </a:ext>
            </a:extLst>
          </p:cNvPr>
          <p:cNvSpPr/>
          <p:nvPr/>
        </p:nvSpPr>
        <p:spPr>
          <a:xfrm>
            <a:off x="6096000" y="5944235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09" name="Curved Connector 208">
            <a:extLst>
              <a:ext uri="{FF2B5EF4-FFF2-40B4-BE49-F238E27FC236}">
                <a16:creationId xmlns:a16="http://schemas.microsoft.com/office/drawing/2014/main" id="{7F15EDBF-E149-E8C0-7BAF-16A53DB4C492}"/>
              </a:ext>
            </a:extLst>
          </p:cNvPr>
          <p:cNvCxnSpPr>
            <a:stCxn id="106" idx="6"/>
            <a:endCxn id="21" idx="2"/>
          </p:cNvCxnSpPr>
          <p:nvPr/>
        </p:nvCxnSpPr>
        <p:spPr>
          <a:xfrm flipV="1">
            <a:off x="4719690" y="1589173"/>
            <a:ext cx="1376310" cy="2145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>
            <a:extLst>
              <a:ext uri="{FF2B5EF4-FFF2-40B4-BE49-F238E27FC236}">
                <a16:creationId xmlns:a16="http://schemas.microsoft.com/office/drawing/2014/main" id="{92989680-2F87-B4C1-4955-3BF757698C63}"/>
              </a:ext>
            </a:extLst>
          </p:cNvPr>
          <p:cNvCxnSpPr>
            <a:cxnSpLocks/>
            <a:stCxn id="106" idx="6"/>
            <a:endCxn id="22" idx="2"/>
          </p:cNvCxnSpPr>
          <p:nvPr/>
        </p:nvCxnSpPr>
        <p:spPr>
          <a:xfrm flipV="1">
            <a:off x="4719690" y="2250513"/>
            <a:ext cx="1376310" cy="14840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84980A2A-FC7D-5675-867C-EE9B48175FD1}"/>
              </a:ext>
            </a:extLst>
          </p:cNvPr>
          <p:cNvCxnSpPr>
            <a:cxnSpLocks/>
            <a:stCxn id="106" idx="6"/>
            <a:endCxn id="32" idx="2"/>
          </p:cNvCxnSpPr>
          <p:nvPr/>
        </p:nvCxnSpPr>
        <p:spPr>
          <a:xfrm flipV="1">
            <a:off x="4719690" y="2911853"/>
            <a:ext cx="1376310" cy="8226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216">
            <a:extLst>
              <a:ext uri="{FF2B5EF4-FFF2-40B4-BE49-F238E27FC236}">
                <a16:creationId xmlns:a16="http://schemas.microsoft.com/office/drawing/2014/main" id="{3115130E-3ED9-0966-A00E-E52572DB45C1}"/>
              </a:ext>
            </a:extLst>
          </p:cNvPr>
          <p:cNvCxnSpPr>
            <a:cxnSpLocks/>
            <a:stCxn id="106" idx="6"/>
            <a:endCxn id="101" idx="2"/>
          </p:cNvCxnSpPr>
          <p:nvPr/>
        </p:nvCxnSpPr>
        <p:spPr>
          <a:xfrm flipV="1">
            <a:off x="4719690" y="3573193"/>
            <a:ext cx="1376310" cy="1613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0F43BB02-33B6-2243-6D2E-D71DFCF79D20}"/>
              </a:ext>
            </a:extLst>
          </p:cNvPr>
          <p:cNvCxnSpPr>
            <a:cxnSpLocks/>
            <a:stCxn id="106" idx="6"/>
            <a:endCxn id="102" idx="2"/>
          </p:cNvCxnSpPr>
          <p:nvPr/>
        </p:nvCxnSpPr>
        <p:spPr>
          <a:xfrm>
            <a:off x="4719690" y="3734532"/>
            <a:ext cx="1376310" cy="5000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>
            <a:extLst>
              <a:ext uri="{FF2B5EF4-FFF2-40B4-BE49-F238E27FC236}">
                <a16:creationId xmlns:a16="http://schemas.microsoft.com/office/drawing/2014/main" id="{20DDDCFE-EF2A-5271-0E9C-1E3C6DF1DD79}"/>
              </a:ext>
            </a:extLst>
          </p:cNvPr>
          <p:cNvCxnSpPr>
            <a:cxnSpLocks/>
            <a:stCxn id="106" idx="6"/>
            <a:endCxn id="103" idx="2"/>
          </p:cNvCxnSpPr>
          <p:nvPr/>
        </p:nvCxnSpPr>
        <p:spPr>
          <a:xfrm>
            <a:off x="4719690" y="3734532"/>
            <a:ext cx="1376310" cy="11613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>
            <a:extLst>
              <a:ext uri="{FF2B5EF4-FFF2-40B4-BE49-F238E27FC236}">
                <a16:creationId xmlns:a16="http://schemas.microsoft.com/office/drawing/2014/main" id="{238A0247-E373-6738-690E-F03C2660F1B7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4719690" y="3734532"/>
            <a:ext cx="1376310" cy="18226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>
            <a:extLst>
              <a:ext uri="{FF2B5EF4-FFF2-40B4-BE49-F238E27FC236}">
                <a16:creationId xmlns:a16="http://schemas.microsoft.com/office/drawing/2014/main" id="{44ABF801-A92B-A754-5E23-D40185BB6B57}"/>
              </a:ext>
            </a:extLst>
          </p:cNvPr>
          <p:cNvCxnSpPr>
            <a:cxnSpLocks/>
            <a:stCxn id="106" idx="6"/>
            <a:endCxn id="105" idx="2"/>
          </p:cNvCxnSpPr>
          <p:nvPr/>
        </p:nvCxnSpPr>
        <p:spPr>
          <a:xfrm>
            <a:off x="4719690" y="3734532"/>
            <a:ext cx="1376310" cy="24840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3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04BCA3B-DF69-9A5A-A7A5-B17376E539BA}"/>
              </a:ext>
            </a:extLst>
          </p:cNvPr>
          <p:cNvSpPr/>
          <p:nvPr/>
        </p:nvSpPr>
        <p:spPr>
          <a:xfrm>
            <a:off x="1970111" y="2880360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6F2B65-13F9-3CB0-2E92-00370EEF69A2}"/>
              </a:ext>
            </a:extLst>
          </p:cNvPr>
          <p:cNvSpPr/>
          <p:nvPr/>
        </p:nvSpPr>
        <p:spPr>
          <a:xfrm>
            <a:off x="3674865" y="2022667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3D3E5F-AD86-8809-CDDC-44E2FD6D1B0F}"/>
              </a:ext>
            </a:extLst>
          </p:cNvPr>
          <p:cNvSpPr/>
          <p:nvPr/>
        </p:nvSpPr>
        <p:spPr>
          <a:xfrm>
            <a:off x="3674865" y="3344648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0EF77B-0C74-9FA4-A6C0-D874C495D937}"/>
              </a:ext>
            </a:extLst>
          </p:cNvPr>
          <p:cNvSpPr/>
          <p:nvPr/>
        </p:nvSpPr>
        <p:spPr>
          <a:xfrm>
            <a:off x="3674865" y="4393005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13AF21-A47E-345B-3077-81F477D22EB5}"/>
              </a:ext>
            </a:extLst>
          </p:cNvPr>
          <p:cNvSpPr/>
          <p:nvPr/>
        </p:nvSpPr>
        <p:spPr>
          <a:xfrm>
            <a:off x="5145702" y="2022667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289C07-BDF1-378F-A83D-15E0F0AE69EE}"/>
              </a:ext>
            </a:extLst>
          </p:cNvPr>
          <p:cNvSpPr/>
          <p:nvPr/>
        </p:nvSpPr>
        <p:spPr>
          <a:xfrm>
            <a:off x="6510213" y="1111809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170B95-416E-B390-016C-71ED0E649E10}"/>
              </a:ext>
            </a:extLst>
          </p:cNvPr>
          <p:cNvSpPr/>
          <p:nvPr/>
        </p:nvSpPr>
        <p:spPr>
          <a:xfrm>
            <a:off x="6510213" y="2564931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3D8B29-A0E5-DAE0-89B4-B79AF171723E}"/>
              </a:ext>
            </a:extLst>
          </p:cNvPr>
          <p:cNvSpPr/>
          <p:nvPr/>
        </p:nvSpPr>
        <p:spPr>
          <a:xfrm>
            <a:off x="7760342" y="1112278"/>
            <a:ext cx="524232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2634C32-96D5-D16F-6880-BE76B84DBA53}"/>
              </a:ext>
            </a:extLst>
          </p:cNvPr>
          <p:cNvSpPr/>
          <p:nvPr/>
        </p:nvSpPr>
        <p:spPr>
          <a:xfrm>
            <a:off x="7765658" y="2571281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E685-6048-B858-0FD2-704266C35D7B}"/>
              </a:ext>
            </a:extLst>
          </p:cNvPr>
          <p:cNvSpPr/>
          <p:nvPr/>
        </p:nvSpPr>
        <p:spPr>
          <a:xfrm>
            <a:off x="5145702" y="3344648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D17991-491A-D307-8DD9-6BEB49A697AB}"/>
              </a:ext>
            </a:extLst>
          </p:cNvPr>
          <p:cNvSpPr/>
          <p:nvPr/>
        </p:nvSpPr>
        <p:spPr>
          <a:xfrm>
            <a:off x="5155170" y="4392309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99988D-41EC-C539-F75E-200F2320750F}"/>
              </a:ext>
            </a:extLst>
          </p:cNvPr>
          <p:cNvSpPr/>
          <p:nvPr/>
        </p:nvSpPr>
        <p:spPr>
          <a:xfrm>
            <a:off x="5186105" y="5372617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40DEE6-2FC3-E3A6-A135-06D34CE9EA62}"/>
              </a:ext>
            </a:extLst>
          </p:cNvPr>
          <p:cNvSpPr/>
          <p:nvPr/>
        </p:nvSpPr>
        <p:spPr>
          <a:xfrm>
            <a:off x="6563297" y="4823977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20F5B3-59E3-85ED-7ECF-A42624A2D71C}"/>
              </a:ext>
            </a:extLst>
          </p:cNvPr>
          <p:cNvSpPr/>
          <p:nvPr/>
        </p:nvSpPr>
        <p:spPr>
          <a:xfrm>
            <a:off x="6569314" y="5862771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0CDCA5A-6812-B02F-852E-4ABF6B71A88F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2518751" y="2296987"/>
            <a:ext cx="1156114" cy="8576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1218D46-7145-0CD7-D331-66EA839E1FE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518751" y="3154680"/>
            <a:ext cx="1156114" cy="4642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9F5B023-9BB4-4ACF-8891-45F321D60EA8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518751" y="3154680"/>
            <a:ext cx="1156114" cy="15126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4A56112-B279-FAAF-D9F1-AF9E93396255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223505" y="2296987"/>
            <a:ext cx="92219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B5DEA19-D184-34E5-4153-053C7B16AF3F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5694342" y="2296987"/>
            <a:ext cx="815871" cy="542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F7F6AFF-85E7-56E2-C1B1-66694762640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694342" y="1386129"/>
            <a:ext cx="815871" cy="9108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18E1B940-CF78-DF61-86BA-F9CBABCD1DBA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058853" y="1386129"/>
            <a:ext cx="701489" cy="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88EB63F-9E9A-8A15-C490-F5925FE9A088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058853" y="2839251"/>
            <a:ext cx="706805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BB1205FE-A0B8-C88D-BEBA-2FBA26D182D0}"/>
              </a:ext>
            </a:extLst>
          </p:cNvPr>
          <p:cNvSpPr/>
          <p:nvPr/>
        </p:nvSpPr>
        <p:spPr>
          <a:xfrm>
            <a:off x="7765658" y="3380448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B6F54F4-3407-6581-15BB-0AA0824C6080}"/>
              </a:ext>
            </a:extLst>
          </p:cNvPr>
          <p:cNvCxnSpPr>
            <a:cxnSpLocks/>
            <a:stCxn id="14" idx="6"/>
            <a:endCxn id="53" idx="2"/>
          </p:cNvCxnSpPr>
          <p:nvPr/>
        </p:nvCxnSpPr>
        <p:spPr>
          <a:xfrm>
            <a:off x="7058853" y="2839251"/>
            <a:ext cx="706805" cy="8155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56FCDD49-F5E1-702F-24E9-72678527D309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4223505" y="3618968"/>
            <a:ext cx="922197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123CEDDC-CE45-4B22-729C-F0CD956356CE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223505" y="4666629"/>
            <a:ext cx="931665" cy="6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urved Connector 167">
            <a:extLst>
              <a:ext uri="{FF2B5EF4-FFF2-40B4-BE49-F238E27FC236}">
                <a16:creationId xmlns:a16="http://schemas.microsoft.com/office/drawing/2014/main" id="{7AC255DA-A0D1-4336-A9F8-CAE76EF6C8C6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223505" y="4667325"/>
            <a:ext cx="962600" cy="9796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77869992-82DE-BC6E-4333-FE05D0446469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5734745" y="5098297"/>
            <a:ext cx="828552" cy="5486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>
            <a:extLst>
              <a:ext uri="{FF2B5EF4-FFF2-40B4-BE49-F238E27FC236}">
                <a16:creationId xmlns:a16="http://schemas.microsoft.com/office/drawing/2014/main" id="{C8723C30-348C-285C-0E5A-3708B60E19C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5734745" y="5646937"/>
            <a:ext cx="834569" cy="4901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Oval 309">
            <a:extLst>
              <a:ext uri="{FF2B5EF4-FFF2-40B4-BE49-F238E27FC236}">
                <a16:creationId xmlns:a16="http://schemas.microsoft.com/office/drawing/2014/main" id="{AA788212-122F-569C-1905-201BB5DD3783}"/>
              </a:ext>
            </a:extLst>
          </p:cNvPr>
          <p:cNvSpPr/>
          <p:nvPr/>
        </p:nvSpPr>
        <p:spPr>
          <a:xfrm>
            <a:off x="7790066" y="5845772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311" name="Curved Connector 310">
            <a:extLst>
              <a:ext uri="{FF2B5EF4-FFF2-40B4-BE49-F238E27FC236}">
                <a16:creationId xmlns:a16="http://schemas.microsoft.com/office/drawing/2014/main" id="{E18B2784-A071-90A9-D26D-7AB796B417AC}"/>
              </a:ext>
            </a:extLst>
          </p:cNvPr>
          <p:cNvCxnSpPr>
            <a:cxnSpLocks/>
            <a:endCxn id="310" idx="2"/>
          </p:cNvCxnSpPr>
          <p:nvPr/>
        </p:nvCxnSpPr>
        <p:spPr>
          <a:xfrm flipV="1">
            <a:off x="7111937" y="6120092"/>
            <a:ext cx="678129" cy="16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Oval 468">
            <a:extLst>
              <a:ext uri="{FF2B5EF4-FFF2-40B4-BE49-F238E27FC236}">
                <a16:creationId xmlns:a16="http://schemas.microsoft.com/office/drawing/2014/main" id="{22A7C4A4-D257-FBF0-9AC3-81AF5B10178D}"/>
              </a:ext>
            </a:extLst>
          </p:cNvPr>
          <p:cNvSpPr/>
          <p:nvPr/>
        </p:nvSpPr>
        <p:spPr>
          <a:xfrm>
            <a:off x="7810586" y="4816825"/>
            <a:ext cx="548640" cy="548640"/>
          </a:xfrm>
          <a:prstGeom prst="ellipse">
            <a:avLst/>
          </a:prstGeom>
          <a:noFill/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470" name="Curved Connector 469">
            <a:extLst>
              <a:ext uri="{FF2B5EF4-FFF2-40B4-BE49-F238E27FC236}">
                <a16:creationId xmlns:a16="http://schemas.microsoft.com/office/drawing/2014/main" id="{0535658D-261A-8352-B6B1-68755D7777F2}"/>
              </a:ext>
            </a:extLst>
          </p:cNvPr>
          <p:cNvCxnSpPr>
            <a:cxnSpLocks/>
            <a:endCxn id="469" idx="2"/>
          </p:cNvCxnSpPr>
          <p:nvPr/>
        </p:nvCxnSpPr>
        <p:spPr>
          <a:xfrm flipV="1">
            <a:off x="7132457" y="5091145"/>
            <a:ext cx="678129" cy="169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Title 577">
            <a:extLst>
              <a:ext uri="{FF2B5EF4-FFF2-40B4-BE49-F238E27FC236}">
                <a16:creationId xmlns:a16="http://schemas.microsoft.com/office/drawing/2014/main" id="{179F79AF-0BC4-B3D1-682D-2623D748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 Tree</a:t>
            </a:r>
          </a:p>
        </p:txBody>
      </p:sp>
    </p:spTree>
    <p:extLst>
      <p:ext uri="{BB962C8B-B14F-4D97-AF65-F5344CB8AC3E}">
        <p14:creationId xmlns:p14="http://schemas.microsoft.com/office/powerpoint/2010/main" val="1503445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96793D4F-1981-168A-9FCF-71CDB79E8D76}"/>
              </a:ext>
            </a:extLst>
          </p:cNvPr>
          <p:cNvSpPr txBox="1"/>
          <p:nvPr/>
        </p:nvSpPr>
        <p:spPr>
          <a:xfrm>
            <a:off x="817451" y="4236682"/>
            <a:ext cx="2161169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|      )=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E4B3-9D10-88F6-235C-EB69C8DE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2E286-A44F-3D46-359A-E11D6F3E5C7E}"/>
              </a:ext>
            </a:extLst>
          </p:cNvPr>
          <p:cNvSpPr txBox="1"/>
          <p:nvPr/>
        </p:nvSpPr>
        <p:spPr>
          <a:xfrm>
            <a:off x="884804" y="1576704"/>
            <a:ext cx="2161169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|      )=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BBAB472-B38E-F1B5-1E7D-ADCC01CBD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557" y="1816213"/>
            <a:ext cx="1231900" cy="4699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0B52AAD0-7A0C-44E7-74A5-B960C0B3C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0335" y="4473782"/>
            <a:ext cx="1295400" cy="482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FC9895-8124-10C6-1BE6-4D9733B2A945}"/>
              </a:ext>
            </a:extLst>
          </p:cNvPr>
          <p:cNvSpPr txBox="1"/>
          <p:nvPr/>
        </p:nvSpPr>
        <p:spPr>
          <a:xfrm>
            <a:off x="5598571" y="1576704"/>
            <a:ext cx="2082621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x4|      )=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C5CF5AE-6E92-944A-0734-E06D48D036B4}"/>
              </a:ext>
            </a:extLst>
          </p:cNvPr>
          <p:cNvGrpSpPr/>
          <p:nvPr/>
        </p:nvGrpSpPr>
        <p:grpSpPr>
          <a:xfrm>
            <a:off x="6734479" y="1862815"/>
            <a:ext cx="407474" cy="404114"/>
            <a:chOff x="7010925" y="3317213"/>
            <a:chExt cx="407474" cy="404114"/>
          </a:xfrm>
        </p:grpSpPr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8A51BB8-9D12-FA8E-D4F4-C86FABAC1967}"/>
                </a:ext>
              </a:extLst>
            </p:cNvPr>
            <p:cNvSpPr/>
            <p:nvPr/>
          </p:nvSpPr>
          <p:spPr>
            <a:xfrm>
              <a:off x="7010925" y="3317213"/>
              <a:ext cx="407474" cy="404114"/>
            </a:xfrm>
            <a:custGeom>
              <a:avLst/>
              <a:gdLst>
                <a:gd name="connsiteX0" fmla="*/ -393 w 407474"/>
                <a:gd name="connsiteY0" fmla="*/ 201799 h 404114"/>
                <a:gd name="connsiteX1" fmla="*/ 203344 w 407474"/>
                <a:gd name="connsiteY1" fmla="*/ -258 h 404114"/>
                <a:gd name="connsiteX2" fmla="*/ 407082 w 407474"/>
                <a:gd name="connsiteY2" fmla="*/ 201799 h 404114"/>
                <a:gd name="connsiteX3" fmla="*/ 203344 w 407474"/>
                <a:gd name="connsiteY3" fmla="*/ 403856 h 404114"/>
                <a:gd name="connsiteX4" fmla="*/ -393 w 407474"/>
                <a:gd name="connsiteY4" fmla="*/ 201799 h 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474" h="404114">
                  <a:moveTo>
                    <a:pt x="-393" y="201799"/>
                  </a:moveTo>
                  <a:cubicBezTo>
                    <a:pt x="-393" y="90207"/>
                    <a:pt x="90825" y="-258"/>
                    <a:pt x="203344" y="-258"/>
                  </a:cubicBezTo>
                  <a:cubicBezTo>
                    <a:pt x="315864" y="-258"/>
                    <a:pt x="407082" y="90207"/>
                    <a:pt x="407082" y="201799"/>
                  </a:cubicBezTo>
                  <a:cubicBezTo>
                    <a:pt x="407082" y="313391"/>
                    <a:pt x="315864" y="403856"/>
                    <a:pt x="203344" y="403856"/>
                  </a:cubicBezTo>
                  <a:cubicBezTo>
                    <a:pt x="90825" y="403856"/>
                    <a:pt x="-393" y="313391"/>
                    <a:pt x="-393" y="201799"/>
                  </a:cubicBezTo>
                  <a:close/>
                </a:path>
              </a:pathLst>
            </a:custGeom>
            <a:noFill/>
            <a:ln w="2296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7644508-E6A4-3EE0-E1AF-86743E215846}"/>
                </a:ext>
              </a:extLst>
            </p:cNvPr>
            <p:cNvSpPr/>
            <p:nvPr/>
          </p:nvSpPr>
          <p:spPr>
            <a:xfrm>
              <a:off x="7142018" y="3439386"/>
              <a:ext cx="51066" cy="55899"/>
            </a:xfrm>
            <a:custGeom>
              <a:avLst/>
              <a:gdLst>
                <a:gd name="connsiteX0" fmla="*/ 18692 w 51066"/>
                <a:gd name="connsiteY0" fmla="*/ 19356 h 55899"/>
                <a:gd name="connsiteX1" fmla="*/ 18322 w 51066"/>
                <a:gd name="connsiteY1" fmla="*/ 19262 h 55899"/>
                <a:gd name="connsiteX2" fmla="*/ 17119 w 51066"/>
                <a:gd name="connsiteY2" fmla="*/ 19064 h 55899"/>
                <a:gd name="connsiteX3" fmla="*/ 16626 w 51066"/>
                <a:gd name="connsiteY3" fmla="*/ 19017 h 55899"/>
                <a:gd name="connsiteX4" fmla="*/ 16256 w 51066"/>
                <a:gd name="connsiteY4" fmla="*/ 18989 h 55899"/>
                <a:gd name="connsiteX5" fmla="*/ 15375 w 51066"/>
                <a:gd name="connsiteY5" fmla="*/ 18942 h 55899"/>
                <a:gd name="connsiteX6" fmla="*/ 14418 w 51066"/>
                <a:gd name="connsiteY6" fmla="*/ 18942 h 55899"/>
                <a:gd name="connsiteX7" fmla="*/ 13527 w 51066"/>
                <a:gd name="connsiteY7" fmla="*/ 18999 h 55899"/>
                <a:gd name="connsiteX8" fmla="*/ 12371 w 51066"/>
                <a:gd name="connsiteY8" fmla="*/ 19139 h 55899"/>
                <a:gd name="connsiteX9" fmla="*/ 11471 w 51066"/>
                <a:gd name="connsiteY9" fmla="*/ 19318 h 55899"/>
                <a:gd name="connsiteX10" fmla="*/ 10097 w 51066"/>
                <a:gd name="connsiteY10" fmla="*/ 19703 h 55899"/>
                <a:gd name="connsiteX11" fmla="*/ 9291 w 51066"/>
                <a:gd name="connsiteY11" fmla="*/ 20004 h 55899"/>
                <a:gd name="connsiteX12" fmla="*/ 7965 w 51066"/>
                <a:gd name="connsiteY12" fmla="*/ 20634 h 55899"/>
                <a:gd name="connsiteX13" fmla="*/ 7207 w 51066"/>
                <a:gd name="connsiteY13" fmla="*/ 21075 h 55899"/>
                <a:gd name="connsiteX14" fmla="*/ 6458 w 51066"/>
                <a:gd name="connsiteY14" fmla="*/ 21555 h 55899"/>
                <a:gd name="connsiteX15" fmla="*/ 5766 w 51066"/>
                <a:gd name="connsiteY15" fmla="*/ 22062 h 55899"/>
                <a:gd name="connsiteX16" fmla="*/ 4610 w 51066"/>
                <a:gd name="connsiteY16" fmla="*/ 23068 h 55899"/>
                <a:gd name="connsiteX17" fmla="*/ 3805 w 51066"/>
                <a:gd name="connsiteY17" fmla="*/ 23895 h 55899"/>
                <a:gd name="connsiteX18" fmla="*/ 4582 w 51066"/>
                <a:gd name="connsiteY18" fmla="*/ 23190 h 55899"/>
                <a:gd name="connsiteX19" fmla="*/ 4127 w 51066"/>
                <a:gd name="connsiteY19" fmla="*/ 23557 h 55899"/>
                <a:gd name="connsiteX20" fmla="*/ 2241 w 51066"/>
                <a:gd name="connsiteY20" fmla="*/ 25681 h 55899"/>
                <a:gd name="connsiteX21" fmla="*/ 1512 w 51066"/>
                <a:gd name="connsiteY21" fmla="*/ 26836 h 55899"/>
                <a:gd name="connsiteX22" fmla="*/ 1123 w 51066"/>
                <a:gd name="connsiteY22" fmla="*/ 27504 h 55899"/>
                <a:gd name="connsiteX23" fmla="*/ 867 w 51066"/>
                <a:gd name="connsiteY23" fmla="*/ 28002 h 55899"/>
                <a:gd name="connsiteX24" fmla="*/ -43 w 51066"/>
                <a:gd name="connsiteY24" fmla="*/ 30877 h 55899"/>
                <a:gd name="connsiteX25" fmla="*/ -317 w 51066"/>
                <a:gd name="connsiteY25" fmla="*/ 32832 h 55899"/>
                <a:gd name="connsiteX26" fmla="*/ -393 w 51066"/>
                <a:gd name="connsiteY26" fmla="*/ 34214 h 55899"/>
                <a:gd name="connsiteX27" fmla="*/ -374 w 51066"/>
                <a:gd name="connsiteY27" fmla="*/ 35718 h 55899"/>
                <a:gd name="connsiteX28" fmla="*/ -90 w 51066"/>
                <a:gd name="connsiteY28" fmla="*/ 37804 h 55899"/>
                <a:gd name="connsiteX29" fmla="*/ 697 w 51066"/>
                <a:gd name="connsiteY29" fmla="*/ 40868 h 55899"/>
                <a:gd name="connsiteX30" fmla="*/ 1246 w 51066"/>
                <a:gd name="connsiteY30" fmla="*/ 42400 h 55899"/>
                <a:gd name="connsiteX31" fmla="*/ 2108 w 51066"/>
                <a:gd name="connsiteY31" fmla="*/ 44270 h 55899"/>
                <a:gd name="connsiteX32" fmla="*/ 2905 w 51066"/>
                <a:gd name="connsiteY32" fmla="*/ 45661 h 55899"/>
                <a:gd name="connsiteX33" fmla="*/ 4952 w 51066"/>
                <a:gd name="connsiteY33" fmla="*/ 48612 h 55899"/>
                <a:gd name="connsiteX34" fmla="*/ 6714 w 51066"/>
                <a:gd name="connsiteY34" fmla="*/ 50520 h 55899"/>
                <a:gd name="connsiteX35" fmla="*/ 8420 w 51066"/>
                <a:gd name="connsiteY35" fmla="*/ 51892 h 55899"/>
                <a:gd name="connsiteX36" fmla="*/ 10808 w 51066"/>
                <a:gd name="connsiteY36" fmla="*/ 53301 h 55899"/>
                <a:gd name="connsiteX37" fmla="*/ 14475 w 51066"/>
                <a:gd name="connsiteY37" fmla="*/ 54767 h 55899"/>
                <a:gd name="connsiteX38" fmla="*/ 17081 w 51066"/>
                <a:gd name="connsiteY38" fmla="*/ 55397 h 55899"/>
                <a:gd name="connsiteX39" fmla="*/ 19696 w 51066"/>
                <a:gd name="connsiteY39" fmla="*/ 55641 h 55899"/>
                <a:gd name="connsiteX40" fmla="*/ 22340 w 51066"/>
                <a:gd name="connsiteY40" fmla="*/ 55519 h 55899"/>
                <a:gd name="connsiteX41" fmla="*/ 27173 w 51066"/>
                <a:gd name="connsiteY41" fmla="*/ 54579 h 55899"/>
                <a:gd name="connsiteX42" fmla="*/ 28898 w 51066"/>
                <a:gd name="connsiteY42" fmla="*/ 54072 h 55899"/>
                <a:gd name="connsiteX43" fmla="*/ 31750 w 51066"/>
                <a:gd name="connsiteY43" fmla="*/ 52907 h 55899"/>
                <a:gd name="connsiteX44" fmla="*/ 33134 w 51066"/>
                <a:gd name="connsiteY44" fmla="*/ 52211 h 55899"/>
                <a:gd name="connsiteX45" fmla="*/ 37739 w 51066"/>
                <a:gd name="connsiteY45" fmla="*/ 49382 h 55899"/>
                <a:gd name="connsiteX46" fmla="*/ 38705 w 51066"/>
                <a:gd name="connsiteY46" fmla="*/ 48706 h 55899"/>
                <a:gd name="connsiteX47" fmla="*/ 41103 w 51066"/>
                <a:gd name="connsiteY47" fmla="*/ 46770 h 55899"/>
                <a:gd name="connsiteX48" fmla="*/ 41861 w 51066"/>
                <a:gd name="connsiteY48" fmla="*/ 46093 h 55899"/>
                <a:gd name="connsiteX49" fmla="*/ 45415 w 51066"/>
                <a:gd name="connsiteY49" fmla="*/ 42522 h 55899"/>
                <a:gd name="connsiteX50" fmla="*/ 46533 w 51066"/>
                <a:gd name="connsiteY50" fmla="*/ 41159 h 55899"/>
                <a:gd name="connsiteX51" fmla="*/ 48011 w 51066"/>
                <a:gd name="connsiteY51" fmla="*/ 38969 h 55899"/>
                <a:gd name="connsiteX52" fmla="*/ 49290 w 51066"/>
                <a:gd name="connsiteY52" fmla="*/ 36103 h 55899"/>
                <a:gd name="connsiteX53" fmla="*/ 50456 w 51066"/>
                <a:gd name="connsiteY53" fmla="*/ 31554 h 55899"/>
                <a:gd name="connsiteX54" fmla="*/ 50674 w 51066"/>
                <a:gd name="connsiteY54" fmla="*/ 28105 h 55899"/>
                <a:gd name="connsiteX55" fmla="*/ 50352 w 51066"/>
                <a:gd name="connsiteY55" fmla="*/ 25596 h 55899"/>
                <a:gd name="connsiteX56" fmla="*/ 49840 w 51066"/>
                <a:gd name="connsiteY56" fmla="*/ 23519 h 55899"/>
                <a:gd name="connsiteX57" fmla="*/ 48020 w 51066"/>
                <a:gd name="connsiteY57" fmla="*/ 18651 h 55899"/>
                <a:gd name="connsiteX58" fmla="*/ 47073 w 51066"/>
                <a:gd name="connsiteY58" fmla="*/ 16771 h 55899"/>
                <a:gd name="connsiteX59" fmla="*/ 45329 w 51066"/>
                <a:gd name="connsiteY59" fmla="*/ 14140 h 55899"/>
                <a:gd name="connsiteX60" fmla="*/ 44979 w 51066"/>
                <a:gd name="connsiteY60" fmla="*/ 13642 h 55899"/>
                <a:gd name="connsiteX61" fmla="*/ 41842 w 51066"/>
                <a:gd name="connsiteY61" fmla="*/ 9507 h 55899"/>
                <a:gd name="connsiteX62" fmla="*/ 41273 w 51066"/>
                <a:gd name="connsiteY62" fmla="*/ 8830 h 55899"/>
                <a:gd name="connsiteX63" fmla="*/ 39274 w 51066"/>
                <a:gd name="connsiteY63" fmla="*/ 6649 h 55899"/>
                <a:gd name="connsiteX64" fmla="*/ 38156 w 51066"/>
                <a:gd name="connsiteY64" fmla="*/ 5606 h 55899"/>
                <a:gd name="connsiteX65" fmla="*/ 34934 w 51066"/>
                <a:gd name="connsiteY65" fmla="*/ 3059 h 55899"/>
                <a:gd name="connsiteX66" fmla="*/ 33323 w 51066"/>
                <a:gd name="connsiteY66" fmla="*/ 2035 h 55899"/>
                <a:gd name="connsiteX67" fmla="*/ 31721 w 51066"/>
                <a:gd name="connsiteY67" fmla="*/ 1208 h 55899"/>
                <a:gd name="connsiteX68" fmla="*/ 31721 w 51066"/>
                <a:gd name="connsiteY68" fmla="*/ 1208 h 55899"/>
                <a:gd name="connsiteX69" fmla="*/ 27069 w 51066"/>
                <a:gd name="connsiteY69" fmla="*/ 137 h 55899"/>
                <a:gd name="connsiteX70" fmla="*/ 24084 w 51066"/>
                <a:gd name="connsiteY70" fmla="*/ 193 h 55899"/>
                <a:gd name="connsiteX71" fmla="*/ 20331 w 51066"/>
                <a:gd name="connsiteY71" fmla="*/ 1001 h 55899"/>
                <a:gd name="connsiteX72" fmla="*/ 18768 w 51066"/>
                <a:gd name="connsiteY72" fmla="*/ 1678 h 55899"/>
                <a:gd name="connsiteX73" fmla="*/ 16219 w 51066"/>
                <a:gd name="connsiteY73" fmla="*/ 3276 h 55899"/>
                <a:gd name="connsiteX74" fmla="*/ 13347 w 51066"/>
                <a:gd name="connsiteY74" fmla="*/ 5747 h 55899"/>
                <a:gd name="connsiteX75" fmla="*/ 12457 w 51066"/>
                <a:gd name="connsiteY75" fmla="*/ 6621 h 55899"/>
                <a:gd name="connsiteX76" fmla="*/ 10741 w 51066"/>
                <a:gd name="connsiteY76" fmla="*/ 8529 h 55899"/>
                <a:gd name="connsiteX77" fmla="*/ 9509 w 51066"/>
                <a:gd name="connsiteY77" fmla="*/ 10221 h 55899"/>
                <a:gd name="connsiteX78" fmla="*/ 7046 w 51066"/>
                <a:gd name="connsiteY78" fmla="*/ 14478 h 55899"/>
                <a:gd name="connsiteX79" fmla="*/ 6515 w 51066"/>
                <a:gd name="connsiteY79" fmla="*/ 15540 h 55899"/>
                <a:gd name="connsiteX80" fmla="*/ 5387 w 51066"/>
                <a:gd name="connsiteY80" fmla="*/ 18162 h 55899"/>
                <a:gd name="connsiteX81" fmla="*/ 4876 w 51066"/>
                <a:gd name="connsiteY81" fmla="*/ 19666 h 55899"/>
                <a:gd name="connsiteX82" fmla="*/ 3691 w 51066"/>
                <a:gd name="connsiteY82" fmla="*/ 24355 h 55899"/>
                <a:gd name="connsiteX83" fmla="*/ 3397 w 51066"/>
                <a:gd name="connsiteY83" fmla="*/ 26348 h 55899"/>
                <a:gd name="connsiteX84" fmla="*/ 3265 w 51066"/>
                <a:gd name="connsiteY84" fmla="*/ 28932 h 55899"/>
                <a:gd name="connsiteX85" fmla="*/ 3340 w 51066"/>
                <a:gd name="connsiteY85" fmla="*/ 30718 h 55899"/>
                <a:gd name="connsiteX86" fmla="*/ 3852 w 51066"/>
                <a:gd name="connsiteY86" fmla="*/ 34703 h 55899"/>
                <a:gd name="connsiteX87" fmla="*/ 4421 w 51066"/>
                <a:gd name="connsiteY87" fmla="*/ 36986 h 55899"/>
                <a:gd name="connsiteX88" fmla="*/ 5198 w 51066"/>
                <a:gd name="connsiteY88" fmla="*/ 39063 h 55899"/>
                <a:gd name="connsiteX89" fmla="*/ 6174 w 51066"/>
                <a:gd name="connsiteY89" fmla="*/ 40999 h 55899"/>
                <a:gd name="connsiteX90" fmla="*/ 8069 w 51066"/>
                <a:gd name="connsiteY90" fmla="*/ 43931 h 55899"/>
                <a:gd name="connsiteX91" fmla="*/ 10467 w 51066"/>
                <a:gd name="connsiteY91" fmla="*/ 46516 h 55899"/>
                <a:gd name="connsiteX92" fmla="*/ 12077 w 51066"/>
                <a:gd name="connsiteY92" fmla="*/ 47728 h 55899"/>
                <a:gd name="connsiteX93" fmla="*/ 14200 w 51066"/>
                <a:gd name="connsiteY93" fmla="*/ 48969 h 55899"/>
                <a:gd name="connsiteX94" fmla="*/ 17545 w 51066"/>
                <a:gd name="connsiteY94" fmla="*/ 50416 h 55899"/>
                <a:gd name="connsiteX95" fmla="*/ 20189 w 51066"/>
                <a:gd name="connsiteY95" fmla="*/ 51159 h 55899"/>
                <a:gd name="connsiteX96" fmla="*/ 22463 w 51066"/>
                <a:gd name="connsiteY96" fmla="*/ 51488 h 55899"/>
                <a:gd name="connsiteX97" fmla="*/ 24216 w 51066"/>
                <a:gd name="connsiteY97" fmla="*/ 51581 h 55899"/>
                <a:gd name="connsiteX98" fmla="*/ 29097 w 51066"/>
                <a:gd name="connsiteY98" fmla="*/ 51431 h 55899"/>
                <a:gd name="connsiteX99" fmla="*/ 31087 w 51066"/>
                <a:gd name="connsiteY99" fmla="*/ 51168 h 55899"/>
                <a:gd name="connsiteX100" fmla="*/ 33333 w 51066"/>
                <a:gd name="connsiteY100" fmla="*/ 50651 h 55899"/>
                <a:gd name="connsiteX101" fmla="*/ 35370 w 51066"/>
                <a:gd name="connsiteY101" fmla="*/ 49946 h 55899"/>
                <a:gd name="connsiteX102" fmla="*/ 39170 w 51066"/>
                <a:gd name="connsiteY102" fmla="*/ 48179 h 55899"/>
                <a:gd name="connsiteX103" fmla="*/ 42003 w 51066"/>
                <a:gd name="connsiteY103" fmla="*/ 46206 h 55899"/>
                <a:gd name="connsiteX104" fmla="*/ 43273 w 51066"/>
                <a:gd name="connsiteY104" fmla="*/ 44956 h 55899"/>
                <a:gd name="connsiteX105" fmla="*/ 45377 w 51066"/>
                <a:gd name="connsiteY105" fmla="*/ 41967 h 55899"/>
                <a:gd name="connsiteX106" fmla="*/ 46770 w 51066"/>
                <a:gd name="connsiteY106" fmla="*/ 38960 h 55899"/>
                <a:gd name="connsiteX107" fmla="*/ 47424 w 51066"/>
                <a:gd name="connsiteY107" fmla="*/ 37052 h 55899"/>
                <a:gd name="connsiteX108" fmla="*/ 47897 w 51066"/>
                <a:gd name="connsiteY108" fmla="*/ 35060 h 55899"/>
                <a:gd name="connsiteX109" fmla="*/ 48153 w 51066"/>
                <a:gd name="connsiteY109" fmla="*/ 33114 h 55899"/>
                <a:gd name="connsiteX110" fmla="*/ 48314 w 51066"/>
                <a:gd name="connsiteY110" fmla="*/ 29036 h 55899"/>
                <a:gd name="connsiteX111" fmla="*/ 48172 w 51066"/>
                <a:gd name="connsiteY111" fmla="*/ 26968 h 55899"/>
                <a:gd name="connsiteX112" fmla="*/ 47736 w 51066"/>
                <a:gd name="connsiteY112" fmla="*/ 24355 h 55899"/>
                <a:gd name="connsiteX113" fmla="*/ 47424 w 51066"/>
                <a:gd name="connsiteY113" fmla="*/ 23049 h 55899"/>
                <a:gd name="connsiteX114" fmla="*/ 46002 w 51066"/>
                <a:gd name="connsiteY114" fmla="*/ 18435 h 55899"/>
                <a:gd name="connsiteX115" fmla="*/ 45273 w 51066"/>
                <a:gd name="connsiteY115" fmla="*/ 16687 h 55899"/>
                <a:gd name="connsiteX116" fmla="*/ 43898 w 51066"/>
                <a:gd name="connsiteY116" fmla="*/ 14074 h 55899"/>
                <a:gd name="connsiteX117" fmla="*/ 43159 w 51066"/>
                <a:gd name="connsiteY117" fmla="*/ 12890 h 55899"/>
                <a:gd name="connsiteX118" fmla="*/ 40231 w 51066"/>
                <a:gd name="connsiteY118" fmla="*/ 8811 h 55899"/>
                <a:gd name="connsiteX119" fmla="*/ 39378 w 51066"/>
                <a:gd name="connsiteY119" fmla="*/ 7758 h 55899"/>
                <a:gd name="connsiteX120" fmla="*/ 37502 w 51066"/>
                <a:gd name="connsiteY120" fmla="*/ 5766 h 55899"/>
                <a:gd name="connsiteX121" fmla="*/ 36033 w 51066"/>
                <a:gd name="connsiteY121" fmla="*/ 4479 h 55899"/>
                <a:gd name="connsiteX122" fmla="*/ 32982 w 51066"/>
                <a:gd name="connsiteY122" fmla="*/ 2261 h 55899"/>
                <a:gd name="connsiteX123" fmla="*/ 29732 w 51066"/>
                <a:gd name="connsiteY123" fmla="*/ 682 h 55899"/>
                <a:gd name="connsiteX124" fmla="*/ 27827 w 51066"/>
                <a:gd name="connsiteY124" fmla="*/ 137 h 55899"/>
                <a:gd name="connsiteX125" fmla="*/ 27827 w 51066"/>
                <a:gd name="connsiteY125" fmla="*/ 137 h 55899"/>
                <a:gd name="connsiteX126" fmla="*/ 21326 w 51066"/>
                <a:gd name="connsiteY126" fmla="*/ 400 h 55899"/>
                <a:gd name="connsiteX127" fmla="*/ 17990 w 51066"/>
                <a:gd name="connsiteY127" fmla="*/ 1659 h 55899"/>
                <a:gd name="connsiteX128" fmla="*/ 15186 w 51066"/>
                <a:gd name="connsiteY128" fmla="*/ 3247 h 55899"/>
                <a:gd name="connsiteX129" fmla="*/ 13338 w 51066"/>
                <a:gd name="connsiteY129" fmla="*/ 4723 h 55899"/>
                <a:gd name="connsiteX130" fmla="*/ 12201 w 51066"/>
                <a:gd name="connsiteY130" fmla="*/ 5776 h 55899"/>
                <a:gd name="connsiteX131" fmla="*/ 9547 w 51066"/>
                <a:gd name="connsiteY131" fmla="*/ 8651 h 55899"/>
                <a:gd name="connsiteX132" fmla="*/ 7813 w 51066"/>
                <a:gd name="connsiteY132" fmla="*/ 11245 h 55899"/>
                <a:gd name="connsiteX133" fmla="*/ 6629 w 51066"/>
                <a:gd name="connsiteY133" fmla="*/ 13754 h 55899"/>
                <a:gd name="connsiteX134" fmla="*/ 5842 w 51066"/>
                <a:gd name="connsiteY134" fmla="*/ 16207 h 55899"/>
                <a:gd name="connsiteX135" fmla="*/ 4800 w 51066"/>
                <a:gd name="connsiteY135" fmla="*/ 21733 h 55899"/>
                <a:gd name="connsiteX136" fmla="*/ 4658 w 51066"/>
                <a:gd name="connsiteY136" fmla="*/ 22814 h 55899"/>
                <a:gd name="connsiteX137" fmla="*/ 4373 w 51066"/>
                <a:gd name="connsiteY137" fmla="*/ 26310 h 55899"/>
                <a:gd name="connsiteX138" fmla="*/ 4354 w 51066"/>
                <a:gd name="connsiteY138" fmla="*/ 27372 h 55899"/>
                <a:gd name="connsiteX139" fmla="*/ 4487 w 51066"/>
                <a:gd name="connsiteY139" fmla="*/ 32889 h 55899"/>
                <a:gd name="connsiteX140" fmla="*/ 5065 w 51066"/>
                <a:gd name="connsiteY140" fmla="*/ 36018 h 55899"/>
                <a:gd name="connsiteX141" fmla="*/ 5852 w 51066"/>
                <a:gd name="connsiteY141" fmla="*/ 38255 h 55899"/>
                <a:gd name="connsiteX142" fmla="*/ 5852 w 51066"/>
                <a:gd name="connsiteY142" fmla="*/ 38255 h 55899"/>
                <a:gd name="connsiteX143" fmla="*/ 7946 w 51066"/>
                <a:gd name="connsiteY143" fmla="*/ 41770 h 55899"/>
                <a:gd name="connsiteX144" fmla="*/ 10628 w 51066"/>
                <a:gd name="connsiteY144" fmla="*/ 44721 h 55899"/>
                <a:gd name="connsiteX145" fmla="*/ 12191 w 51066"/>
                <a:gd name="connsiteY145" fmla="*/ 46131 h 55899"/>
                <a:gd name="connsiteX146" fmla="*/ 14115 w 51066"/>
                <a:gd name="connsiteY146" fmla="*/ 47531 h 55899"/>
                <a:gd name="connsiteX147" fmla="*/ 16029 w 51066"/>
                <a:gd name="connsiteY147" fmla="*/ 48630 h 55899"/>
                <a:gd name="connsiteX148" fmla="*/ 19772 w 51066"/>
                <a:gd name="connsiteY148" fmla="*/ 50294 h 55899"/>
                <a:gd name="connsiteX149" fmla="*/ 19772 w 51066"/>
                <a:gd name="connsiteY149" fmla="*/ 50294 h 55899"/>
                <a:gd name="connsiteX150" fmla="*/ 24956 w 51066"/>
                <a:gd name="connsiteY150" fmla="*/ 51159 h 55899"/>
                <a:gd name="connsiteX151" fmla="*/ 26974 w 51066"/>
                <a:gd name="connsiteY151" fmla="*/ 50989 h 55899"/>
                <a:gd name="connsiteX152" fmla="*/ 26974 w 51066"/>
                <a:gd name="connsiteY152" fmla="*/ 50989 h 55899"/>
                <a:gd name="connsiteX153" fmla="*/ 31304 w 51066"/>
                <a:gd name="connsiteY153" fmla="*/ 49636 h 55899"/>
                <a:gd name="connsiteX154" fmla="*/ 33986 w 51066"/>
                <a:gd name="connsiteY154" fmla="*/ 48104 h 55899"/>
                <a:gd name="connsiteX155" fmla="*/ 36668 w 51066"/>
                <a:gd name="connsiteY155" fmla="*/ 45924 h 55899"/>
                <a:gd name="connsiteX156" fmla="*/ 38156 w 51066"/>
                <a:gd name="connsiteY156" fmla="*/ 44232 h 55899"/>
                <a:gd name="connsiteX157" fmla="*/ 39928 w 51066"/>
                <a:gd name="connsiteY157" fmla="*/ 41450 h 55899"/>
                <a:gd name="connsiteX158" fmla="*/ 41548 w 51066"/>
                <a:gd name="connsiteY158" fmla="*/ 37682 h 55899"/>
                <a:gd name="connsiteX159" fmla="*/ 42107 w 51066"/>
                <a:gd name="connsiteY159" fmla="*/ 36028 h 55899"/>
                <a:gd name="connsiteX160" fmla="*/ 42742 w 51066"/>
                <a:gd name="connsiteY160" fmla="*/ 33462 h 55899"/>
                <a:gd name="connsiteX161" fmla="*/ 43026 w 51066"/>
                <a:gd name="connsiteY161" fmla="*/ 30314 h 55899"/>
                <a:gd name="connsiteX162" fmla="*/ 42790 w 51066"/>
                <a:gd name="connsiteY162" fmla="*/ 26103 h 55899"/>
                <a:gd name="connsiteX163" fmla="*/ 42420 w 51066"/>
                <a:gd name="connsiteY163" fmla="*/ 23867 h 55899"/>
                <a:gd name="connsiteX164" fmla="*/ 41795 w 51066"/>
                <a:gd name="connsiteY164" fmla="*/ 21621 h 55899"/>
                <a:gd name="connsiteX165" fmla="*/ 41795 w 51066"/>
                <a:gd name="connsiteY165" fmla="*/ 21621 h 55899"/>
                <a:gd name="connsiteX166" fmla="*/ 39947 w 51066"/>
                <a:gd name="connsiteY166" fmla="*/ 17908 h 55899"/>
                <a:gd name="connsiteX167" fmla="*/ 37805 w 51066"/>
                <a:gd name="connsiteY167" fmla="*/ 15126 h 55899"/>
                <a:gd name="connsiteX168" fmla="*/ 35692 w 51066"/>
                <a:gd name="connsiteY168" fmla="*/ 13031 h 55899"/>
                <a:gd name="connsiteX169" fmla="*/ 34422 w 51066"/>
                <a:gd name="connsiteY169" fmla="*/ 12072 h 55899"/>
                <a:gd name="connsiteX170" fmla="*/ 34422 w 51066"/>
                <a:gd name="connsiteY170" fmla="*/ 12072 h 55899"/>
                <a:gd name="connsiteX171" fmla="*/ 29656 w 51066"/>
                <a:gd name="connsiteY171" fmla="*/ 9995 h 55899"/>
                <a:gd name="connsiteX172" fmla="*/ 26121 w 51066"/>
                <a:gd name="connsiteY172" fmla="*/ 9356 h 55899"/>
                <a:gd name="connsiteX173" fmla="*/ 26121 w 51066"/>
                <a:gd name="connsiteY173" fmla="*/ 9356 h 55899"/>
                <a:gd name="connsiteX174" fmla="*/ 20975 w 51066"/>
                <a:gd name="connsiteY174" fmla="*/ 9629 h 55899"/>
                <a:gd name="connsiteX175" fmla="*/ 19289 w 51066"/>
                <a:gd name="connsiteY175" fmla="*/ 10117 h 55899"/>
                <a:gd name="connsiteX176" fmla="*/ 17479 w 51066"/>
                <a:gd name="connsiteY176" fmla="*/ 10822 h 55899"/>
                <a:gd name="connsiteX177" fmla="*/ 13205 w 51066"/>
                <a:gd name="connsiteY177" fmla="*/ 12918 h 55899"/>
                <a:gd name="connsiteX178" fmla="*/ 13205 w 51066"/>
                <a:gd name="connsiteY178" fmla="*/ 12918 h 55899"/>
                <a:gd name="connsiteX179" fmla="*/ 9424 w 51066"/>
                <a:gd name="connsiteY179" fmla="*/ 15954 h 55899"/>
                <a:gd name="connsiteX180" fmla="*/ 8268 w 51066"/>
                <a:gd name="connsiteY180" fmla="*/ 17410 h 55899"/>
                <a:gd name="connsiteX181" fmla="*/ 8297 w 51066"/>
                <a:gd name="connsiteY181" fmla="*/ 17363 h 55899"/>
                <a:gd name="connsiteX182" fmla="*/ 6164 w 51066"/>
                <a:gd name="connsiteY182" fmla="*/ 20023 h 55899"/>
                <a:gd name="connsiteX183" fmla="*/ 6164 w 51066"/>
                <a:gd name="connsiteY183" fmla="*/ 20023 h 55899"/>
                <a:gd name="connsiteX184" fmla="*/ 7756 w 51066"/>
                <a:gd name="connsiteY184" fmla="*/ 33866 h 55899"/>
                <a:gd name="connsiteX185" fmla="*/ 21412 w 51066"/>
                <a:gd name="connsiteY185" fmla="*/ 32635 h 55899"/>
                <a:gd name="connsiteX186" fmla="*/ 22672 w 51066"/>
                <a:gd name="connsiteY186" fmla="*/ 31206 h 55899"/>
                <a:gd name="connsiteX187" fmla="*/ 19526 w 51066"/>
                <a:gd name="connsiteY187" fmla="*/ 33096 h 55899"/>
                <a:gd name="connsiteX188" fmla="*/ 22340 w 51066"/>
                <a:gd name="connsiteY188" fmla="*/ 32428 h 55899"/>
                <a:gd name="connsiteX189" fmla="*/ 22776 w 51066"/>
                <a:gd name="connsiteY189" fmla="*/ 32306 h 55899"/>
                <a:gd name="connsiteX190" fmla="*/ 28670 w 51066"/>
                <a:gd name="connsiteY190" fmla="*/ 30427 h 55899"/>
                <a:gd name="connsiteX191" fmla="*/ 28462 w 51066"/>
                <a:gd name="connsiteY191" fmla="*/ 30492 h 55899"/>
                <a:gd name="connsiteX192" fmla="*/ 32262 w 51066"/>
                <a:gd name="connsiteY192" fmla="*/ 29430 h 55899"/>
                <a:gd name="connsiteX193" fmla="*/ 32480 w 51066"/>
                <a:gd name="connsiteY193" fmla="*/ 29365 h 55899"/>
                <a:gd name="connsiteX194" fmla="*/ 37407 w 51066"/>
                <a:gd name="connsiteY194" fmla="*/ 27786 h 55899"/>
                <a:gd name="connsiteX195" fmla="*/ 37407 w 51066"/>
                <a:gd name="connsiteY195" fmla="*/ 27786 h 55899"/>
                <a:gd name="connsiteX196" fmla="*/ 41302 w 51066"/>
                <a:gd name="connsiteY196" fmla="*/ 20249 h 55899"/>
                <a:gd name="connsiteX197" fmla="*/ 33702 w 51066"/>
                <a:gd name="connsiteY197" fmla="*/ 16386 h 55899"/>
                <a:gd name="connsiteX198" fmla="*/ 28765 w 51066"/>
                <a:gd name="connsiteY198" fmla="*/ 17965 h 55899"/>
                <a:gd name="connsiteX199" fmla="*/ 28983 w 51066"/>
                <a:gd name="connsiteY199" fmla="*/ 17899 h 55899"/>
                <a:gd name="connsiteX200" fmla="*/ 25192 w 51066"/>
                <a:gd name="connsiteY200" fmla="*/ 18952 h 55899"/>
                <a:gd name="connsiteX201" fmla="*/ 24984 w 51066"/>
                <a:gd name="connsiteY201" fmla="*/ 19017 h 55899"/>
                <a:gd name="connsiteX202" fmla="*/ 19090 w 51066"/>
                <a:gd name="connsiteY202" fmla="*/ 20888 h 55899"/>
                <a:gd name="connsiteX203" fmla="*/ 19535 w 51066"/>
                <a:gd name="connsiteY203" fmla="*/ 20765 h 55899"/>
                <a:gd name="connsiteX204" fmla="*/ 16721 w 51066"/>
                <a:gd name="connsiteY204" fmla="*/ 21433 h 55899"/>
                <a:gd name="connsiteX205" fmla="*/ 16721 w 51066"/>
                <a:gd name="connsiteY205" fmla="*/ 21433 h 55899"/>
                <a:gd name="connsiteX206" fmla="*/ 12248 w 51066"/>
                <a:gd name="connsiteY206" fmla="*/ 28660 h 55899"/>
                <a:gd name="connsiteX207" fmla="*/ 19526 w 51066"/>
                <a:gd name="connsiteY207" fmla="*/ 33096 h 55899"/>
                <a:gd name="connsiteX208" fmla="*/ 24046 w 51066"/>
                <a:gd name="connsiteY208" fmla="*/ 26085 h 55899"/>
                <a:gd name="connsiteX209" fmla="*/ 23676 w 51066"/>
                <a:gd name="connsiteY209" fmla="*/ 24224 h 55899"/>
                <a:gd name="connsiteX210" fmla="*/ 19516 w 51066"/>
                <a:gd name="connsiteY210" fmla="*/ 34298 h 55899"/>
                <a:gd name="connsiteX211" fmla="*/ 22350 w 51066"/>
                <a:gd name="connsiteY211" fmla="*/ 32391 h 55899"/>
                <a:gd name="connsiteX212" fmla="*/ 19706 w 51066"/>
                <a:gd name="connsiteY212" fmla="*/ 33678 h 55899"/>
                <a:gd name="connsiteX213" fmla="*/ 21487 w 51066"/>
                <a:gd name="connsiteY213" fmla="*/ 33105 h 55899"/>
                <a:gd name="connsiteX214" fmla="*/ 22369 w 51066"/>
                <a:gd name="connsiteY214" fmla="*/ 32776 h 55899"/>
                <a:gd name="connsiteX215" fmla="*/ 26766 w 51066"/>
                <a:gd name="connsiteY215" fmla="*/ 30943 h 55899"/>
                <a:gd name="connsiteX216" fmla="*/ 24974 w 51066"/>
                <a:gd name="connsiteY216" fmla="*/ 31517 h 55899"/>
                <a:gd name="connsiteX217" fmla="*/ 26690 w 51066"/>
                <a:gd name="connsiteY217" fmla="*/ 31122 h 55899"/>
                <a:gd name="connsiteX218" fmla="*/ 22416 w 51066"/>
                <a:gd name="connsiteY218" fmla="*/ 31282 h 55899"/>
                <a:gd name="connsiteX219" fmla="*/ 25969 w 51066"/>
                <a:gd name="connsiteY219" fmla="*/ 31827 h 55899"/>
                <a:gd name="connsiteX220" fmla="*/ 22018 w 51066"/>
                <a:gd name="connsiteY220" fmla="*/ 30427 h 55899"/>
                <a:gd name="connsiteX221" fmla="*/ 23392 w 51066"/>
                <a:gd name="connsiteY221" fmla="*/ 31235 h 55899"/>
                <a:gd name="connsiteX222" fmla="*/ 20568 w 51066"/>
                <a:gd name="connsiteY222" fmla="*/ 28876 h 55899"/>
                <a:gd name="connsiteX223" fmla="*/ 22852 w 51066"/>
                <a:gd name="connsiteY223" fmla="*/ 31545 h 55899"/>
                <a:gd name="connsiteX224" fmla="*/ 21061 w 51066"/>
                <a:gd name="connsiteY224" fmla="*/ 28632 h 55899"/>
                <a:gd name="connsiteX225" fmla="*/ 21951 w 51066"/>
                <a:gd name="connsiteY225" fmla="*/ 30784 h 55899"/>
                <a:gd name="connsiteX226" fmla="*/ 21184 w 51066"/>
                <a:gd name="connsiteY226" fmla="*/ 27569 h 55899"/>
                <a:gd name="connsiteX227" fmla="*/ 21516 w 51066"/>
                <a:gd name="connsiteY227" fmla="*/ 31770 h 55899"/>
                <a:gd name="connsiteX228" fmla="*/ 21582 w 51066"/>
                <a:gd name="connsiteY228" fmla="*/ 29496 h 55899"/>
                <a:gd name="connsiteX229" fmla="*/ 21222 w 51066"/>
                <a:gd name="connsiteY229" fmla="*/ 32128 h 55899"/>
                <a:gd name="connsiteX230" fmla="*/ 21895 w 51066"/>
                <a:gd name="connsiteY230" fmla="*/ 29599 h 55899"/>
                <a:gd name="connsiteX231" fmla="*/ 20350 w 51066"/>
                <a:gd name="connsiteY231" fmla="*/ 33406 h 55899"/>
                <a:gd name="connsiteX232" fmla="*/ 21923 w 51066"/>
                <a:gd name="connsiteY232" fmla="*/ 30737 h 55899"/>
                <a:gd name="connsiteX233" fmla="*/ 20511 w 51066"/>
                <a:gd name="connsiteY233" fmla="*/ 32494 h 55899"/>
                <a:gd name="connsiteX234" fmla="*/ 23193 w 51066"/>
                <a:gd name="connsiteY234" fmla="*/ 30144 h 55899"/>
                <a:gd name="connsiteX235" fmla="*/ 20549 w 51066"/>
                <a:gd name="connsiteY235" fmla="*/ 31752 h 55899"/>
                <a:gd name="connsiteX236" fmla="*/ 24662 w 51066"/>
                <a:gd name="connsiteY236" fmla="*/ 30295 h 55899"/>
                <a:gd name="connsiteX237" fmla="*/ 22653 w 51066"/>
                <a:gd name="connsiteY237" fmla="*/ 30567 h 55899"/>
                <a:gd name="connsiteX238" fmla="*/ 28092 w 51066"/>
                <a:gd name="connsiteY238" fmla="*/ 31282 h 55899"/>
                <a:gd name="connsiteX239" fmla="*/ 24311 w 51066"/>
                <a:gd name="connsiteY239" fmla="*/ 29703 h 55899"/>
                <a:gd name="connsiteX240" fmla="*/ 26443 w 51066"/>
                <a:gd name="connsiteY240" fmla="*/ 30906 h 55899"/>
                <a:gd name="connsiteX241" fmla="*/ 24520 w 51066"/>
                <a:gd name="connsiteY241" fmla="*/ 29505 h 55899"/>
                <a:gd name="connsiteX242" fmla="*/ 26083 w 51066"/>
                <a:gd name="connsiteY242" fmla="*/ 30906 h 55899"/>
                <a:gd name="connsiteX243" fmla="*/ 23401 w 51066"/>
                <a:gd name="connsiteY243" fmla="*/ 27955 h 55899"/>
                <a:gd name="connsiteX244" fmla="*/ 25496 w 51066"/>
                <a:gd name="connsiteY244" fmla="*/ 31479 h 55899"/>
                <a:gd name="connsiteX245" fmla="*/ 24719 w 51066"/>
                <a:gd name="connsiteY245" fmla="*/ 29233 h 55899"/>
                <a:gd name="connsiteX246" fmla="*/ 25287 w 51066"/>
                <a:gd name="connsiteY246" fmla="*/ 32363 h 55899"/>
                <a:gd name="connsiteX247" fmla="*/ 25145 w 51066"/>
                <a:gd name="connsiteY247" fmla="*/ 26855 h 55899"/>
                <a:gd name="connsiteX248" fmla="*/ 25117 w 51066"/>
                <a:gd name="connsiteY248" fmla="*/ 27927 h 55899"/>
                <a:gd name="connsiteX249" fmla="*/ 25401 w 51066"/>
                <a:gd name="connsiteY249" fmla="*/ 24431 h 55899"/>
                <a:gd name="connsiteX250" fmla="*/ 25278 w 51066"/>
                <a:gd name="connsiteY250" fmla="*/ 25342 h 55899"/>
                <a:gd name="connsiteX251" fmla="*/ 26225 w 51066"/>
                <a:gd name="connsiteY251" fmla="*/ 19807 h 55899"/>
                <a:gd name="connsiteX252" fmla="*/ 25552 w 51066"/>
                <a:gd name="connsiteY252" fmla="*/ 22100 h 55899"/>
                <a:gd name="connsiteX253" fmla="*/ 26642 w 51066"/>
                <a:gd name="connsiteY253" fmla="*/ 19553 h 55899"/>
                <a:gd name="connsiteX254" fmla="*/ 24927 w 51066"/>
                <a:gd name="connsiteY254" fmla="*/ 22269 h 55899"/>
                <a:gd name="connsiteX255" fmla="*/ 27505 w 51066"/>
                <a:gd name="connsiteY255" fmla="*/ 19337 h 55899"/>
                <a:gd name="connsiteX256" fmla="*/ 26206 w 51066"/>
                <a:gd name="connsiteY256" fmla="*/ 20577 h 55899"/>
                <a:gd name="connsiteX257" fmla="*/ 28054 w 51066"/>
                <a:gd name="connsiteY257" fmla="*/ 19102 h 55899"/>
                <a:gd name="connsiteX258" fmla="*/ 24993 w 51066"/>
                <a:gd name="connsiteY258" fmla="*/ 20784 h 55899"/>
                <a:gd name="connsiteX259" fmla="*/ 28367 w 51066"/>
                <a:gd name="connsiteY259" fmla="*/ 19619 h 55899"/>
                <a:gd name="connsiteX260" fmla="*/ 21658 w 51066"/>
                <a:gd name="connsiteY260" fmla="*/ 19647 h 55899"/>
                <a:gd name="connsiteX261" fmla="*/ 23534 w 51066"/>
                <a:gd name="connsiteY261" fmla="*/ 20277 h 55899"/>
                <a:gd name="connsiteX262" fmla="*/ 20758 w 51066"/>
                <a:gd name="connsiteY262" fmla="*/ 18848 h 55899"/>
                <a:gd name="connsiteX263" fmla="*/ 23819 w 51066"/>
                <a:gd name="connsiteY263" fmla="*/ 21057 h 55899"/>
                <a:gd name="connsiteX264" fmla="*/ 22340 w 51066"/>
                <a:gd name="connsiteY264" fmla="*/ 19769 h 55899"/>
                <a:gd name="connsiteX265" fmla="*/ 24216 w 51066"/>
                <a:gd name="connsiteY265" fmla="*/ 21761 h 55899"/>
                <a:gd name="connsiteX266" fmla="*/ 23354 w 51066"/>
                <a:gd name="connsiteY266" fmla="*/ 20709 h 55899"/>
                <a:gd name="connsiteX267" fmla="*/ 26282 w 51066"/>
                <a:gd name="connsiteY267" fmla="*/ 24788 h 55899"/>
                <a:gd name="connsiteX268" fmla="*/ 25543 w 51066"/>
                <a:gd name="connsiteY268" fmla="*/ 23604 h 55899"/>
                <a:gd name="connsiteX269" fmla="*/ 26927 w 51066"/>
                <a:gd name="connsiteY269" fmla="*/ 26216 h 55899"/>
                <a:gd name="connsiteX270" fmla="*/ 26254 w 51066"/>
                <a:gd name="connsiteY270" fmla="*/ 24647 h 55899"/>
                <a:gd name="connsiteX271" fmla="*/ 27770 w 51066"/>
                <a:gd name="connsiteY271" fmla="*/ 29233 h 55899"/>
                <a:gd name="connsiteX272" fmla="*/ 27400 w 51066"/>
                <a:gd name="connsiteY272" fmla="*/ 27729 h 55899"/>
                <a:gd name="connsiteX273" fmla="*/ 27846 w 51066"/>
                <a:gd name="connsiteY273" fmla="*/ 30342 h 55899"/>
                <a:gd name="connsiteX274" fmla="*/ 27704 w 51066"/>
                <a:gd name="connsiteY274" fmla="*/ 28509 h 55899"/>
                <a:gd name="connsiteX275" fmla="*/ 27647 w 51066"/>
                <a:gd name="connsiteY275" fmla="*/ 32597 h 55899"/>
                <a:gd name="connsiteX276" fmla="*/ 27912 w 51066"/>
                <a:gd name="connsiteY276" fmla="*/ 30417 h 55899"/>
                <a:gd name="connsiteX277" fmla="*/ 27438 w 51066"/>
                <a:gd name="connsiteY277" fmla="*/ 32410 h 55899"/>
                <a:gd name="connsiteX278" fmla="*/ 28102 w 51066"/>
                <a:gd name="connsiteY278" fmla="*/ 30502 h 55899"/>
                <a:gd name="connsiteX279" fmla="*/ 26718 w 51066"/>
                <a:gd name="connsiteY279" fmla="*/ 33500 h 55899"/>
                <a:gd name="connsiteX280" fmla="*/ 28452 w 51066"/>
                <a:gd name="connsiteY280" fmla="*/ 30896 h 55899"/>
                <a:gd name="connsiteX281" fmla="*/ 27249 w 51066"/>
                <a:gd name="connsiteY281" fmla="*/ 32203 h 55899"/>
                <a:gd name="connsiteX282" fmla="*/ 30461 w 51066"/>
                <a:gd name="connsiteY282" fmla="*/ 29844 h 55899"/>
                <a:gd name="connsiteX283" fmla="*/ 26671 w 51066"/>
                <a:gd name="connsiteY283" fmla="*/ 31620 h 55899"/>
                <a:gd name="connsiteX284" fmla="*/ 28708 w 51066"/>
                <a:gd name="connsiteY284" fmla="*/ 30915 h 55899"/>
                <a:gd name="connsiteX285" fmla="*/ 26462 w 51066"/>
                <a:gd name="connsiteY285" fmla="*/ 31441 h 55899"/>
                <a:gd name="connsiteX286" fmla="*/ 28253 w 51066"/>
                <a:gd name="connsiteY286" fmla="*/ 31188 h 55899"/>
                <a:gd name="connsiteX287" fmla="*/ 23382 w 51066"/>
                <a:gd name="connsiteY287" fmla="*/ 31432 h 55899"/>
                <a:gd name="connsiteX288" fmla="*/ 25742 w 51066"/>
                <a:gd name="connsiteY288" fmla="*/ 31592 h 55899"/>
                <a:gd name="connsiteX289" fmla="*/ 23487 w 51066"/>
                <a:gd name="connsiteY289" fmla="*/ 31178 h 55899"/>
                <a:gd name="connsiteX290" fmla="*/ 25714 w 51066"/>
                <a:gd name="connsiteY290" fmla="*/ 31855 h 55899"/>
                <a:gd name="connsiteX291" fmla="*/ 22359 w 51066"/>
                <a:gd name="connsiteY291" fmla="*/ 30398 h 55899"/>
                <a:gd name="connsiteX292" fmla="*/ 24861 w 51066"/>
                <a:gd name="connsiteY292" fmla="*/ 31940 h 55899"/>
                <a:gd name="connsiteX293" fmla="*/ 23316 w 51066"/>
                <a:gd name="connsiteY293" fmla="*/ 30652 h 55899"/>
                <a:gd name="connsiteX294" fmla="*/ 25344 w 51066"/>
                <a:gd name="connsiteY294" fmla="*/ 32936 h 55899"/>
                <a:gd name="connsiteX295" fmla="*/ 23449 w 51066"/>
                <a:gd name="connsiteY295" fmla="*/ 30013 h 55899"/>
                <a:gd name="connsiteX296" fmla="*/ 24567 w 51066"/>
                <a:gd name="connsiteY296" fmla="*/ 32353 h 55899"/>
                <a:gd name="connsiteX297" fmla="*/ 23875 w 51066"/>
                <a:gd name="connsiteY297" fmla="*/ 30248 h 55899"/>
                <a:gd name="connsiteX298" fmla="*/ 24302 w 51066"/>
                <a:gd name="connsiteY298" fmla="*/ 32128 h 55899"/>
                <a:gd name="connsiteX299" fmla="*/ 23790 w 51066"/>
                <a:gd name="connsiteY299" fmla="*/ 28143 h 55899"/>
                <a:gd name="connsiteX300" fmla="*/ 23856 w 51066"/>
                <a:gd name="connsiteY300" fmla="*/ 29928 h 55899"/>
                <a:gd name="connsiteX301" fmla="*/ 23989 w 51066"/>
                <a:gd name="connsiteY301" fmla="*/ 27344 h 55899"/>
                <a:gd name="connsiteX302" fmla="*/ 23733 w 51066"/>
                <a:gd name="connsiteY302" fmla="*/ 29139 h 55899"/>
                <a:gd name="connsiteX303" fmla="*/ 24832 w 51066"/>
                <a:gd name="connsiteY303" fmla="*/ 24431 h 55899"/>
                <a:gd name="connsiteX304" fmla="*/ 24510 w 51066"/>
                <a:gd name="connsiteY304" fmla="*/ 25511 h 55899"/>
                <a:gd name="connsiteX305" fmla="*/ 25467 w 51066"/>
                <a:gd name="connsiteY305" fmla="*/ 22823 h 55899"/>
                <a:gd name="connsiteX306" fmla="*/ 24785 w 51066"/>
                <a:gd name="connsiteY306" fmla="*/ 24337 h 55899"/>
                <a:gd name="connsiteX307" fmla="*/ 27164 w 51066"/>
                <a:gd name="connsiteY307" fmla="*/ 20032 h 55899"/>
                <a:gd name="connsiteX308" fmla="*/ 26538 w 51066"/>
                <a:gd name="connsiteY308" fmla="*/ 21029 h 55899"/>
                <a:gd name="connsiteX309" fmla="*/ 28026 w 51066"/>
                <a:gd name="connsiteY309" fmla="*/ 18952 h 55899"/>
                <a:gd name="connsiteX310" fmla="*/ 26623 w 51066"/>
                <a:gd name="connsiteY310" fmla="*/ 20512 h 55899"/>
                <a:gd name="connsiteX311" fmla="*/ 29438 w 51066"/>
                <a:gd name="connsiteY311" fmla="*/ 17974 h 55899"/>
                <a:gd name="connsiteX312" fmla="*/ 27685 w 51066"/>
                <a:gd name="connsiteY312" fmla="*/ 19243 h 55899"/>
                <a:gd name="connsiteX313" fmla="*/ 29163 w 51066"/>
                <a:gd name="connsiteY313" fmla="*/ 18397 h 55899"/>
                <a:gd name="connsiteX314" fmla="*/ 24747 w 51066"/>
                <a:gd name="connsiteY314" fmla="*/ 19685 h 55899"/>
                <a:gd name="connsiteX315" fmla="*/ 27723 w 51066"/>
                <a:gd name="connsiteY315" fmla="*/ 19534 h 55899"/>
                <a:gd name="connsiteX316" fmla="*/ 23695 w 51066"/>
                <a:gd name="connsiteY316" fmla="*/ 18886 h 55899"/>
                <a:gd name="connsiteX317" fmla="*/ 25382 w 51066"/>
                <a:gd name="connsiteY317" fmla="*/ 19534 h 55899"/>
                <a:gd name="connsiteX318" fmla="*/ 23032 w 51066"/>
                <a:gd name="connsiteY318" fmla="*/ 18228 h 55899"/>
                <a:gd name="connsiteX319" fmla="*/ 26301 w 51066"/>
                <a:gd name="connsiteY319" fmla="*/ 20700 h 55899"/>
                <a:gd name="connsiteX320" fmla="*/ 25439 w 51066"/>
                <a:gd name="connsiteY320" fmla="*/ 19957 h 55899"/>
                <a:gd name="connsiteX321" fmla="*/ 27571 w 51066"/>
                <a:gd name="connsiteY321" fmla="*/ 22006 h 55899"/>
                <a:gd name="connsiteX322" fmla="*/ 26680 w 51066"/>
                <a:gd name="connsiteY322" fmla="*/ 21029 h 55899"/>
                <a:gd name="connsiteX323" fmla="*/ 29893 w 51066"/>
                <a:gd name="connsiteY323" fmla="*/ 25107 h 55899"/>
                <a:gd name="connsiteX324" fmla="*/ 29760 w 51066"/>
                <a:gd name="connsiteY324" fmla="*/ 24938 h 55899"/>
                <a:gd name="connsiteX325" fmla="*/ 31655 w 51066"/>
                <a:gd name="connsiteY325" fmla="*/ 27457 h 55899"/>
                <a:gd name="connsiteX326" fmla="*/ 30376 w 51066"/>
                <a:gd name="connsiteY326" fmla="*/ 25126 h 55899"/>
                <a:gd name="connsiteX327" fmla="*/ 32195 w 51066"/>
                <a:gd name="connsiteY327" fmla="*/ 29994 h 55899"/>
                <a:gd name="connsiteX328" fmla="*/ 31731 w 51066"/>
                <a:gd name="connsiteY328" fmla="*/ 28265 h 55899"/>
                <a:gd name="connsiteX329" fmla="*/ 32148 w 51066"/>
                <a:gd name="connsiteY329" fmla="*/ 30765 h 55899"/>
                <a:gd name="connsiteX330" fmla="*/ 32309 w 51066"/>
                <a:gd name="connsiteY330" fmla="*/ 26987 h 55899"/>
                <a:gd name="connsiteX331" fmla="*/ 31143 w 51066"/>
                <a:gd name="connsiteY331" fmla="*/ 31535 h 55899"/>
                <a:gd name="connsiteX332" fmla="*/ 32252 w 51066"/>
                <a:gd name="connsiteY332" fmla="*/ 28951 h 55899"/>
                <a:gd name="connsiteX333" fmla="*/ 30859 w 51066"/>
                <a:gd name="connsiteY333" fmla="*/ 31188 h 55899"/>
                <a:gd name="connsiteX334" fmla="*/ 32158 w 51066"/>
                <a:gd name="connsiteY334" fmla="*/ 29543 h 55899"/>
                <a:gd name="connsiteX335" fmla="*/ 28604 w 51066"/>
                <a:gd name="connsiteY335" fmla="*/ 33114 h 55899"/>
                <a:gd name="connsiteX336" fmla="*/ 29144 w 51066"/>
                <a:gd name="connsiteY336" fmla="*/ 32616 h 55899"/>
                <a:gd name="connsiteX337" fmla="*/ 26804 w 51066"/>
                <a:gd name="connsiteY337" fmla="*/ 34618 h 55899"/>
                <a:gd name="connsiteX338" fmla="*/ 27988 w 51066"/>
                <a:gd name="connsiteY338" fmla="*/ 33763 h 55899"/>
                <a:gd name="connsiteX339" fmla="*/ 23373 w 51066"/>
                <a:gd name="connsiteY339" fmla="*/ 36591 h 55899"/>
                <a:gd name="connsiteX340" fmla="*/ 24757 w 51066"/>
                <a:gd name="connsiteY340" fmla="*/ 35896 h 55899"/>
                <a:gd name="connsiteX341" fmla="*/ 21895 w 51066"/>
                <a:gd name="connsiteY341" fmla="*/ 37052 h 55899"/>
                <a:gd name="connsiteX342" fmla="*/ 23610 w 51066"/>
                <a:gd name="connsiteY342" fmla="*/ 36544 h 55899"/>
                <a:gd name="connsiteX343" fmla="*/ 18787 w 51066"/>
                <a:gd name="connsiteY343" fmla="*/ 37484 h 55899"/>
                <a:gd name="connsiteX344" fmla="*/ 21430 w 51066"/>
                <a:gd name="connsiteY344" fmla="*/ 37353 h 55899"/>
                <a:gd name="connsiteX345" fmla="*/ 18824 w 51066"/>
                <a:gd name="connsiteY345" fmla="*/ 37109 h 55899"/>
                <a:gd name="connsiteX346" fmla="*/ 21430 w 51066"/>
                <a:gd name="connsiteY346" fmla="*/ 37738 h 55899"/>
                <a:gd name="connsiteX347" fmla="*/ 17754 w 51066"/>
                <a:gd name="connsiteY347" fmla="*/ 36263 h 55899"/>
                <a:gd name="connsiteX348" fmla="*/ 20142 w 51066"/>
                <a:gd name="connsiteY348" fmla="*/ 37663 h 55899"/>
                <a:gd name="connsiteX349" fmla="*/ 18445 w 51066"/>
                <a:gd name="connsiteY349" fmla="*/ 36291 h 55899"/>
                <a:gd name="connsiteX350" fmla="*/ 20075 w 51066"/>
                <a:gd name="connsiteY350" fmla="*/ 37992 h 55899"/>
                <a:gd name="connsiteX351" fmla="*/ 17943 w 51066"/>
                <a:gd name="connsiteY351" fmla="*/ 35097 h 55899"/>
                <a:gd name="connsiteX352" fmla="*/ 18881 w 51066"/>
                <a:gd name="connsiteY352" fmla="*/ 36686 h 55899"/>
                <a:gd name="connsiteX353" fmla="*/ 18019 w 51066"/>
                <a:gd name="connsiteY353" fmla="*/ 34815 h 55899"/>
                <a:gd name="connsiteX354" fmla="*/ 18493 w 51066"/>
                <a:gd name="connsiteY354" fmla="*/ 36084 h 55899"/>
                <a:gd name="connsiteX355" fmla="*/ 17612 w 51066"/>
                <a:gd name="connsiteY355" fmla="*/ 33049 h 55899"/>
                <a:gd name="connsiteX356" fmla="*/ 17877 w 51066"/>
                <a:gd name="connsiteY356" fmla="*/ 34270 h 55899"/>
                <a:gd name="connsiteX357" fmla="*/ 17659 w 51066"/>
                <a:gd name="connsiteY357" fmla="*/ 32776 h 55899"/>
                <a:gd name="connsiteX358" fmla="*/ 17716 w 51066"/>
                <a:gd name="connsiteY358" fmla="*/ 34853 h 55899"/>
                <a:gd name="connsiteX359" fmla="*/ 17896 w 51066"/>
                <a:gd name="connsiteY359" fmla="*/ 32879 h 55899"/>
                <a:gd name="connsiteX360" fmla="*/ 17839 w 51066"/>
                <a:gd name="connsiteY360" fmla="*/ 33349 h 55899"/>
                <a:gd name="connsiteX361" fmla="*/ 17915 w 51066"/>
                <a:gd name="connsiteY361" fmla="*/ 32795 h 55899"/>
                <a:gd name="connsiteX362" fmla="*/ 16948 w 51066"/>
                <a:gd name="connsiteY362" fmla="*/ 35736 h 55899"/>
                <a:gd name="connsiteX363" fmla="*/ 17602 w 51066"/>
                <a:gd name="connsiteY363" fmla="*/ 34533 h 55899"/>
                <a:gd name="connsiteX364" fmla="*/ 17270 w 51066"/>
                <a:gd name="connsiteY364" fmla="*/ 35088 h 55899"/>
                <a:gd name="connsiteX365" fmla="*/ 17583 w 51066"/>
                <a:gd name="connsiteY365" fmla="*/ 34590 h 55899"/>
                <a:gd name="connsiteX366" fmla="*/ 16996 w 51066"/>
                <a:gd name="connsiteY366" fmla="*/ 35417 h 55899"/>
                <a:gd name="connsiteX367" fmla="*/ 17725 w 51066"/>
                <a:gd name="connsiteY367" fmla="*/ 34524 h 55899"/>
                <a:gd name="connsiteX368" fmla="*/ 16835 w 51066"/>
                <a:gd name="connsiteY368" fmla="*/ 35454 h 55899"/>
                <a:gd name="connsiteX369" fmla="*/ 17469 w 51066"/>
                <a:gd name="connsiteY369" fmla="*/ 34881 h 55899"/>
                <a:gd name="connsiteX370" fmla="*/ 15982 w 51066"/>
                <a:gd name="connsiteY370" fmla="*/ 35962 h 55899"/>
                <a:gd name="connsiteX371" fmla="*/ 16749 w 51066"/>
                <a:gd name="connsiteY371" fmla="*/ 35520 h 55899"/>
                <a:gd name="connsiteX372" fmla="*/ 16294 w 51066"/>
                <a:gd name="connsiteY372" fmla="*/ 35765 h 55899"/>
                <a:gd name="connsiteX373" fmla="*/ 17062 w 51066"/>
                <a:gd name="connsiteY373" fmla="*/ 35379 h 55899"/>
                <a:gd name="connsiteX374" fmla="*/ 15688 w 51066"/>
                <a:gd name="connsiteY374" fmla="*/ 35934 h 55899"/>
                <a:gd name="connsiteX375" fmla="*/ 16560 w 51066"/>
                <a:gd name="connsiteY375" fmla="*/ 35661 h 55899"/>
                <a:gd name="connsiteX376" fmla="*/ 15451 w 51066"/>
                <a:gd name="connsiteY376" fmla="*/ 35924 h 55899"/>
                <a:gd name="connsiteX377" fmla="*/ 16323 w 51066"/>
                <a:gd name="connsiteY377" fmla="*/ 35783 h 55899"/>
                <a:gd name="connsiteX378" fmla="*/ 15385 w 51066"/>
                <a:gd name="connsiteY378" fmla="*/ 35887 h 55899"/>
                <a:gd name="connsiteX379" fmla="*/ 16266 w 51066"/>
                <a:gd name="connsiteY379" fmla="*/ 35840 h 55899"/>
                <a:gd name="connsiteX380" fmla="*/ 16626 w 51066"/>
                <a:gd name="connsiteY380" fmla="*/ 35812 h 55899"/>
                <a:gd name="connsiteX381" fmla="*/ 17119 w 51066"/>
                <a:gd name="connsiteY381" fmla="*/ 35765 h 55899"/>
                <a:gd name="connsiteX382" fmla="*/ 18351 w 51066"/>
                <a:gd name="connsiteY382" fmla="*/ 35548 h 55899"/>
                <a:gd name="connsiteX383" fmla="*/ 18720 w 51066"/>
                <a:gd name="connsiteY383" fmla="*/ 35454 h 55899"/>
                <a:gd name="connsiteX384" fmla="*/ 18720 w 51066"/>
                <a:gd name="connsiteY384" fmla="*/ 35454 h 55899"/>
                <a:gd name="connsiteX385" fmla="*/ 24813 w 51066"/>
                <a:gd name="connsiteY385" fmla="*/ 25399 h 55899"/>
                <a:gd name="connsiteX386" fmla="*/ 18692 w 51066"/>
                <a:gd name="connsiteY386" fmla="*/ 19356 h 5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</a:cxnLst>
              <a:rect l="l" t="t" r="r" b="b"/>
              <a:pathLst>
                <a:path w="51066" h="55899">
                  <a:moveTo>
                    <a:pt x="18692" y="19356"/>
                  </a:moveTo>
                  <a:lnTo>
                    <a:pt x="18322" y="19262"/>
                  </a:lnTo>
                  <a:lnTo>
                    <a:pt x="17119" y="19064"/>
                  </a:lnTo>
                  <a:lnTo>
                    <a:pt x="16626" y="19017"/>
                  </a:lnTo>
                  <a:lnTo>
                    <a:pt x="16256" y="18989"/>
                  </a:lnTo>
                  <a:lnTo>
                    <a:pt x="15375" y="18942"/>
                  </a:lnTo>
                  <a:lnTo>
                    <a:pt x="14418" y="18942"/>
                  </a:lnTo>
                  <a:lnTo>
                    <a:pt x="13527" y="18999"/>
                  </a:lnTo>
                  <a:lnTo>
                    <a:pt x="12371" y="19139"/>
                  </a:lnTo>
                  <a:lnTo>
                    <a:pt x="11471" y="19318"/>
                  </a:lnTo>
                  <a:lnTo>
                    <a:pt x="10097" y="19703"/>
                  </a:lnTo>
                  <a:lnTo>
                    <a:pt x="9291" y="20004"/>
                  </a:lnTo>
                  <a:lnTo>
                    <a:pt x="7965" y="20634"/>
                  </a:lnTo>
                  <a:lnTo>
                    <a:pt x="7207" y="21075"/>
                  </a:lnTo>
                  <a:lnTo>
                    <a:pt x="6458" y="21555"/>
                  </a:lnTo>
                  <a:lnTo>
                    <a:pt x="5766" y="22062"/>
                  </a:lnTo>
                  <a:lnTo>
                    <a:pt x="4610" y="23068"/>
                  </a:lnTo>
                  <a:lnTo>
                    <a:pt x="3805" y="23895"/>
                  </a:lnTo>
                  <a:lnTo>
                    <a:pt x="4582" y="23190"/>
                  </a:lnTo>
                  <a:lnTo>
                    <a:pt x="4127" y="23557"/>
                  </a:lnTo>
                  <a:lnTo>
                    <a:pt x="2241" y="25681"/>
                  </a:lnTo>
                  <a:lnTo>
                    <a:pt x="1512" y="26836"/>
                  </a:lnTo>
                  <a:lnTo>
                    <a:pt x="1123" y="27504"/>
                  </a:lnTo>
                  <a:lnTo>
                    <a:pt x="867" y="28002"/>
                  </a:lnTo>
                  <a:lnTo>
                    <a:pt x="-43" y="30877"/>
                  </a:lnTo>
                  <a:lnTo>
                    <a:pt x="-317" y="32832"/>
                  </a:lnTo>
                  <a:lnTo>
                    <a:pt x="-393" y="34214"/>
                  </a:lnTo>
                  <a:lnTo>
                    <a:pt x="-374" y="35718"/>
                  </a:lnTo>
                  <a:lnTo>
                    <a:pt x="-90" y="37804"/>
                  </a:lnTo>
                  <a:lnTo>
                    <a:pt x="697" y="40868"/>
                  </a:lnTo>
                  <a:lnTo>
                    <a:pt x="1246" y="42400"/>
                  </a:lnTo>
                  <a:lnTo>
                    <a:pt x="2108" y="44270"/>
                  </a:lnTo>
                  <a:lnTo>
                    <a:pt x="2905" y="45661"/>
                  </a:lnTo>
                  <a:lnTo>
                    <a:pt x="4952" y="48612"/>
                  </a:lnTo>
                  <a:lnTo>
                    <a:pt x="6714" y="50520"/>
                  </a:lnTo>
                  <a:lnTo>
                    <a:pt x="8420" y="51892"/>
                  </a:lnTo>
                  <a:lnTo>
                    <a:pt x="10808" y="53301"/>
                  </a:lnTo>
                  <a:lnTo>
                    <a:pt x="14475" y="54767"/>
                  </a:lnTo>
                  <a:lnTo>
                    <a:pt x="17081" y="55397"/>
                  </a:lnTo>
                  <a:lnTo>
                    <a:pt x="19696" y="55641"/>
                  </a:lnTo>
                  <a:lnTo>
                    <a:pt x="22340" y="55519"/>
                  </a:lnTo>
                  <a:lnTo>
                    <a:pt x="27173" y="54579"/>
                  </a:lnTo>
                  <a:lnTo>
                    <a:pt x="28898" y="54072"/>
                  </a:lnTo>
                  <a:lnTo>
                    <a:pt x="31750" y="52907"/>
                  </a:lnTo>
                  <a:lnTo>
                    <a:pt x="33134" y="52211"/>
                  </a:lnTo>
                  <a:lnTo>
                    <a:pt x="37739" y="49382"/>
                  </a:lnTo>
                  <a:lnTo>
                    <a:pt x="38705" y="48706"/>
                  </a:lnTo>
                  <a:lnTo>
                    <a:pt x="41103" y="46770"/>
                  </a:lnTo>
                  <a:lnTo>
                    <a:pt x="41861" y="46093"/>
                  </a:lnTo>
                  <a:lnTo>
                    <a:pt x="45415" y="42522"/>
                  </a:lnTo>
                  <a:lnTo>
                    <a:pt x="46533" y="41159"/>
                  </a:lnTo>
                  <a:lnTo>
                    <a:pt x="48011" y="38969"/>
                  </a:lnTo>
                  <a:lnTo>
                    <a:pt x="49290" y="36103"/>
                  </a:lnTo>
                  <a:lnTo>
                    <a:pt x="50456" y="31554"/>
                  </a:lnTo>
                  <a:lnTo>
                    <a:pt x="50674" y="28105"/>
                  </a:lnTo>
                  <a:lnTo>
                    <a:pt x="50352" y="25596"/>
                  </a:lnTo>
                  <a:lnTo>
                    <a:pt x="49840" y="23519"/>
                  </a:lnTo>
                  <a:lnTo>
                    <a:pt x="48020" y="18651"/>
                  </a:lnTo>
                  <a:lnTo>
                    <a:pt x="47073" y="16771"/>
                  </a:lnTo>
                  <a:lnTo>
                    <a:pt x="45329" y="14140"/>
                  </a:lnTo>
                  <a:lnTo>
                    <a:pt x="44979" y="13642"/>
                  </a:lnTo>
                  <a:lnTo>
                    <a:pt x="41842" y="9507"/>
                  </a:lnTo>
                  <a:lnTo>
                    <a:pt x="41273" y="8830"/>
                  </a:lnTo>
                  <a:lnTo>
                    <a:pt x="39274" y="6649"/>
                  </a:lnTo>
                  <a:lnTo>
                    <a:pt x="38156" y="5606"/>
                  </a:lnTo>
                  <a:lnTo>
                    <a:pt x="34934" y="3059"/>
                  </a:lnTo>
                  <a:lnTo>
                    <a:pt x="33323" y="2035"/>
                  </a:lnTo>
                  <a:lnTo>
                    <a:pt x="31721" y="1208"/>
                  </a:lnTo>
                  <a:lnTo>
                    <a:pt x="31721" y="1208"/>
                  </a:lnTo>
                  <a:cubicBezTo>
                    <a:pt x="30281" y="475"/>
                    <a:pt x="28680" y="109"/>
                    <a:pt x="27069" y="137"/>
                  </a:cubicBezTo>
                  <a:lnTo>
                    <a:pt x="24084" y="193"/>
                  </a:lnTo>
                  <a:lnTo>
                    <a:pt x="20331" y="1001"/>
                  </a:lnTo>
                  <a:lnTo>
                    <a:pt x="18768" y="1678"/>
                  </a:lnTo>
                  <a:lnTo>
                    <a:pt x="16219" y="3276"/>
                  </a:lnTo>
                  <a:lnTo>
                    <a:pt x="13347" y="5747"/>
                  </a:lnTo>
                  <a:lnTo>
                    <a:pt x="12457" y="6621"/>
                  </a:lnTo>
                  <a:lnTo>
                    <a:pt x="10741" y="8529"/>
                  </a:lnTo>
                  <a:lnTo>
                    <a:pt x="9509" y="10221"/>
                  </a:lnTo>
                  <a:lnTo>
                    <a:pt x="7046" y="14478"/>
                  </a:lnTo>
                  <a:lnTo>
                    <a:pt x="6515" y="15540"/>
                  </a:lnTo>
                  <a:lnTo>
                    <a:pt x="5387" y="18162"/>
                  </a:lnTo>
                  <a:lnTo>
                    <a:pt x="4876" y="19666"/>
                  </a:lnTo>
                  <a:lnTo>
                    <a:pt x="3691" y="24355"/>
                  </a:lnTo>
                  <a:lnTo>
                    <a:pt x="3397" y="26348"/>
                  </a:lnTo>
                  <a:lnTo>
                    <a:pt x="3265" y="28932"/>
                  </a:lnTo>
                  <a:lnTo>
                    <a:pt x="3340" y="30718"/>
                  </a:lnTo>
                  <a:lnTo>
                    <a:pt x="3852" y="34703"/>
                  </a:lnTo>
                  <a:lnTo>
                    <a:pt x="4421" y="36986"/>
                  </a:lnTo>
                  <a:lnTo>
                    <a:pt x="5198" y="39063"/>
                  </a:lnTo>
                  <a:lnTo>
                    <a:pt x="6174" y="40999"/>
                  </a:lnTo>
                  <a:lnTo>
                    <a:pt x="8069" y="43931"/>
                  </a:lnTo>
                  <a:lnTo>
                    <a:pt x="10467" y="46516"/>
                  </a:lnTo>
                  <a:lnTo>
                    <a:pt x="12077" y="47728"/>
                  </a:lnTo>
                  <a:lnTo>
                    <a:pt x="14200" y="48969"/>
                  </a:lnTo>
                  <a:lnTo>
                    <a:pt x="17545" y="50416"/>
                  </a:lnTo>
                  <a:lnTo>
                    <a:pt x="20189" y="51159"/>
                  </a:lnTo>
                  <a:lnTo>
                    <a:pt x="22463" y="51488"/>
                  </a:lnTo>
                  <a:lnTo>
                    <a:pt x="24216" y="51581"/>
                  </a:lnTo>
                  <a:lnTo>
                    <a:pt x="29097" y="51431"/>
                  </a:lnTo>
                  <a:lnTo>
                    <a:pt x="31087" y="51168"/>
                  </a:lnTo>
                  <a:lnTo>
                    <a:pt x="33333" y="50651"/>
                  </a:lnTo>
                  <a:lnTo>
                    <a:pt x="35370" y="49946"/>
                  </a:lnTo>
                  <a:lnTo>
                    <a:pt x="39170" y="48179"/>
                  </a:lnTo>
                  <a:lnTo>
                    <a:pt x="42003" y="46206"/>
                  </a:lnTo>
                  <a:lnTo>
                    <a:pt x="43273" y="44956"/>
                  </a:lnTo>
                  <a:lnTo>
                    <a:pt x="45377" y="41967"/>
                  </a:lnTo>
                  <a:lnTo>
                    <a:pt x="46770" y="38960"/>
                  </a:lnTo>
                  <a:lnTo>
                    <a:pt x="47424" y="37052"/>
                  </a:lnTo>
                  <a:lnTo>
                    <a:pt x="47897" y="35060"/>
                  </a:lnTo>
                  <a:lnTo>
                    <a:pt x="48153" y="33114"/>
                  </a:lnTo>
                  <a:lnTo>
                    <a:pt x="48314" y="29036"/>
                  </a:lnTo>
                  <a:lnTo>
                    <a:pt x="48172" y="26968"/>
                  </a:lnTo>
                  <a:lnTo>
                    <a:pt x="47736" y="24355"/>
                  </a:lnTo>
                  <a:lnTo>
                    <a:pt x="47424" y="23049"/>
                  </a:lnTo>
                  <a:lnTo>
                    <a:pt x="46002" y="18435"/>
                  </a:lnTo>
                  <a:lnTo>
                    <a:pt x="45273" y="16687"/>
                  </a:lnTo>
                  <a:lnTo>
                    <a:pt x="43898" y="14074"/>
                  </a:lnTo>
                  <a:lnTo>
                    <a:pt x="43159" y="12890"/>
                  </a:lnTo>
                  <a:lnTo>
                    <a:pt x="40231" y="8811"/>
                  </a:lnTo>
                  <a:lnTo>
                    <a:pt x="39378" y="7758"/>
                  </a:lnTo>
                  <a:lnTo>
                    <a:pt x="37502" y="5766"/>
                  </a:lnTo>
                  <a:lnTo>
                    <a:pt x="36033" y="4479"/>
                  </a:lnTo>
                  <a:lnTo>
                    <a:pt x="32982" y="2261"/>
                  </a:lnTo>
                  <a:lnTo>
                    <a:pt x="29732" y="682"/>
                  </a:lnTo>
                  <a:lnTo>
                    <a:pt x="27827" y="137"/>
                  </a:lnTo>
                  <a:lnTo>
                    <a:pt x="27827" y="137"/>
                  </a:lnTo>
                  <a:cubicBezTo>
                    <a:pt x="25685" y="-465"/>
                    <a:pt x="23411" y="-380"/>
                    <a:pt x="21326" y="400"/>
                  </a:cubicBezTo>
                  <a:lnTo>
                    <a:pt x="17990" y="1659"/>
                  </a:lnTo>
                  <a:lnTo>
                    <a:pt x="15186" y="3247"/>
                  </a:lnTo>
                  <a:lnTo>
                    <a:pt x="13338" y="4723"/>
                  </a:lnTo>
                  <a:lnTo>
                    <a:pt x="12201" y="5776"/>
                  </a:lnTo>
                  <a:lnTo>
                    <a:pt x="9547" y="8651"/>
                  </a:lnTo>
                  <a:lnTo>
                    <a:pt x="7813" y="11245"/>
                  </a:lnTo>
                  <a:lnTo>
                    <a:pt x="6629" y="13754"/>
                  </a:lnTo>
                  <a:lnTo>
                    <a:pt x="5842" y="16207"/>
                  </a:lnTo>
                  <a:lnTo>
                    <a:pt x="4800" y="21733"/>
                  </a:lnTo>
                  <a:lnTo>
                    <a:pt x="4658" y="22814"/>
                  </a:lnTo>
                  <a:lnTo>
                    <a:pt x="4373" y="26310"/>
                  </a:lnTo>
                  <a:lnTo>
                    <a:pt x="4354" y="27372"/>
                  </a:lnTo>
                  <a:lnTo>
                    <a:pt x="4487" y="32889"/>
                  </a:lnTo>
                  <a:lnTo>
                    <a:pt x="5065" y="36018"/>
                  </a:lnTo>
                  <a:lnTo>
                    <a:pt x="5852" y="38255"/>
                  </a:lnTo>
                  <a:lnTo>
                    <a:pt x="5852" y="38255"/>
                  </a:lnTo>
                  <a:cubicBezTo>
                    <a:pt x="6306" y="39552"/>
                    <a:pt x="7017" y="40755"/>
                    <a:pt x="7946" y="41770"/>
                  </a:cubicBezTo>
                  <a:lnTo>
                    <a:pt x="10628" y="44721"/>
                  </a:lnTo>
                  <a:lnTo>
                    <a:pt x="12191" y="46131"/>
                  </a:lnTo>
                  <a:lnTo>
                    <a:pt x="14115" y="47531"/>
                  </a:lnTo>
                  <a:lnTo>
                    <a:pt x="16029" y="48630"/>
                  </a:lnTo>
                  <a:lnTo>
                    <a:pt x="19772" y="50294"/>
                  </a:lnTo>
                  <a:lnTo>
                    <a:pt x="19772" y="50294"/>
                  </a:lnTo>
                  <a:cubicBezTo>
                    <a:pt x="21402" y="51017"/>
                    <a:pt x="23183" y="51318"/>
                    <a:pt x="24956" y="51159"/>
                  </a:cubicBezTo>
                  <a:lnTo>
                    <a:pt x="26974" y="50989"/>
                  </a:lnTo>
                  <a:lnTo>
                    <a:pt x="26974" y="50989"/>
                  </a:lnTo>
                  <a:cubicBezTo>
                    <a:pt x="28500" y="50858"/>
                    <a:pt x="29978" y="50397"/>
                    <a:pt x="31304" y="49636"/>
                  </a:cubicBezTo>
                  <a:lnTo>
                    <a:pt x="33986" y="48104"/>
                  </a:lnTo>
                  <a:lnTo>
                    <a:pt x="36668" y="45924"/>
                  </a:lnTo>
                  <a:lnTo>
                    <a:pt x="38156" y="44232"/>
                  </a:lnTo>
                  <a:lnTo>
                    <a:pt x="39928" y="41450"/>
                  </a:lnTo>
                  <a:lnTo>
                    <a:pt x="41548" y="37682"/>
                  </a:lnTo>
                  <a:lnTo>
                    <a:pt x="42107" y="36028"/>
                  </a:lnTo>
                  <a:lnTo>
                    <a:pt x="42742" y="33462"/>
                  </a:lnTo>
                  <a:lnTo>
                    <a:pt x="43026" y="30314"/>
                  </a:lnTo>
                  <a:lnTo>
                    <a:pt x="42790" y="26103"/>
                  </a:lnTo>
                  <a:lnTo>
                    <a:pt x="42420" y="23867"/>
                  </a:lnTo>
                  <a:lnTo>
                    <a:pt x="41795" y="21621"/>
                  </a:lnTo>
                  <a:lnTo>
                    <a:pt x="41795" y="21621"/>
                  </a:lnTo>
                  <a:cubicBezTo>
                    <a:pt x="41425" y="20277"/>
                    <a:pt x="40790" y="19017"/>
                    <a:pt x="39947" y="17908"/>
                  </a:cubicBezTo>
                  <a:lnTo>
                    <a:pt x="37805" y="15126"/>
                  </a:lnTo>
                  <a:lnTo>
                    <a:pt x="35692" y="13031"/>
                  </a:lnTo>
                  <a:lnTo>
                    <a:pt x="34422" y="12072"/>
                  </a:lnTo>
                  <a:lnTo>
                    <a:pt x="34422" y="12072"/>
                  </a:lnTo>
                  <a:cubicBezTo>
                    <a:pt x="33020" y="11020"/>
                    <a:pt x="31390" y="10305"/>
                    <a:pt x="29656" y="9995"/>
                  </a:cubicBezTo>
                  <a:lnTo>
                    <a:pt x="26121" y="9356"/>
                  </a:lnTo>
                  <a:lnTo>
                    <a:pt x="26121" y="9356"/>
                  </a:lnTo>
                  <a:cubicBezTo>
                    <a:pt x="24406" y="9055"/>
                    <a:pt x="22644" y="9140"/>
                    <a:pt x="20975" y="9629"/>
                  </a:cubicBezTo>
                  <a:lnTo>
                    <a:pt x="19289" y="10117"/>
                  </a:lnTo>
                  <a:lnTo>
                    <a:pt x="17479" y="10822"/>
                  </a:lnTo>
                  <a:lnTo>
                    <a:pt x="13205" y="12918"/>
                  </a:lnTo>
                  <a:lnTo>
                    <a:pt x="13205" y="12918"/>
                  </a:lnTo>
                  <a:cubicBezTo>
                    <a:pt x="11727" y="13632"/>
                    <a:pt x="10438" y="14675"/>
                    <a:pt x="9424" y="15954"/>
                  </a:cubicBezTo>
                  <a:lnTo>
                    <a:pt x="8268" y="17410"/>
                  </a:lnTo>
                  <a:lnTo>
                    <a:pt x="8297" y="17363"/>
                  </a:lnTo>
                  <a:lnTo>
                    <a:pt x="6164" y="20023"/>
                  </a:lnTo>
                  <a:lnTo>
                    <a:pt x="6164" y="20023"/>
                  </a:lnTo>
                  <a:cubicBezTo>
                    <a:pt x="2753" y="24280"/>
                    <a:pt x="3464" y="30473"/>
                    <a:pt x="7756" y="33866"/>
                  </a:cubicBezTo>
                  <a:cubicBezTo>
                    <a:pt x="11907" y="37137"/>
                    <a:pt x="17924" y="36601"/>
                    <a:pt x="21412" y="32635"/>
                  </a:cubicBezTo>
                  <a:lnTo>
                    <a:pt x="22672" y="31206"/>
                  </a:lnTo>
                  <a:lnTo>
                    <a:pt x="19526" y="33096"/>
                  </a:lnTo>
                  <a:lnTo>
                    <a:pt x="22340" y="32428"/>
                  </a:lnTo>
                  <a:lnTo>
                    <a:pt x="22776" y="32306"/>
                  </a:lnTo>
                  <a:lnTo>
                    <a:pt x="28670" y="30427"/>
                  </a:lnTo>
                  <a:lnTo>
                    <a:pt x="28462" y="30492"/>
                  </a:lnTo>
                  <a:lnTo>
                    <a:pt x="32262" y="29430"/>
                  </a:lnTo>
                  <a:lnTo>
                    <a:pt x="32480" y="29365"/>
                  </a:lnTo>
                  <a:lnTo>
                    <a:pt x="37407" y="27786"/>
                  </a:lnTo>
                  <a:lnTo>
                    <a:pt x="37407" y="27786"/>
                  </a:lnTo>
                  <a:cubicBezTo>
                    <a:pt x="40582" y="26771"/>
                    <a:pt x="42325" y="23397"/>
                    <a:pt x="41302" y="20249"/>
                  </a:cubicBezTo>
                  <a:cubicBezTo>
                    <a:pt x="40279" y="17100"/>
                    <a:pt x="36877" y="15371"/>
                    <a:pt x="33702" y="16386"/>
                  </a:cubicBezTo>
                  <a:lnTo>
                    <a:pt x="28765" y="17965"/>
                  </a:lnTo>
                  <a:lnTo>
                    <a:pt x="28983" y="17899"/>
                  </a:lnTo>
                  <a:lnTo>
                    <a:pt x="25192" y="18952"/>
                  </a:lnTo>
                  <a:lnTo>
                    <a:pt x="24984" y="19017"/>
                  </a:lnTo>
                  <a:lnTo>
                    <a:pt x="19090" y="20888"/>
                  </a:lnTo>
                  <a:lnTo>
                    <a:pt x="19535" y="20765"/>
                  </a:lnTo>
                  <a:lnTo>
                    <a:pt x="16721" y="21433"/>
                  </a:lnTo>
                  <a:lnTo>
                    <a:pt x="16721" y="21433"/>
                  </a:lnTo>
                  <a:cubicBezTo>
                    <a:pt x="13470" y="22203"/>
                    <a:pt x="11471" y="25436"/>
                    <a:pt x="12248" y="28660"/>
                  </a:cubicBezTo>
                  <a:cubicBezTo>
                    <a:pt x="13025" y="31874"/>
                    <a:pt x="16285" y="33857"/>
                    <a:pt x="19526" y="33096"/>
                  </a:cubicBezTo>
                  <a:cubicBezTo>
                    <a:pt x="22691" y="32344"/>
                    <a:pt x="24690" y="29242"/>
                    <a:pt x="24046" y="26085"/>
                  </a:cubicBezTo>
                  <a:lnTo>
                    <a:pt x="23676" y="24224"/>
                  </a:lnTo>
                  <a:lnTo>
                    <a:pt x="19516" y="34298"/>
                  </a:lnTo>
                  <a:lnTo>
                    <a:pt x="22350" y="32391"/>
                  </a:lnTo>
                  <a:lnTo>
                    <a:pt x="19706" y="33678"/>
                  </a:lnTo>
                  <a:lnTo>
                    <a:pt x="21487" y="33105"/>
                  </a:lnTo>
                  <a:lnTo>
                    <a:pt x="22369" y="32776"/>
                  </a:lnTo>
                  <a:lnTo>
                    <a:pt x="26766" y="30943"/>
                  </a:lnTo>
                  <a:lnTo>
                    <a:pt x="24974" y="31517"/>
                  </a:lnTo>
                  <a:lnTo>
                    <a:pt x="26690" y="31122"/>
                  </a:lnTo>
                  <a:lnTo>
                    <a:pt x="22416" y="31282"/>
                  </a:lnTo>
                  <a:lnTo>
                    <a:pt x="25969" y="31827"/>
                  </a:lnTo>
                  <a:lnTo>
                    <a:pt x="22018" y="30427"/>
                  </a:lnTo>
                  <a:lnTo>
                    <a:pt x="23392" y="31235"/>
                  </a:lnTo>
                  <a:lnTo>
                    <a:pt x="20568" y="28876"/>
                  </a:lnTo>
                  <a:lnTo>
                    <a:pt x="22852" y="31545"/>
                  </a:lnTo>
                  <a:lnTo>
                    <a:pt x="21061" y="28632"/>
                  </a:lnTo>
                  <a:lnTo>
                    <a:pt x="21951" y="30784"/>
                  </a:lnTo>
                  <a:lnTo>
                    <a:pt x="21184" y="27569"/>
                  </a:lnTo>
                  <a:lnTo>
                    <a:pt x="21516" y="31770"/>
                  </a:lnTo>
                  <a:lnTo>
                    <a:pt x="21582" y="29496"/>
                  </a:lnTo>
                  <a:lnTo>
                    <a:pt x="21222" y="32128"/>
                  </a:lnTo>
                  <a:lnTo>
                    <a:pt x="21895" y="29599"/>
                  </a:lnTo>
                  <a:lnTo>
                    <a:pt x="20350" y="33406"/>
                  </a:lnTo>
                  <a:lnTo>
                    <a:pt x="21923" y="30737"/>
                  </a:lnTo>
                  <a:lnTo>
                    <a:pt x="20511" y="32494"/>
                  </a:lnTo>
                  <a:lnTo>
                    <a:pt x="23193" y="30144"/>
                  </a:lnTo>
                  <a:lnTo>
                    <a:pt x="20549" y="31752"/>
                  </a:lnTo>
                  <a:lnTo>
                    <a:pt x="24662" y="30295"/>
                  </a:lnTo>
                  <a:lnTo>
                    <a:pt x="22653" y="30567"/>
                  </a:lnTo>
                  <a:lnTo>
                    <a:pt x="28092" y="31282"/>
                  </a:lnTo>
                  <a:lnTo>
                    <a:pt x="24311" y="29703"/>
                  </a:lnTo>
                  <a:lnTo>
                    <a:pt x="26443" y="30906"/>
                  </a:lnTo>
                  <a:lnTo>
                    <a:pt x="24520" y="29505"/>
                  </a:lnTo>
                  <a:lnTo>
                    <a:pt x="26083" y="30906"/>
                  </a:lnTo>
                  <a:lnTo>
                    <a:pt x="23401" y="27955"/>
                  </a:lnTo>
                  <a:lnTo>
                    <a:pt x="25496" y="31479"/>
                  </a:lnTo>
                  <a:lnTo>
                    <a:pt x="24719" y="29233"/>
                  </a:lnTo>
                  <a:lnTo>
                    <a:pt x="25287" y="32363"/>
                  </a:lnTo>
                  <a:lnTo>
                    <a:pt x="25145" y="26855"/>
                  </a:lnTo>
                  <a:lnTo>
                    <a:pt x="25117" y="27927"/>
                  </a:lnTo>
                  <a:lnTo>
                    <a:pt x="25401" y="24431"/>
                  </a:lnTo>
                  <a:lnTo>
                    <a:pt x="25278" y="25342"/>
                  </a:lnTo>
                  <a:lnTo>
                    <a:pt x="26225" y="19807"/>
                  </a:lnTo>
                  <a:lnTo>
                    <a:pt x="25552" y="22100"/>
                  </a:lnTo>
                  <a:lnTo>
                    <a:pt x="26642" y="19553"/>
                  </a:lnTo>
                  <a:lnTo>
                    <a:pt x="24927" y="22269"/>
                  </a:lnTo>
                  <a:lnTo>
                    <a:pt x="27505" y="19337"/>
                  </a:lnTo>
                  <a:lnTo>
                    <a:pt x="26206" y="20577"/>
                  </a:lnTo>
                  <a:lnTo>
                    <a:pt x="28054" y="19102"/>
                  </a:lnTo>
                  <a:lnTo>
                    <a:pt x="24993" y="20784"/>
                  </a:lnTo>
                  <a:lnTo>
                    <a:pt x="28367" y="19619"/>
                  </a:lnTo>
                  <a:lnTo>
                    <a:pt x="21658" y="19647"/>
                  </a:lnTo>
                  <a:lnTo>
                    <a:pt x="23534" y="20277"/>
                  </a:lnTo>
                  <a:lnTo>
                    <a:pt x="20758" y="18848"/>
                  </a:lnTo>
                  <a:lnTo>
                    <a:pt x="23819" y="21057"/>
                  </a:lnTo>
                  <a:lnTo>
                    <a:pt x="22340" y="19769"/>
                  </a:lnTo>
                  <a:lnTo>
                    <a:pt x="24216" y="21761"/>
                  </a:lnTo>
                  <a:lnTo>
                    <a:pt x="23354" y="20709"/>
                  </a:lnTo>
                  <a:lnTo>
                    <a:pt x="26282" y="24788"/>
                  </a:lnTo>
                  <a:lnTo>
                    <a:pt x="25543" y="23604"/>
                  </a:lnTo>
                  <a:lnTo>
                    <a:pt x="26927" y="26216"/>
                  </a:lnTo>
                  <a:lnTo>
                    <a:pt x="26254" y="24647"/>
                  </a:lnTo>
                  <a:lnTo>
                    <a:pt x="27770" y="29233"/>
                  </a:lnTo>
                  <a:lnTo>
                    <a:pt x="27400" y="27729"/>
                  </a:lnTo>
                  <a:lnTo>
                    <a:pt x="27846" y="30342"/>
                  </a:lnTo>
                  <a:lnTo>
                    <a:pt x="27704" y="28509"/>
                  </a:lnTo>
                  <a:lnTo>
                    <a:pt x="27647" y="32597"/>
                  </a:lnTo>
                  <a:lnTo>
                    <a:pt x="27912" y="30417"/>
                  </a:lnTo>
                  <a:lnTo>
                    <a:pt x="27438" y="32410"/>
                  </a:lnTo>
                  <a:lnTo>
                    <a:pt x="28102" y="30502"/>
                  </a:lnTo>
                  <a:lnTo>
                    <a:pt x="26718" y="33500"/>
                  </a:lnTo>
                  <a:lnTo>
                    <a:pt x="28452" y="30896"/>
                  </a:lnTo>
                  <a:lnTo>
                    <a:pt x="27249" y="32203"/>
                  </a:lnTo>
                  <a:lnTo>
                    <a:pt x="30461" y="29844"/>
                  </a:lnTo>
                  <a:lnTo>
                    <a:pt x="26671" y="31620"/>
                  </a:lnTo>
                  <a:lnTo>
                    <a:pt x="28708" y="30915"/>
                  </a:lnTo>
                  <a:lnTo>
                    <a:pt x="26462" y="31441"/>
                  </a:lnTo>
                  <a:lnTo>
                    <a:pt x="28253" y="31188"/>
                  </a:lnTo>
                  <a:lnTo>
                    <a:pt x="23382" y="31432"/>
                  </a:lnTo>
                  <a:lnTo>
                    <a:pt x="25742" y="31592"/>
                  </a:lnTo>
                  <a:lnTo>
                    <a:pt x="23487" y="31178"/>
                  </a:lnTo>
                  <a:lnTo>
                    <a:pt x="25714" y="31855"/>
                  </a:lnTo>
                  <a:lnTo>
                    <a:pt x="22359" y="30398"/>
                  </a:lnTo>
                  <a:lnTo>
                    <a:pt x="24861" y="31940"/>
                  </a:lnTo>
                  <a:lnTo>
                    <a:pt x="23316" y="30652"/>
                  </a:lnTo>
                  <a:lnTo>
                    <a:pt x="25344" y="32936"/>
                  </a:lnTo>
                  <a:lnTo>
                    <a:pt x="23449" y="30013"/>
                  </a:lnTo>
                  <a:lnTo>
                    <a:pt x="24567" y="32353"/>
                  </a:lnTo>
                  <a:lnTo>
                    <a:pt x="23875" y="30248"/>
                  </a:lnTo>
                  <a:lnTo>
                    <a:pt x="24302" y="32128"/>
                  </a:lnTo>
                  <a:lnTo>
                    <a:pt x="23790" y="28143"/>
                  </a:lnTo>
                  <a:lnTo>
                    <a:pt x="23856" y="29928"/>
                  </a:lnTo>
                  <a:lnTo>
                    <a:pt x="23989" y="27344"/>
                  </a:lnTo>
                  <a:lnTo>
                    <a:pt x="23733" y="29139"/>
                  </a:lnTo>
                  <a:lnTo>
                    <a:pt x="24832" y="24431"/>
                  </a:lnTo>
                  <a:lnTo>
                    <a:pt x="24510" y="25511"/>
                  </a:lnTo>
                  <a:lnTo>
                    <a:pt x="25467" y="22823"/>
                  </a:lnTo>
                  <a:lnTo>
                    <a:pt x="24785" y="24337"/>
                  </a:lnTo>
                  <a:lnTo>
                    <a:pt x="27164" y="20032"/>
                  </a:lnTo>
                  <a:lnTo>
                    <a:pt x="26538" y="21029"/>
                  </a:lnTo>
                  <a:lnTo>
                    <a:pt x="28026" y="18952"/>
                  </a:lnTo>
                  <a:lnTo>
                    <a:pt x="26623" y="20512"/>
                  </a:lnTo>
                  <a:lnTo>
                    <a:pt x="29438" y="17974"/>
                  </a:lnTo>
                  <a:lnTo>
                    <a:pt x="27685" y="19243"/>
                  </a:lnTo>
                  <a:lnTo>
                    <a:pt x="29163" y="18397"/>
                  </a:lnTo>
                  <a:lnTo>
                    <a:pt x="24747" y="19685"/>
                  </a:lnTo>
                  <a:lnTo>
                    <a:pt x="27723" y="19534"/>
                  </a:lnTo>
                  <a:lnTo>
                    <a:pt x="23695" y="18886"/>
                  </a:lnTo>
                  <a:lnTo>
                    <a:pt x="25382" y="19534"/>
                  </a:lnTo>
                  <a:lnTo>
                    <a:pt x="23032" y="18228"/>
                  </a:lnTo>
                  <a:lnTo>
                    <a:pt x="26301" y="20700"/>
                  </a:lnTo>
                  <a:lnTo>
                    <a:pt x="25439" y="19957"/>
                  </a:lnTo>
                  <a:lnTo>
                    <a:pt x="27571" y="22006"/>
                  </a:lnTo>
                  <a:lnTo>
                    <a:pt x="26680" y="21029"/>
                  </a:lnTo>
                  <a:lnTo>
                    <a:pt x="29893" y="25107"/>
                  </a:lnTo>
                  <a:lnTo>
                    <a:pt x="29760" y="24938"/>
                  </a:lnTo>
                  <a:lnTo>
                    <a:pt x="31655" y="27457"/>
                  </a:lnTo>
                  <a:lnTo>
                    <a:pt x="30376" y="25126"/>
                  </a:lnTo>
                  <a:lnTo>
                    <a:pt x="32195" y="29994"/>
                  </a:lnTo>
                  <a:lnTo>
                    <a:pt x="31731" y="28265"/>
                  </a:lnTo>
                  <a:lnTo>
                    <a:pt x="32148" y="30765"/>
                  </a:lnTo>
                  <a:lnTo>
                    <a:pt x="32309" y="26987"/>
                  </a:lnTo>
                  <a:lnTo>
                    <a:pt x="31143" y="31535"/>
                  </a:lnTo>
                  <a:lnTo>
                    <a:pt x="32252" y="28951"/>
                  </a:lnTo>
                  <a:lnTo>
                    <a:pt x="30859" y="31188"/>
                  </a:lnTo>
                  <a:lnTo>
                    <a:pt x="32158" y="29543"/>
                  </a:lnTo>
                  <a:lnTo>
                    <a:pt x="28604" y="33114"/>
                  </a:lnTo>
                  <a:lnTo>
                    <a:pt x="29144" y="32616"/>
                  </a:lnTo>
                  <a:lnTo>
                    <a:pt x="26804" y="34618"/>
                  </a:lnTo>
                  <a:lnTo>
                    <a:pt x="27988" y="33763"/>
                  </a:lnTo>
                  <a:lnTo>
                    <a:pt x="23373" y="36591"/>
                  </a:lnTo>
                  <a:lnTo>
                    <a:pt x="24757" y="35896"/>
                  </a:lnTo>
                  <a:lnTo>
                    <a:pt x="21895" y="37052"/>
                  </a:lnTo>
                  <a:lnTo>
                    <a:pt x="23610" y="36544"/>
                  </a:lnTo>
                  <a:lnTo>
                    <a:pt x="18787" y="37484"/>
                  </a:lnTo>
                  <a:lnTo>
                    <a:pt x="21430" y="37353"/>
                  </a:lnTo>
                  <a:lnTo>
                    <a:pt x="18824" y="37109"/>
                  </a:lnTo>
                  <a:lnTo>
                    <a:pt x="21430" y="37738"/>
                  </a:lnTo>
                  <a:lnTo>
                    <a:pt x="17754" y="36263"/>
                  </a:lnTo>
                  <a:lnTo>
                    <a:pt x="20142" y="37663"/>
                  </a:lnTo>
                  <a:lnTo>
                    <a:pt x="18445" y="36291"/>
                  </a:lnTo>
                  <a:lnTo>
                    <a:pt x="20075" y="37992"/>
                  </a:lnTo>
                  <a:lnTo>
                    <a:pt x="17943" y="35097"/>
                  </a:lnTo>
                  <a:lnTo>
                    <a:pt x="18881" y="36686"/>
                  </a:lnTo>
                  <a:lnTo>
                    <a:pt x="18019" y="34815"/>
                  </a:lnTo>
                  <a:lnTo>
                    <a:pt x="18493" y="36084"/>
                  </a:lnTo>
                  <a:lnTo>
                    <a:pt x="17612" y="33049"/>
                  </a:lnTo>
                  <a:lnTo>
                    <a:pt x="17877" y="34270"/>
                  </a:lnTo>
                  <a:lnTo>
                    <a:pt x="17659" y="32776"/>
                  </a:lnTo>
                  <a:lnTo>
                    <a:pt x="17716" y="34853"/>
                  </a:lnTo>
                  <a:lnTo>
                    <a:pt x="17896" y="32879"/>
                  </a:lnTo>
                  <a:lnTo>
                    <a:pt x="17839" y="33349"/>
                  </a:lnTo>
                  <a:lnTo>
                    <a:pt x="17915" y="32795"/>
                  </a:lnTo>
                  <a:lnTo>
                    <a:pt x="16948" y="35736"/>
                  </a:lnTo>
                  <a:lnTo>
                    <a:pt x="17602" y="34533"/>
                  </a:lnTo>
                  <a:lnTo>
                    <a:pt x="17270" y="35088"/>
                  </a:lnTo>
                  <a:lnTo>
                    <a:pt x="17583" y="34590"/>
                  </a:lnTo>
                  <a:lnTo>
                    <a:pt x="16996" y="35417"/>
                  </a:lnTo>
                  <a:lnTo>
                    <a:pt x="17725" y="34524"/>
                  </a:lnTo>
                  <a:lnTo>
                    <a:pt x="16835" y="35454"/>
                  </a:lnTo>
                  <a:lnTo>
                    <a:pt x="17469" y="34881"/>
                  </a:lnTo>
                  <a:lnTo>
                    <a:pt x="15982" y="35962"/>
                  </a:lnTo>
                  <a:lnTo>
                    <a:pt x="16749" y="35520"/>
                  </a:lnTo>
                  <a:lnTo>
                    <a:pt x="16294" y="35765"/>
                  </a:lnTo>
                  <a:lnTo>
                    <a:pt x="17062" y="35379"/>
                  </a:lnTo>
                  <a:lnTo>
                    <a:pt x="15688" y="35934"/>
                  </a:lnTo>
                  <a:lnTo>
                    <a:pt x="16560" y="35661"/>
                  </a:lnTo>
                  <a:lnTo>
                    <a:pt x="15451" y="35924"/>
                  </a:lnTo>
                  <a:lnTo>
                    <a:pt x="16323" y="35783"/>
                  </a:lnTo>
                  <a:lnTo>
                    <a:pt x="15385" y="35887"/>
                  </a:lnTo>
                  <a:lnTo>
                    <a:pt x="16266" y="35840"/>
                  </a:lnTo>
                  <a:lnTo>
                    <a:pt x="16626" y="35812"/>
                  </a:lnTo>
                  <a:lnTo>
                    <a:pt x="17119" y="35765"/>
                  </a:lnTo>
                  <a:lnTo>
                    <a:pt x="18351" y="35548"/>
                  </a:lnTo>
                  <a:lnTo>
                    <a:pt x="18720" y="35454"/>
                  </a:lnTo>
                  <a:lnTo>
                    <a:pt x="18720" y="35454"/>
                  </a:lnTo>
                  <a:cubicBezTo>
                    <a:pt x="23203" y="34346"/>
                    <a:pt x="25932" y="29844"/>
                    <a:pt x="24813" y="25399"/>
                  </a:cubicBezTo>
                  <a:cubicBezTo>
                    <a:pt x="24055" y="22419"/>
                    <a:pt x="21705" y="20089"/>
                    <a:pt x="18692" y="19356"/>
                  </a:cubicBezTo>
                  <a:close/>
                </a:path>
              </a:pathLst>
            </a:custGeom>
            <a:solidFill>
              <a:srgbClr val="000000"/>
            </a:solidFill>
            <a:ln w="9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C7E1AF4A-C0BE-C156-4425-08B2A44249C7}"/>
                </a:ext>
              </a:extLst>
            </p:cNvPr>
            <p:cNvSpPr/>
            <p:nvPr/>
          </p:nvSpPr>
          <p:spPr>
            <a:xfrm>
              <a:off x="7288927" y="3443685"/>
              <a:ext cx="41675" cy="58505"/>
            </a:xfrm>
            <a:custGeom>
              <a:avLst/>
              <a:gdLst>
                <a:gd name="connsiteX0" fmla="*/ 11452 w 41675"/>
                <a:gd name="connsiteY0" fmla="*/ 24305 h 58505"/>
                <a:gd name="connsiteX1" fmla="*/ 11755 w 41675"/>
                <a:gd name="connsiteY1" fmla="*/ 24982 h 58505"/>
                <a:gd name="connsiteX2" fmla="*/ 11471 w 41675"/>
                <a:gd name="connsiteY2" fmla="*/ 24268 h 58505"/>
                <a:gd name="connsiteX3" fmla="*/ 11926 w 41675"/>
                <a:gd name="connsiteY3" fmla="*/ 25593 h 58505"/>
                <a:gd name="connsiteX4" fmla="*/ 11594 w 41675"/>
                <a:gd name="connsiteY4" fmla="*/ 21251 h 58505"/>
                <a:gd name="connsiteX5" fmla="*/ 11395 w 41675"/>
                <a:gd name="connsiteY5" fmla="*/ 22341 h 58505"/>
                <a:gd name="connsiteX6" fmla="*/ 11395 w 41675"/>
                <a:gd name="connsiteY6" fmla="*/ 22341 h 58505"/>
                <a:gd name="connsiteX7" fmla="*/ 11035 w 41675"/>
                <a:gd name="connsiteY7" fmla="*/ 24409 h 58505"/>
                <a:gd name="connsiteX8" fmla="*/ 11016 w 41675"/>
                <a:gd name="connsiteY8" fmla="*/ 24521 h 58505"/>
                <a:gd name="connsiteX9" fmla="*/ 10666 w 41675"/>
                <a:gd name="connsiteY9" fmla="*/ 26626 h 58505"/>
                <a:gd name="connsiteX10" fmla="*/ 10618 w 41675"/>
                <a:gd name="connsiteY10" fmla="*/ 27021 h 58505"/>
                <a:gd name="connsiteX11" fmla="*/ 10343 w 41675"/>
                <a:gd name="connsiteY11" fmla="*/ 29324 h 58505"/>
                <a:gd name="connsiteX12" fmla="*/ 10315 w 41675"/>
                <a:gd name="connsiteY12" fmla="*/ 29596 h 58505"/>
                <a:gd name="connsiteX13" fmla="*/ 10116 w 41675"/>
                <a:gd name="connsiteY13" fmla="*/ 31824 h 58505"/>
                <a:gd name="connsiteX14" fmla="*/ 10088 w 41675"/>
                <a:gd name="connsiteY14" fmla="*/ 32951 h 58505"/>
                <a:gd name="connsiteX15" fmla="*/ 10182 w 41675"/>
                <a:gd name="connsiteY15" fmla="*/ 35658 h 58505"/>
                <a:gd name="connsiteX16" fmla="*/ 10230 w 41675"/>
                <a:gd name="connsiteY16" fmla="*/ 36278 h 58505"/>
                <a:gd name="connsiteX17" fmla="*/ 10448 w 41675"/>
                <a:gd name="connsiteY17" fmla="*/ 38393 h 58505"/>
                <a:gd name="connsiteX18" fmla="*/ 10931 w 41675"/>
                <a:gd name="connsiteY18" fmla="*/ 40526 h 58505"/>
                <a:gd name="connsiteX19" fmla="*/ 11661 w 41675"/>
                <a:gd name="connsiteY19" fmla="*/ 42594 h 58505"/>
                <a:gd name="connsiteX20" fmla="*/ 11661 w 41675"/>
                <a:gd name="connsiteY20" fmla="*/ 42594 h 58505"/>
                <a:gd name="connsiteX21" fmla="*/ 15290 w 41675"/>
                <a:gd name="connsiteY21" fmla="*/ 47208 h 58505"/>
                <a:gd name="connsiteX22" fmla="*/ 16522 w 41675"/>
                <a:gd name="connsiteY22" fmla="*/ 48016 h 58505"/>
                <a:gd name="connsiteX23" fmla="*/ 16522 w 41675"/>
                <a:gd name="connsiteY23" fmla="*/ 48016 h 58505"/>
                <a:gd name="connsiteX24" fmla="*/ 20530 w 41675"/>
                <a:gd name="connsiteY24" fmla="*/ 49492 h 58505"/>
                <a:gd name="connsiteX25" fmla="*/ 21933 w 41675"/>
                <a:gd name="connsiteY25" fmla="*/ 49661 h 58505"/>
                <a:gd name="connsiteX26" fmla="*/ 21933 w 41675"/>
                <a:gd name="connsiteY26" fmla="*/ 49661 h 58505"/>
                <a:gd name="connsiteX27" fmla="*/ 27059 w 41675"/>
                <a:gd name="connsiteY27" fmla="*/ 48843 h 58505"/>
                <a:gd name="connsiteX28" fmla="*/ 28689 w 41675"/>
                <a:gd name="connsiteY28" fmla="*/ 48082 h 58505"/>
                <a:gd name="connsiteX29" fmla="*/ 28689 w 41675"/>
                <a:gd name="connsiteY29" fmla="*/ 48082 h 58505"/>
                <a:gd name="connsiteX30" fmla="*/ 32215 w 41675"/>
                <a:gd name="connsiteY30" fmla="*/ 45197 h 58505"/>
                <a:gd name="connsiteX31" fmla="*/ 34432 w 41675"/>
                <a:gd name="connsiteY31" fmla="*/ 42199 h 58505"/>
                <a:gd name="connsiteX32" fmla="*/ 34953 w 41675"/>
                <a:gd name="connsiteY32" fmla="*/ 41428 h 58505"/>
                <a:gd name="connsiteX33" fmla="*/ 36213 w 41675"/>
                <a:gd name="connsiteY33" fmla="*/ 39314 h 58505"/>
                <a:gd name="connsiteX34" fmla="*/ 36895 w 41675"/>
                <a:gd name="connsiteY34" fmla="*/ 37895 h 58505"/>
                <a:gd name="connsiteX35" fmla="*/ 38592 w 41675"/>
                <a:gd name="connsiteY35" fmla="*/ 33459 h 58505"/>
                <a:gd name="connsiteX36" fmla="*/ 39198 w 41675"/>
                <a:gd name="connsiteY36" fmla="*/ 30649 h 58505"/>
                <a:gd name="connsiteX37" fmla="*/ 39322 w 41675"/>
                <a:gd name="connsiteY37" fmla="*/ 28262 h 58505"/>
                <a:gd name="connsiteX38" fmla="*/ 39218 w 41675"/>
                <a:gd name="connsiteY38" fmla="*/ 26335 h 58505"/>
                <a:gd name="connsiteX39" fmla="*/ 38630 w 41675"/>
                <a:gd name="connsiteY39" fmla="*/ 22614 h 58505"/>
                <a:gd name="connsiteX40" fmla="*/ 38298 w 41675"/>
                <a:gd name="connsiteY40" fmla="*/ 21232 h 58505"/>
                <a:gd name="connsiteX41" fmla="*/ 37587 w 41675"/>
                <a:gd name="connsiteY41" fmla="*/ 19005 h 58505"/>
                <a:gd name="connsiteX42" fmla="*/ 36801 w 41675"/>
                <a:gd name="connsiteY42" fmla="*/ 17219 h 58505"/>
                <a:gd name="connsiteX43" fmla="*/ 35171 w 41675"/>
                <a:gd name="connsiteY43" fmla="*/ 14372 h 58505"/>
                <a:gd name="connsiteX44" fmla="*/ 34830 w 41675"/>
                <a:gd name="connsiteY44" fmla="*/ 13817 h 58505"/>
                <a:gd name="connsiteX45" fmla="*/ 34034 w 41675"/>
                <a:gd name="connsiteY45" fmla="*/ 12633 h 58505"/>
                <a:gd name="connsiteX46" fmla="*/ 31305 w 41675"/>
                <a:gd name="connsiteY46" fmla="*/ 9936 h 58505"/>
                <a:gd name="connsiteX47" fmla="*/ 29608 w 41675"/>
                <a:gd name="connsiteY47" fmla="*/ 8817 h 58505"/>
                <a:gd name="connsiteX48" fmla="*/ 26377 w 41675"/>
                <a:gd name="connsiteY48" fmla="*/ 7455 h 58505"/>
                <a:gd name="connsiteX49" fmla="*/ 25410 w 41675"/>
                <a:gd name="connsiteY49" fmla="*/ 7239 h 58505"/>
                <a:gd name="connsiteX50" fmla="*/ 21791 w 41675"/>
                <a:gd name="connsiteY50" fmla="*/ 7116 h 58505"/>
                <a:gd name="connsiteX51" fmla="*/ 20274 w 41675"/>
                <a:gd name="connsiteY51" fmla="*/ 7342 h 58505"/>
                <a:gd name="connsiteX52" fmla="*/ 17915 w 41675"/>
                <a:gd name="connsiteY52" fmla="*/ 8000 h 58505"/>
                <a:gd name="connsiteX53" fmla="*/ 16939 w 41675"/>
                <a:gd name="connsiteY53" fmla="*/ 8404 h 58505"/>
                <a:gd name="connsiteX54" fmla="*/ 16939 w 41675"/>
                <a:gd name="connsiteY54" fmla="*/ 8404 h 58505"/>
                <a:gd name="connsiteX55" fmla="*/ 13508 w 41675"/>
                <a:gd name="connsiteY55" fmla="*/ 10772 h 58505"/>
                <a:gd name="connsiteX56" fmla="*/ 12476 w 41675"/>
                <a:gd name="connsiteY56" fmla="*/ 11872 h 58505"/>
                <a:gd name="connsiteX57" fmla="*/ 11206 w 41675"/>
                <a:gd name="connsiteY57" fmla="*/ 13535 h 58505"/>
                <a:gd name="connsiteX58" fmla="*/ 10694 w 41675"/>
                <a:gd name="connsiteY58" fmla="*/ 14372 h 58505"/>
                <a:gd name="connsiteX59" fmla="*/ 9633 w 41675"/>
                <a:gd name="connsiteY59" fmla="*/ 16768 h 58505"/>
                <a:gd name="connsiteX60" fmla="*/ 9121 w 41675"/>
                <a:gd name="connsiteY60" fmla="*/ 18516 h 58505"/>
                <a:gd name="connsiteX61" fmla="*/ 8865 w 41675"/>
                <a:gd name="connsiteY61" fmla="*/ 19578 h 58505"/>
                <a:gd name="connsiteX62" fmla="*/ 8647 w 41675"/>
                <a:gd name="connsiteY62" fmla="*/ 20790 h 58505"/>
                <a:gd name="connsiteX63" fmla="*/ 8524 w 41675"/>
                <a:gd name="connsiteY63" fmla="*/ 23413 h 58505"/>
                <a:gd name="connsiteX64" fmla="*/ 8761 w 41675"/>
                <a:gd name="connsiteY64" fmla="*/ 26420 h 58505"/>
                <a:gd name="connsiteX65" fmla="*/ 9017 w 41675"/>
                <a:gd name="connsiteY65" fmla="*/ 27980 h 58505"/>
                <a:gd name="connsiteX66" fmla="*/ 9453 w 41675"/>
                <a:gd name="connsiteY66" fmla="*/ 29831 h 58505"/>
                <a:gd name="connsiteX67" fmla="*/ 9851 w 41675"/>
                <a:gd name="connsiteY67" fmla="*/ 31100 h 58505"/>
                <a:gd name="connsiteX68" fmla="*/ 11130 w 41675"/>
                <a:gd name="connsiteY68" fmla="*/ 34446 h 58505"/>
                <a:gd name="connsiteX69" fmla="*/ 11774 w 41675"/>
                <a:gd name="connsiteY69" fmla="*/ 35827 h 58505"/>
                <a:gd name="connsiteX70" fmla="*/ 12561 w 41675"/>
                <a:gd name="connsiteY70" fmla="*/ 37228 h 58505"/>
                <a:gd name="connsiteX71" fmla="*/ 13291 w 41675"/>
                <a:gd name="connsiteY71" fmla="*/ 38355 h 58505"/>
                <a:gd name="connsiteX72" fmla="*/ 15110 w 41675"/>
                <a:gd name="connsiteY72" fmla="*/ 40789 h 58505"/>
                <a:gd name="connsiteX73" fmla="*/ 15252 w 41675"/>
                <a:gd name="connsiteY73" fmla="*/ 40977 h 58505"/>
                <a:gd name="connsiteX74" fmla="*/ 15697 w 41675"/>
                <a:gd name="connsiteY74" fmla="*/ 41541 h 58505"/>
                <a:gd name="connsiteX75" fmla="*/ 17119 w 41675"/>
                <a:gd name="connsiteY75" fmla="*/ 43026 h 58505"/>
                <a:gd name="connsiteX76" fmla="*/ 18502 w 41675"/>
                <a:gd name="connsiteY76" fmla="*/ 44210 h 58505"/>
                <a:gd name="connsiteX77" fmla="*/ 18502 w 41675"/>
                <a:gd name="connsiteY77" fmla="*/ 44210 h 58505"/>
                <a:gd name="connsiteX78" fmla="*/ 26121 w 41675"/>
                <a:gd name="connsiteY78" fmla="*/ 46701 h 58505"/>
                <a:gd name="connsiteX79" fmla="*/ 27107 w 41675"/>
                <a:gd name="connsiteY79" fmla="*/ 46626 h 58505"/>
                <a:gd name="connsiteX80" fmla="*/ 27107 w 41675"/>
                <a:gd name="connsiteY80" fmla="*/ 46626 h 58505"/>
                <a:gd name="connsiteX81" fmla="*/ 31570 w 41675"/>
                <a:gd name="connsiteY81" fmla="*/ 45244 h 58505"/>
                <a:gd name="connsiteX82" fmla="*/ 32982 w 41675"/>
                <a:gd name="connsiteY82" fmla="*/ 44436 h 58505"/>
                <a:gd name="connsiteX83" fmla="*/ 33683 w 41675"/>
                <a:gd name="connsiteY83" fmla="*/ 43985 h 58505"/>
                <a:gd name="connsiteX84" fmla="*/ 35095 w 41675"/>
                <a:gd name="connsiteY84" fmla="*/ 43017 h 58505"/>
                <a:gd name="connsiteX85" fmla="*/ 35095 w 41675"/>
                <a:gd name="connsiteY85" fmla="*/ 43017 h 58505"/>
                <a:gd name="connsiteX86" fmla="*/ 38914 w 41675"/>
                <a:gd name="connsiteY86" fmla="*/ 38177 h 58505"/>
                <a:gd name="connsiteX87" fmla="*/ 40070 w 41675"/>
                <a:gd name="connsiteY87" fmla="*/ 35151 h 58505"/>
                <a:gd name="connsiteX88" fmla="*/ 40601 w 41675"/>
                <a:gd name="connsiteY88" fmla="*/ 33252 h 58505"/>
                <a:gd name="connsiteX89" fmla="*/ 41017 w 41675"/>
                <a:gd name="connsiteY89" fmla="*/ 30903 h 58505"/>
                <a:gd name="connsiteX90" fmla="*/ 41179 w 41675"/>
                <a:gd name="connsiteY90" fmla="*/ 29324 h 58505"/>
                <a:gd name="connsiteX91" fmla="*/ 41283 w 41675"/>
                <a:gd name="connsiteY91" fmla="*/ 24897 h 58505"/>
                <a:gd name="connsiteX92" fmla="*/ 41226 w 41675"/>
                <a:gd name="connsiteY92" fmla="*/ 23572 h 58505"/>
                <a:gd name="connsiteX93" fmla="*/ 40932 w 41675"/>
                <a:gd name="connsiteY93" fmla="*/ 20762 h 58505"/>
                <a:gd name="connsiteX94" fmla="*/ 40648 w 41675"/>
                <a:gd name="connsiteY94" fmla="*/ 19202 h 58505"/>
                <a:gd name="connsiteX95" fmla="*/ 39549 w 41675"/>
                <a:gd name="connsiteY95" fmla="*/ 14983 h 58505"/>
                <a:gd name="connsiteX96" fmla="*/ 38781 w 41675"/>
                <a:gd name="connsiteY96" fmla="*/ 12953 h 58505"/>
                <a:gd name="connsiteX97" fmla="*/ 37673 w 41675"/>
                <a:gd name="connsiteY97" fmla="*/ 10744 h 58505"/>
                <a:gd name="connsiteX98" fmla="*/ 37113 w 41675"/>
                <a:gd name="connsiteY98" fmla="*/ 9757 h 58505"/>
                <a:gd name="connsiteX99" fmla="*/ 35294 w 41675"/>
                <a:gd name="connsiteY99" fmla="*/ 6928 h 58505"/>
                <a:gd name="connsiteX100" fmla="*/ 33626 w 41675"/>
                <a:gd name="connsiteY100" fmla="*/ 4927 h 58505"/>
                <a:gd name="connsiteX101" fmla="*/ 32451 w 41675"/>
                <a:gd name="connsiteY101" fmla="*/ 3827 h 58505"/>
                <a:gd name="connsiteX102" fmla="*/ 32091 w 41675"/>
                <a:gd name="connsiteY102" fmla="*/ 3498 h 58505"/>
                <a:gd name="connsiteX103" fmla="*/ 30840 w 41675"/>
                <a:gd name="connsiteY103" fmla="*/ 2436 h 58505"/>
                <a:gd name="connsiteX104" fmla="*/ 30840 w 41675"/>
                <a:gd name="connsiteY104" fmla="*/ 2436 h 58505"/>
                <a:gd name="connsiteX105" fmla="*/ 25192 w 41675"/>
                <a:gd name="connsiteY105" fmla="*/ -54 h 58505"/>
                <a:gd name="connsiteX106" fmla="*/ 24207 w 41675"/>
                <a:gd name="connsiteY106" fmla="*/ -177 h 58505"/>
                <a:gd name="connsiteX107" fmla="*/ 24207 w 41675"/>
                <a:gd name="connsiteY107" fmla="*/ -177 h 58505"/>
                <a:gd name="connsiteX108" fmla="*/ 20303 w 41675"/>
                <a:gd name="connsiteY108" fmla="*/ 49 h 58505"/>
                <a:gd name="connsiteX109" fmla="*/ 19005 w 41675"/>
                <a:gd name="connsiteY109" fmla="*/ 368 h 58505"/>
                <a:gd name="connsiteX110" fmla="*/ 16228 w 41675"/>
                <a:gd name="connsiteY110" fmla="*/ 1477 h 58505"/>
                <a:gd name="connsiteX111" fmla="*/ 14920 w 41675"/>
                <a:gd name="connsiteY111" fmla="*/ 2229 h 58505"/>
                <a:gd name="connsiteX112" fmla="*/ 13177 w 41675"/>
                <a:gd name="connsiteY112" fmla="*/ 3470 h 58505"/>
                <a:gd name="connsiteX113" fmla="*/ 11812 w 41675"/>
                <a:gd name="connsiteY113" fmla="*/ 4663 h 58505"/>
                <a:gd name="connsiteX114" fmla="*/ 10258 w 41675"/>
                <a:gd name="connsiteY114" fmla="*/ 6355 h 58505"/>
                <a:gd name="connsiteX115" fmla="*/ 9131 w 41675"/>
                <a:gd name="connsiteY115" fmla="*/ 7878 h 58505"/>
                <a:gd name="connsiteX116" fmla="*/ 7728 w 41675"/>
                <a:gd name="connsiteY116" fmla="*/ 10462 h 58505"/>
                <a:gd name="connsiteX117" fmla="*/ 6989 w 41675"/>
                <a:gd name="connsiteY117" fmla="*/ 12417 h 58505"/>
                <a:gd name="connsiteX118" fmla="*/ 6657 w 41675"/>
                <a:gd name="connsiteY118" fmla="*/ 13450 h 58505"/>
                <a:gd name="connsiteX119" fmla="*/ 6070 w 41675"/>
                <a:gd name="connsiteY119" fmla="*/ 15678 h 58505"/>
                <a:gd name="connsiteX120" fmla="*/ 5786 w 41675"/>
                <a:gd name="connsiteY120" fmla="*/ 17144 h 58505"/>
                <a:gd name="connsiteX121" fmla="*/ 5463 w 41675"/>
                <a:gd name="connsiteY121" fmla="*/ 19794 h 58505"/>
                <a:gd name="connsiteX122" fmla="*/ 5387 w 41675"/>
                <a:gd name="connsiteY122" fmla="*/ 20960 h 58505"/>
                <a:gd name="connsiteX123" fmla="*/ 5331 w 41675"/>
                <a:gd name="connsiteY123" fmla="*/ 25217 h 58505"/>
                <a:gd name="connsiteX124" fmla="*/ 5359 w 41675"/>
                <a:gd name="connsiteY124" fmla="*/ 26053 h 58505"/>
                <a:gd name="connsiteX125" fmla="*/ 5577 w 41675"/>
                <a:gd name="connsiteY125" fmla="*/ 29399 h 58505"/>
                <a:gd name="connsiteX126" fmla="*/ 5738 w 41675"/>
                <a:gd name="connsiteY126" fmla="*/ 30715 h 58505"/>
                <a:gd name="connsiteX127" fmla="*/ 7008 w 41675"/>
                <a:gd name="connsiteY127" fmla="*/ 37444 h 58505"/>
                <a:gd name="connsiteX128" fmla="*/ 7235 w 41675"/>
                <a:gd name="connsiteY128" fmla="*/ 38412 h 58505"/>
                <a:gd name="connsiteX129" fmla="*/ 8145 w 41675"/>
                <a:gd name="connsiteY129" fmla="*/ 41579 h 58505"/>
                <a:gd name="connsiteX130" fmla="*/ 8354 w 41675"/>
                <a:gd name="connsiteY130" fmla="*/ 42246 h 58505"/>
                <a:gd name="connsiteX131" fmla="*/ 10125 w 41675"/>
                <a:gd name="connsiteY131" fmla="*/ 47189 h 58505"/>
                <a:gd name="connsiteX132" fmla="*/ 11130 w 41675"/>
                <a:gd name="connsiteY132" fmla="*/ 49266 h 58505"/>
                <a:gd name="connsiteX133" fmla="*/ 12201 w 41675"/>
                <a:gd name="connsiteY133" fmla="*/ 50986 h 58505"/>
                <a:gd name="connsiteX134" fmla="*/ 12551 w 41675"/>
                <a:gd name="connsiteY134" fmla="*/ 51512 h 58505"/>
                <a:gd name="connsiteX135" fmla="*/ 13556 w 41675"/>
                <a:gd name="connsiteY135" fmla="*/ 52941 h 58505"/>
                <a:gd name="connsiteX136" fmla="*/ 16162 w 41675"/>
                <a:gd name="connsiteY136" fmla="*/ 55544 h 58505"/>
                <a:gd name="connsiteX137" fmla="*/ 17147 w 41675"/>
                <a:gd name="connsiteY137" fmla="*/ 56240 h 58505"/>
                <a:gd name="connsiteX138" fmla="*/ 17147 w 41675"/>
                <a:gd name="connsiteY138" fmla="*/ 56240 h 58505"/>
                <a:gd name="connsiteX139" fmla="*/ 24216 w 41675"/>
                <a:gd name="connsiteY139" fmla="*/ 58223 h 58505"/>
                <a:gd name="connsiteX140" fmla="*/ 25306 w 41675"/>
                <a:gd name="connsiteY140" fmla="*/ 58147 h 58505"/>
                <a:gd name="connsiteX141" fmla="*/ 27287 w 41675"/>
                <a:gd name="connsiteY141" fmla="*/ 57828 h 58505"/>
                <a:gd name="connsiteX142" fmla="*/ 28159 w 41675"/>
                <a:gd name="connsiteY142" fmla="*/ 57602 h 58505"/>
                <a:gd name="connsiteX143" fmla="*/ 28159 w 41675"/>
                <a:gd name="connsiteY143" fmla="*/ 57602 h 58505"/>
                <a:gd name="connsiteX144" fmla="*/ 34593 w 41675"/>
                <a:gd name="connsiteY144" fmla="*/ 52988 h 58505"/>
                <a:gd name="connsiteX145" fmla="*/ 36052 w 41675"/>
                <a:gd name="connsiteY145" fmla="*/ 50751 h 58505"/>
                <a:gd name="connsiteX146" fmla="*/ 36981 w 41675"/>
                <a:gd name="connsiteY146" fmla="*/ 48966 h 58505"/>
                <a:gd name="connsiteX147" fmla="*/ 37692 w 41675"/>
                <a:gd name="connsiteY147" fmla="*/ 47236 h 58505"/>
                <a:gd name="connsiteX148" fmla="*/ 38374 w 41675"/>
                <a:gd name="connsiteY148" fmla="*/ 44831 h 58505"/>
                <a:gd name="connsiteX149" fmla="*/ 39123 w 41675"/>
                <a:gd name="connsiteY149" fmla="*/ 40160 h 58505"/>
                <a:gd name="connsiteX150" fmla="*/ 39246 w 41675"/>
                <a:gd name="connsiteY150" fmla="*/ 38994 h 58505"/>
                <a:gd name="connsiteX151" fmla="*/ 39388 w 41675"/>
                <a:gd name="connsiteY151" fmla="*/ 35996 h 58505"/>
                <a:gd name="connsiteX152" fmla="*/ 39322 w 41675"/>
                <a:gd name="connsiteY152" fmla="*/ 34089 h 58505"/>
                <a:gd name="connsiteX153" fmla="*/ 38611 w 41675"/>
                <a:gd name="connsiteY153" fmla="*/ 28525 h 58505"/>
                <a:gd name="connsiteX154" fmla="*/ 38507 w 41675"/>
                <a:gd name="connsiteY154" fmla="*/ 27867 h 58505"/>
                <a:gd name="connsiteX155" fmla="*/ 37891 w 41675"/>
                <a:gd name="connsiteY155" fmla="*/ 24634 h 58505"/>
                <a:gd name="connsiteX156" fmla="*/ 37199 w 41675"/>
                <a:gd name="connsiteY156" fmla="*/ 22379 h 58505"/>
                <a:gd name="connsiteX157" fmla="*/ 34792 w 41675"/>
                <a:gd name="connsiteY157" fmla="*/ 16749 h 58505"/>
                <a:gd name="connsiteX158" fmla="*/ 34375 w 41675"/>
                <a:gd name="connsiteY158" fmla="*/ 15894 h 58505"/>
                <a:gd name="connsiteX159" fmla="*/ 33077 w 41675"/>
                <a:gd name="connsiteY159" fmla="*/ 13460 h 58505"/>
                <a:gd name="connsiteX160" fmla="*/ 32158 w 41675"/>
                <a:gd name="connsiteY160" fmla="*/ 12022 h 58505"/>
                <a:gd name="connsiteX161" fmla="*/ 29968 w 41675"/>
                <a:gd name="connsiteY161" fmla="*/ 9127 h 58505"/>
                <a:gd name="connsiteX162" fmla="*/ 29968 w 41675"/>
                <a:gd name="connsiteY162" fmla="*/ 9127 h 58505"/>
                <a:gd name="connsiteX163" fmla="*/ 26955 w 41675"/>
                <a:gd name="connsiteY163" fmla="*/ 6374 h 58505"/>
                <a:gd name="connsiteX164" fmla="*/ 25894 w 41675"/>
                <a:gd name="connsiteY164" fmla="*/ 5725 h 58505"/>
                <a:gd name="connsiteX165" fmla="*/ 25894 w 41675"/>
                <a:gd name="connsiteY165" fmla="*/ 5725 h 58505"/>
                <a:gd name="connsiteX166" fmla="*/ 14702 w 41675"/>
                <a:gd name="connsiteY166" fmla="*/ 5359 h 58505"/>
                <a:gd name="connsiteX167" fmla="*/ 12116 w 41675"/>
                <a:gd name="connsiteY167" fmla="*/ 6740 h 58505"/>
                <a:gd name="connsiteX168" fmla="*/ 10685 w 41675"/>
                <a:gd name="connsiteY168" fmla="*/ 7643 h 58505"/>
                <a:gd name="connsiteX169" fmla="*/ 9055 w 41675"/>
                <a:gd name="connsiteY169" fmla="*/ 8864 h 58505"/>
                <a:gd name="connsiteX170" fmla="*/ 7122 w 41675"/>
                <a:gd name="connsiteY170" fmla="*/ 10706 h 58505"/>
                <a:gd name="connsiteX171" fmla="*/ 4013 w 41675"/>
                <a:gd name="connsiteY171" fmla="*/ 14465 h 58505"/>
                <a:gd name="connsiteX172" fmla="*/ 2222 w 41675"/>
                <a:gd name="connsiteY172" fmla="*/ 17510 h 58505"/>
                <a:gd name="connsiteX173" fmla="*/ 1265 w 41675"/>
                <a:gd name="connsiteY173" fmla="*/ 19982 h 58505"/>
                <a:gd name="connsiteX174" fmla="*/ 735 w 41675"/>
                <a:gd name="connsiteY174" fmla="*/ 21787 h 58505"/>
                <a:gd name="connsiteX175" fmla="*/ -184 w 41675"/>
                <a:gd name="connsiteY175" fmla="*/ 26288 h 58505"/>
                <a:gd name="connsiteX176" fmla="*/ -393 w 41675"/>
                <a:gd name="connsiteY176" fmla="*/ 29108 h 58505"/>
                <a:gd name="connsiteX177" fmla="*/ -241 w 41675"/>
                <a:gd name="connsiteY177" fmla="*/ 31711 h 58505"/>
                <a:gd name="connsiteX178" fmla="*/ -109 w 41675"/>
                <a:gd name="connsiteY178" fmla="*/ 32933 h 58505"/>
                <a:gd name="connsiteX179" fmla="*/ 526 w 41675"/>
                <a:gd name="connsiteY179" fmla="*/ 36720 h 58505"/>
                <a:gd name="connsiteX180" fmla="*/ 1038 w 41675"/>
                <a:gd name="connsiteY180" fmla="*/ 38665 h 58505"/>
                <a:gd name="connsiteX181" fmla="*/ 1625 w 41675"/>
                <a:gd name="connsiteY181" fmla="*/ 40272 h 58505"/>
                <a:gd name="connsiteX182" fmla="*/ 1625 w 41675"/>
                <a:gd name="connsiteY182" fmla="*/ 40272 h 58505"/>
                <a:gd name="connsiteX183" fmla="*/ 3739 w 41675"/>
                <a:gd name="connsiteY183" fmla="*/ 43825 h 58505"/>
                <a:gd name="connsiteX184" fmla="*/ 5463 w 41675"/>
                <a:gd name="connsiteY184" fmla="*/ 45770 h 58505"/>
                <a:gd name="connsiteX185" fmla="*/ 5463 w 41675"/>
                <a:gd name="connsiteY185" fmla="*/ 45770 h 58505"/>
                <a:gd name="connsiteX186" fmla="*/ 10599 w 41675"/>
                <a:gd name="connsiteY186" fmla="*/ 49050 h 58505"/>
                <a:gd name="connsiteX187" fmla="*/ 11661 w 41675"/>
                <a:gd name="connsiteY187" fmla="*/ 49370 h 58505"/>
                <a:gd name="connsiteX188" fmla="*/ 15442 w 41675"/>
                <a:gd name="connsiteY188" fmla="*/ 49840 h 58505"/>
                <a:gd name="connsiteX189" fmla="*/ 18047 w 41675"/>
                <a:gd name="connsiteY189" fmla="*/ 49708 h 58505"/>
                <a:gd name="connsiteX190" fmla="*/ 18047 w 41675"/>
                <a:gd name="connsiteY190" fmla="*/ 49708 h 58505"/>
                <a:gd name="connsiteX191" fmla="*/ 22122 w 41675"/>
                <a:gd name="connsiteY191" fmla="*/ 48740 h 58505"/>
                <a:gd name="connsiteX192" fmla="*/ 23667 w 41675"/>
                <a:gd name="connsiteY192" fmla="*/ 48044 h 58505"/>
                <a:gd name="connsiteX193" fmla="*/ 25439 w 41675"/>
                <a:gd name="connsiteY193" fmla="*/ 47039 h 58505"/>
                <a:gd name="connsiteX194" fmla="*/ 27761 w 41675"/>
                <a:gd name="connsiteY194" fmla="*/ 45441 h 58505"/>
                <a:gd name="connsiteX195" fmla="*/ 29912 w 41675"/>
                <a:gd name="connsiteY195" fmla="*/ 43505 h 58505"/>
                <a:gd name="connsiteX196" fmla="*/ 30831 w 41675"/>
                <a:gd name="connsiteY196" fmla="*/ 42434 h 58505"/>
                <a:gd name="connsiteX197" fmla="*/ 31873 w 41675"/>
                <a:gd name="connsiteY197" fmla="*/ 40987 h 58505"/>
                <a:gd name="connsiteX198" fmla="*/ 32707 w 41675"/>
                <a:gd name="connsiteY198" fmla="*/ 39615 h 58505"/>
                <a:gd name="connsiteX199" fmla="*/ 32707 w 41675"/>
                <a:gd name="connsiteY199" fmla="*/ 39615 h 58505"/>
                <a:gd name="connsiteX200" fmla="*/ 28992 w 41675"/>
                <a:gd name="connsiteY200" fmla="*/ 24803 h 58505"/>
                <a:gd name="connsiteX201" fmla="*/ 14267 w 41675"/>
                <a:gd name="connsiteY201" fmla="*/ 28168 h 58505"/>
                <a:gd name="connsiteX202" fmla="*/ 13508 w 41675"/>
                <a:gd name="connsiteY202" fmla="*/ 29333 h 58505"/>
                <a:gd name="connsiteX203" fmla="*/ 15243 w 41675"/>
                <a:gd name="connsiteY203" fmla="*/ 27576 h 58505"/>
                <a:gd name="connsiteX204" fmla="*/ 12561 w 41675"/>
                <a:gd name="connsiteY204" fmla="*/ 29371 h 58505"/>
                <a:gd name="connsiteX205" fmla="*/ 12267 w 41675"/>
                <a:gd name="connsiteY205" fmla="*/ 29587 h 58505"/>
                <a:gd name="connsiteX206" fmla="*/ 9623 w 41675"/>
                <a:gd name="connsiteY206" fmla="*/ 31579 h 58505"/>
                <a:gd name="connsiteX207" fmla="*/ 9623 w 41675"/>
                <a:gd name="connsiteY207" fmla="*/ 31579 h 58505"/>
                <a:gd name="connsiteX208" fmla="*/ 8448 w 41675"/>
                <a:gd name="connsiteY208" fmla="*/ 40235 h 58505"/>
                <a:gd name="connsiteX209" fmla="*/ 17176 w 41675"/>
                <a:gd name="connsiteY209" fmla="*/ 41410 h 58505"/>
                <a:gd name="connsiteX210" fmla="*/ 19820 w 41675"/>
                <a:gd name="connsiteY210" fmla="*/ 39417 h 58505"/>
                <a:gd name="connsiteX211" fmla="*/ 19526 w 41675"/>
                <a:gd name="connsiteY211" fmla="*/ 39624 h 58505"/>
                <a:gd name="connsiteX212" fmla="*/ 22217 w 41675"/>
                <a:gd name="connsiteY212" fmla="*/ 37829 h 58505"/>
                <a:gd name="connsiteX213" fmla="*/ 22217 w 41675"/>
                <a:gd name="connsiteY213" fmla="*/ 37829 h 58505"/>
                <a:gd name="connsiteX214" fmla="*/ 23894 w 41675"/>
                <a:gd name="connsiteY214" fmla="*/ 29248 h 58505"/>
                <a:gd name="connsiteX215" fmla="*/ 15243 w 41675"/>
                <a:gd name="connsiteY215" fmla="*/ 27576 h 58505"/>
                <a:gd name="connsiteX216" fmla="*/ 12494 w 41675"/>
                <a:gd name="connsiteY216" fmla="*/ 32745 h 58505"/>
                <a:gd name="connsiteX217" fmla="*/ 12514 w 41675"/>
                <a:gd name="connsiteY217" fmla="*/ 34136 h 58505"/>
                <a:gd name="connsiteX218" fmla="*/ 16067 w 41675"/>
                <a:gd name="connsiteY218" fmla="*/ 26082 h 58505"/>
                <a:gd name="connsiteX219" fmla="*/ 14863 w 41675"/>
                <a:gd name="connsiteY219" fmla="*/ 27162 h 58505"/>
                <a:gd name="connsiteX220" fmla="*/ 14901 w 41675"/>
                <a:gd name="connsiteY220" fmla="*/ 27125 h 58505"/>
                <a:gd name="connsiteX221" fmla="*/ 13859 w 41675"/>
                <a:gd name="connsiteY221" fmla="*/ 28065 h 58505"/>
                <a:gd name="connsiteX222" fmla="*/ 14958 w 41675"/>
                <a:gd name="connsiteY222" fmla="*/ 27190 h 58505"/>
                <a:gd name="connsiteX223" fmla="*/ 12646 w 41675"/>
                <a:gd name="connsiteY223" fmla="*/ 28788 h 58505"/>
                <a:gd name="connsiteX224" fmla="*/ 13850 w 41675"/>
                <a:gd name="connsiteY224" fmla="*/ 28065 h 58505"/>
                <a:gd name="connsiteX225" fmla="*/ 12343 w 41675"/>
                <a:gd name="connsiteY225" fmla="*/ 28844 h 58505"/>
                <a:gd name="connsiteX226" fmla="*/ 16977 w 41675"/>
                <a:gd name="connsiteY226" fmla="*/ 27594 h 58505"/>
                <a:gd name="connsiteX227" fmla="*/ 14371 w 41675"/>
                <a:gd name="connsiteY227" fmla="*/ 27726 h 58505"/>
                <a:gd name="connsiteX228" fmla="*/ 18142 w 41675"/>
                <a:gd name="connsiteY228" fmla="*/ 28187 h 58505"/>
                <a:gd name="connsiteX229" fmla="*/ 17091 w 41675"/>
                <a:gd name="connsiteY229" fmla="*/ 27867 h 58505"/>
                <a:gd name="connsiteX230" fmla="*/ 22227 w 41675"/>
                <a:gd name="connsiteY230" fmla="*/ 31156 h 58505"/>
                <a:gd name="connsiteX231" fmla="*/ 20502 w 41675"/>
                <a:gd name="connsiteY231" fmla="*/ 29211 h 58505"/>
                <a:gd name="connsiteX232" fmla="*/ 22814 w 41675"/>
                <a:gd name="connsiteY232" fmla="*/ 33337 h 58505"/>
                <a:gd name="connsiteX233" fmla="*/ 22321 w 41675"/>
                <a:gd name="connsiteY233" fmla="*/ 31701 h 58505"/>
                <a:gd name="connsiteX234" fmla="*/ 22634 w 41675"/>
                <a:gd name="connsiteY234" fmla="*/ 33074 h 58505"/>
                <a:gd name="connsiteX235" fmla="*/ 21999 w 41675"/>
                <a:gd name="connsiteY235" fmla="*/ 29286 h 58505"/>
                <a:gd name="connsiteX236" fmla="*/ 22151 w 41675"/>
                <a:gd name="connsiteY236" fmla="*/ 30903 h 58505"/>
                <a:gd name="connsiteX237" fmla="*/ 22103 w 41675"/>
                <a:gd name="connsiteY237" fmla="*/ 28299 h 58505"/>
                <a:gd name="connsiteX238" fmla="*/ 21885 w 41675"/>
                <a:gd name="connsiteY238" fmla="*/ 30715 h 58505"/>
                <a:gd name="connsiteX239" fmla="*/ 22805 w 41675"/>
                <a:gd name="connsiteY239" fmla="*/ 26213 h 58505"/>
                <a:gd name="connsiteX240" fmla="*/ 22407 w 41675"/>
                <a:gd name="connsiteY240" fmla="*/ 27641 h 58505"/>
                <a:gd name="connsiteX241" fmla="*/ 23278 w 41675"/>
                <a:gd name="connsiteY241" fmla="*/ 25142 h 58505"/>
                <a:gd name="connsiteX242" fmla="*/ 21355 w 41675"/>
                <a:gd name="connsiteY242" fmla="*/ 28553 h 58505"/>
                <a:gd name="connsiteX243" fmla="*/ 24463 w 41675"/>
                <a:gd name="connsiteY243" fmla="*/ 24794 h 58505"/>
                <a:gd name="connsiteX244" fmla="*/ 22937 w 41675"/>
                <a:gd name="connsiteY244" fmla="*/ 26307 h 58505"/>
                <a:gd name="connsiteX245" fmla="*/ 24510 w 41675"/>
                <a:gd name="connsiteY245" fmla="*/ 25020 h 58505"/>
                <a:gd name="connsiteX246" fmla="*/ 22681 w 41675"/>
                <a:gd name="connsiteY246" fmla="*/ 26241 h 58505"/>
                <a:gd name="connsiteX247" fmla="*/ 25268 w 41675"/>
                <a:gd name="connsiteY247" fmla="*/ 24860 h 58505"/>
                <a:gd name="connsiteX248" fmla="*/ 14816 w 41675"/>
                <a:gd name="connsiteY248" fmla="*/ 24925 h 58505"/>
                <a:gd name="connsiteX249" fmla="*/ 15925 w 41675"/>
                <a:gd name="connsiteY249" fmla="*/ 25499 h 58505"/>
                <a:gd name="connsiteX250" fmla="*/ 12172 w 41675"/>
                <a:gd name="connsiteY250" fmla="*/ 22332 h 58505"/>
                <a:gd name="connsiteX251" fmla="*/ 14361 w 41675"/>
                <a:gd name="connsiteY251" fmla="*/ 25236 h 58505"/>
                <a:gd name="connsiteX252" fmla="*/ 13442 w 41675"/>
                <a:gd name="connsiteY252" fmla="*/ 23798 h 58505"/>
                <a:gd name="connsiteX253" fmla="*/ 14740 w 41675"/>
                <a:gd name="connsiteY253" fmla="*/ 26232 h 58505"/>
                <a:gd name="connsiteX254" fmla="*/ 14399 w 41675"/>
                <a:gd name="connsiteY254" fmla="*/ 25536 h 58505"/>
                <a:gd name="connsiteX255" fmla="*/ 16901 w 41675"/>
                <a:gd name="connsiteY255" fmla="*/ 31119 h 58505"/>
                <a:gd name="connsiteX256" fmla="*/ 16209 w 41675"/>
                <a:gd name="connsiteY256" fmla="*/ 29014 h 58505"/>
                <a:gd name="connsiteX257" fmla="*/ 16910 w 41675"/>
                <a:gd name="connsiteY257" fmla="*/ 32228 h 58505"/>
                <a:gd name="connsiteX258" fmla="*/ 16749 w 41675"/>
                <a:gd name="connsiteY258" fmla="*/ 31260 h 58505"/>
                <a:gd name="connsiteX259" fmla="*/ 17451 w 41675"/>
                <a:gd name="connsiteY259" fmla="*/ 36814 h 58505"/>
                <a:gd name="connsiteX260" fmla="*/ 17365 w 41675"/>
                <a:gd name="connsiteY260" fmla="*/ 35254 h 58505"/>
                <a:gd name="connsiteX261" fmla="*/ 17308 w 41675"/>
                <a:gd name="connsiteY261" fmla="*/ 38252 h 58505"/>
                <a:gd name="connsiteX262" fmla="*/ 17451 w 41675"/>
                <a:gd name="connsiteY262" fmla="*/ 36748 h 58505"/>
                <a:gd name="connsiteX263" fmla="*/ 16702 w 41675"/>
                <a:gd name="connsiteY263" fmla="*/ 41428 h 58505"/>
                <a:gd name="connsiteX264" fmla="*/ 17185 w 41675"/>
                <a:gd name="connsiteY264" fmla="*/ 39530 h 58505"/>
                <a:gd name="connsiteX265" fmla="*/ 16560 w 41675"/>
                <a:gd name="connsiteY265" fmla="*/ 41287 h 58505"/>
                <a:gd name="connsiteX266" fmla="*/ 17687 w 41675"/>
                <a:gd name="connsiteY266" fmla="*/ 39004 h 58505"/>
                <a:gd name="connsiteX267" fmla="*/ 16228 w 41675"/>
                <a:gd name="connsiteY267" fmla="*/ 41240 h 58505"/>
                <a:gd name="connsiteX268" fmla="*/ 21573 w 41675"/>
                <a:gd name="connsiteY268" fmla="*/ 36974 h 58505"/>
                <a:gd name="connsiteX269" fmla="*/ 20729 w 41675"/>
                <a:gd name="connsiteY269" fmla="*/ 37284 h 58505"/>
                <a:gd name="connsiteX270" fmla="*/ 23800 w 41675"/>
                <a:gd name="connsiteY270" fmla="*/ 36626 h 58505"/>
                <a:gd name="connsiteX271" fmla="*/ 22710 w 41675"/>
                <a:gd name="connsiteY271" fmla="*/ 36701 h 58505"/>
                <a:gd name="connsiteX272" fmla="*/ 30452 w 41675"/>
                <a:gd name="connsiteY272" fmla="*/ 39192 h 58505"/>
                <a:gd name="connsiteX273" fmla="*/ 29523 w 41675"/>
                <a:gd name="connsiteY273" fmla="*/ 38421 h 58505"/>
                <a:gd name="connsiteX274" fmla="*/ 31447 w 41675"/>
                <a:gd name="connsiteY274" fmla="*/ 40508 h 58505"/>
                <a:gd name="connsiteX275" fmla="*/ 30442 w 41675"/>
                <a:gd name="connsiteY275" fmla="*/ 39079 h 58505"/>
                <a:gd name="connsiteX276" fmla="*/ 31049 w 41675"/>
                <a:gd name="connsiteY276" fmla="*/ 40037 h 58505"/>
                <a:gd name="connsiteX277" fmla="*/ 30054 w 41675"/>
                <a:gd name="connsiteY277" fmla="*/ 38261 h 58505"/>
                <a:gd name="connsiteX278" fmla="*/ 30802 w 41675"/>
                <a:gd name="connsiteY278" fmla="*/ 39915 h 58505"/>
                <a:gd name="connsiteX279" fmla="*/ 29040 w 41675"/>
                <a:gd name="connsiteY279" fmla="*/ 34972 h 58505"/>
                <a:gd name="connsiteX280" fmla="*/ 29334 w 41675"/>
                <a:gd name="connsiteY280" fmla="*/ 35940 h 58505"/>
                <a:gd name="connsiteX281" fmla="*/ 28519 w 41675"/>
                <a:gd name="connsiteY281" fmla="*/ 32754 h 58505"/>
                <a:gd name="connsiteX282" fmla="*/ 28699 w 41675"/>
                <a:gd name="connsiteY282" fmla="*/ 33572 h 58505"/>
                <a:gd name="connsiteX283" fmla="*/ 27524 w 41675"/>
                <a:gd name="connsiteY283" fmla="*/ 26824 h 58505"/>
                <a:gd name="connsiteX284" fmla="*/ 27656 w 41675"/>
                <a:gd name="connsiteY284" fmla="*/ 27989 h 58505"/>
                <a:gd name="connsiteX285" fmla="*/ 27448 w 41675"/>
                <a:gd name="connsiteY285" fmla="*/ 24644 h 58505"/>
                <a:gd name="connsiteX286" fmla="*/ 27467 w 41675"/>
                <a:gd name="connsiteY286" fmla="*/ 25245 h 58505"/>
                <a:gd name="connsiteX287" fmla="*/ 27419 w 41675"/>
                <a:gd name="connsiteY287" fmla="*/ 20988 h 58505"/>
                <a:gd name="connsiteX288" fmla="*/ 27410 w 41675"/>
                <a:gd name="connsiteY288" fmla="*/ 21627 h 58505"/>
                <a:gd name="connsiteX289" fmla="*/ 27543 w 41675"/>
                <a:gd name="connsiteY289" fmla="*/ 18967 h 58505"/>
                <a:gd name="connsiteX290" fmla="*/ 27296 w 41675"/>
                <a:gd name="connsiteY290" fmla="*/ 20762 h 58505"/>
                <a:gd name="connsiteX291" fmla="*/ 27799 w 41675"/>
                <a:gd name="connsiteY291" fmla="*/ 18516 h 58505"/>
                <a:gd name="connsiteX292" fmla="*/ 27524 w 41675"/>
                <a:gd name="connsiteY292" fmla="*/ 19522 h 58505"/>
                <a:gd name="connsiteX293" fmla="*/ 28168 w 41675"/>
                <a:gd name="connsiteY293" fmla="*/ 17539 h 58505"/>
                <a:gd name="connsiteX294" fmla="*/ 26908 w 41675"/>
                <a:gd name="connsiteY294" fmla="*/ 20142 h 58505"/>
                <a:gd name="connsiteX295" fmla="*/ 27960 w 41675"/>
                <a:gd name="connsiteY295" fmla="*/ 18563 h 58505"/>
                <a:gd name="connsiteX296" fmla="*/ 26510 w 41675"/>
                <a:gd name="connsiteY296" fmla="*/ 20311 h 58505"/>
                <a:gd name="connsiteX297" fmla="*/ 27808 w 41675"/>
                <a:gd name="connsiteY297" fmla="*/ 19042 h 58505"/>
                <a:gd name="connsiteX298" fmla="*/ 26216 w 41675"/>
                <a:gd name="connsiteY298" fmla="*/ 20321 h 58505"/>
                <a:gd name="connsiteX299" fmla="*/ 27476 w 41675"/>
                <a:gd name="connsiteY299" fmla="*/ 19493 h 58505"/>
                <a:gd name="connsiteX300" fmla="*/ 24141 w 41675"/>
                <a:gd name="connsiteY300" fmla="*/ 20950 h 58505"/>
                <a:gd name="connsiteX301" fmla="*/ 25448 w 41675"/>
                <a:gd name="connsiteY301" fmla="*/ 20631 h 58505"/>
                <a:gd name="connsiteX302" fmla="*/ 21544 w 41675"/>
                <a:gd name="connsiteY302" fmla="*/ 20856 h 58505"/>
                <a:gd name="connsiteX303" fmla="*/ 22530 w 41675"/>
                <a:gd name="connsiteY303" fmla="*/ 20978 h 58505"/>
                <a:gd name="connsiteX304" fmla="*/ 17356 w 41675"/>
                <a:gd name="connsiteY304" fmla="*/ 18873 h 58505"/>
                <a:gd name="connsiteX305" fmla="*/ 18673 w 41675"/>
                <a:gd name="connsiteY305" fmla="*/ 19869 h 58505"/>
                <a:gd name="connsiteX306" fmla="*/ 17839 w 41675"/>
                <a:gd name="connsiteY306" fmla="*/ 19164 h 58505"/>
                <a:gd name="connsiteX307" fmla="*/ 19014 w 41675"/>
                <a:gd name="connsiteY307" fmla="*/ 20273 h 58505"/>
                <a:gd name="connsiteX308" fmla="*/ 17356 w 41675"/>
                <a:gd name="connsiteY308" fmla="*/ 18272 h 58505"/>
                <a:gd name="connsiteX309" fmla="*/ 19175 w 41675"/>
                <a:gd name="connsiteY309" fmla="*/ 21101 h 58505"/>
                <a:gd name="connsiteX310" fmla="*/ 18607 w 41675"/>
                <a:gd name="connsiteY310" fmla="*/ 20114 h 58505"/>
                <a:gd name="connsiteX311" fmla="*/ 19715 w 41675"/>
                <a:gd name="connsiteY311" fmla="*/ 22332 h 58505"/>
                <a:gd name="connsiteX312" fmla="*/ 19014 w 41675"/>
                <a:gd name="connsiteY312" fmla="*/ 20518 h 58505"/>
                <a:gd name="connsiteX313" fmla="*/ 20208 w 41675"/>
                <a:gd name="connsiteY313" fmla="*/ 24709 h 58505"/>
                <a:gd name="connsiteX314" fmla="*/ 19905 w 41675"/>
                <a:gd name="connsiteY314" fmla="*/ 23281 h 58505"/>
                <a:gd name="connsiteX315" fmla="*/ 20293 w 41675"/>
                <a:gd name="connsiteY315" fmla="*/ 26072 h 58505"/>
                <a:gd name="connsiteX316" fmla="*/ 20199 w 41675"/>
                <a:gd name="connsiteY316" fmla="*/ 24409 h 58505"/>
                <a:gd name="connsiteX317" fmla="*/ 20094 w 41675"/>
                <a:gd name="connsiteY317" fmla="*/ 28835 h 58505"/>
                <a:gd name="connsiteX318" fmla="*/ 20189 w 41675"/>
                <a:gd name="connsiteY318" fmla="*/ 27660 h 58505"/>
                <a:gd name="connsiteX319" fmla="*/ 19867 w 41675"/>
                <a:gd name="connsiteY319" fmla="*/ 30029 h 58505"/>
                <a:gd name="connsiteX320" fmla="*/ 20454 w 41675"/>
                <a:gd name="connsiteY320" fmla="*/ 27736 h 58505"/>
                <a:gd name="connsiteX321" fmla="*/ 19289 w 41675"/>
                <a:gd name="connsiteY321" fmla="*/ 30762 h 58505"/>
                <a:gd name="connsiteX322" fmla="*/ 22644 w 41675"/>
                <a:gd name="connsiteY322" fmla="*/ 26260 h 58505"/>
                <a:gd name="connsiteX323" fmla="*/ 21288 w 41675"/>
                <a:gd name="connsiteY323" fmla="*/ 27303 h 58505"/>
                <a:gd name="connsiteX324" fmla="*/ 22463 w 41675"/>
                <a:gd name="connsiteY324" fmla="*/ 26523 h 58505"/>
                <a:gd name="connsiteX325" fmla="*/ 21052 w 41675"/>
                <a:gd name="connsiteY325" fmla="*/ 27331 h 58505"/>
                <a:gd name="connsiteX326" fmla="*/ 25515 w 41675"/>
                <a:gd name="connsiteY326" fmla="*/ 25959 h 58505"/>
                <a:gd name="connsiteX327" fmla="*/ 24529 w 41675"/>
                <a:gd name="connsiteY327" fmla="*/ 26035 h 58505"/>
                <a:gd name="connsiteX328" fmla="*/ 32158 w 41675"/>
                <a:gd name="connsiteY328" fmla="*/ 28516 h 58505"/>
                <a:gd name="connsiteX329" fmla="*/ 30784 w 41675"/>
                <a:gd name="connsiteY329" fmla="*/ 27341 h 58505"/>
                <a:gd name="connsiteX330" fmla="*/ 32205 w 41675"/>
                <a:gd name="connsiteY330" fmla="*/ 28826 h 58505"/>
                <a:gd name="connsiteX331" fmla="*/ 31760 w 41675"/>
                <a:gd name="connsiteY331" fmla="*/ 28262 h 58505"/>
                <a:gd name="connsiteX332" fmla="*/ 31902 w 41675"/>
                <a:gd name="connsiteY332" fmla="*/ 28450 h 58505"/>
                <a:gd name="connsiteX333" fmla="*/ 30082 w 41675"/>
                <a:gd name="connsiteY333" fmla="*/ 26016 h 58505"/>
                <a:gd name="connsiteX334" fmla="*/ 30822 w 41675"/>
                <a:gd name="connsiteY334" fmla="*/ 27143 h 58505"/>
                <a:gd name="connsiteX335" fmla="*/ 30035 w 41675"/>
                <a:gd name="connsiteY335" fmla="*/ 25743 h 58505"/>
                <a:gd name="connsiteX336" fmla="*/ 30679 w 41675"/>
                <a:gd name="connsiteY336" fmla="*/ 27115 h 58505"/>
                <a:gd name="connsiteX337" fmla="*/ 29400 w 41675"/>
                <a:gd name="connsiteY337" fmla="*/ 23770 h 58505"/>
                <a:gd name="connsiteX338" fmla="*/ 29656 w 41675"/>
                <a:gd name="connsiteY338" fmla="*/ 24549 h 58505"/>
                <a:gd name="connsiteX339" fmla="*/ 29125 w 41675"/>
                <a:gd name="connsiteY339" fmla="*/ 22717 h 58505"/>
                <a:gd name="connsiteX340" fmla="*/ 29476 w 41675"/>
                <a:gd name="connsiteY340" fmla="*/ 24446 h 58505"/>
                <a:gd name="connsiteX341" fmla="*/ 29135 w 41675"/>
                <a:gd name="connsiteY341" fmla="*/ 21448 h 58505"/>
                <a:gd name="connsiteX342" fmla="*/ 29192 w 41675"/>
                <a:gd name="connsiteY342" fmla="*/ 22839 h 58505"/>
                <a:gd name="connsiteX343" fmla="*/ 29230 w 41675"/>
                <a:gd name="connsiteY343" fmla="*/ 21599 h 58505"/>
                <a:gd name="connsiteX344" fmla="*/ 29059 w 41675"/>
                <a:gd name="connsiteY344" fmla="*/ 23187 h 58505"/>
                <a:gd name="connsiteX345" fmla="*/ 29391 w 41675"/>
                <a:gd name="connsiteY345" fmla="*/ 21401 h 58505"/>
                <a:gd name="connsiteX346" fmla="*/ 28557 w 41675"/>
                <a:gd name="connsiteY346" fmla="*/ 23957 h 58505"/>
                <a:gd name="connsiteX347" fmla="*/ 28983 w 41675"/>
                <a:gd name="connsiteY347" fmla="*/ 23074 h 58505"/>
                <a:gd name="connsiteX348" fmla="*/ 28054 w 41675"/>
                <a:gd name="connsiteY348" fmla="*/ 24615 h 58505"/>
                <a:gd name="connsiteX349" fmla="*/ 28936 w 41675"/>
                <a:gd name="connsiteY349" fmla="*/ 23403 h 58505"/>
                <a:gd name="connsiteX350" fmla="*/ 26292 w 41675"/>
                <a:gd name="connsiteY350" fmla="*/ 25903 h 58505"/>
                <a:gd name="connsiteX351" fmla="*/ 27173 w 41675"/>
                <a:gd name="connsiteY351" fmla="*/ 25330 h 58505"/>
                <a:gd name="connsiteX352" fmla="*/ 24444 w 41675"/>
                <a:gd name="connsiteY352" fmla="*/ 26561 h 58505"/>
                <a:gd name="connsiteX353" fmla="*/ 25922 w 41675"/>
                <a:gd name="connsiteY353" fmla="*/ 26147 h 58505"/>
                <a:gd name="connsiteX354" fmla="*/ 22966 w 41675"/>
                <a:gd name="connsiteY354" fmla="*/ 26504 h 58505"/>
                <a:gd name="connsiteX355" fmla="*/ 23961 w 41675"/>
                <a:gd name="connsiteY355" fmla="*/ 26542 h 58505"/>
                <a:gd name="connsiteX356" fmla="*/ 19659 w 41675"/>
                <a:gd name="connsiteY356" fmla="*/ 25405 h 58505"/>
                <a:gd name="connsiteX357" fmla="*/ 21459 w 41675"/>
                <a:gd name="connsiteY357" fmla="*/ 26354 h 58505"/>
                <a:gd name="connsiteX358" fmla="*/ 19156 w 41675"/>
                <a:gd name="connsiteY358" fmla="*/ 24662 h 58505"/>
                <a:gd name="connsiteX359" fmla="*/ 20170 w 41675"/>
                <a:gd name="connsiteY359" fmla="*/ 25668 h 58505"/>
                <a:gd name="connsiteX360" fmla="*/ 18777 w 41675"/>
                <a:gd name="connsiteY360" fmla="*/ 23901 h 58505"/>
                <a:gd name="connsiteX361" fmla="*/ 20492 w 41675"/>
                <a:gd name="connsiteY361" fmla="*/ 26711 h 58505"/>
                <a:gd name="connsiteX362" fmla="*/ 19687 w 41675"/>
                <a:gd name="connsiteY362" fmla="*/ 25048 h 58505"/>
                <a:gd name="connsiteX363" fmla="*/ 20492 w 41675"/>
                <a:gd name="connsiteY363" fmla="*/ 27247 h 58505"/>
                <a:gd name="connsiteX364" fmla="*/ 20085 w 41675"/>
                <a:gd name="connsiteY364" fmla="*/ 25743 h 58505"/>
                <a:gd name="connsiteX365" fmla="*/ 20767 w 41675"/>
                <a:gd name="connsiteY365" fmla="*/ 29446 h 58505"/>
                <a:gd name="connsiteX366" fmla="*/ 20625 w 41675"/>
                <a:gd name="connsiteY366" fmla="*/ 27284 h 58505"/>
                <a:gd name="connsiteX367" fmla="*/ 20502 w 41675"/>
                <a:gd name="connsiteY367" fmla="*/ 29671 h 58505"/>
                <a:gd name="connsiteX368" fmla="*/ 21032 w 41675"/>
                <a:gd name="connsiteY368" fmla="*/ 27040 h 58505"/>
                <a:gd name="connsiteX369" fmla="*/ 19422 w 41675"/>
                <a:gd name="connsiteY369" fmla="*/ 31504 h 58505"/>
                <a:gd name="connsiteX370" fmla="*/ 20170 w 41675"/>
                <a:gd name="connsiteY370" fmla="*/ 29916 h 58505"/>
                <a:gd name="connsiteX371" fmla="*/ 18910 w 41675"/>
                <a:gd name="connsiteY371" fmla="*/ 32040 h 58505"/>
                <a:gd name="connsiteX372" fmla="*/ 19422 w 41675"/>
                <a:gd name="connsiteY372" fmla="*/ 31269 h 58505"/>
                <a:gd name="connsiteX373" fmla="*/ 17204 w 41675"/>
                <a:gd name="connsiteY373" fmla="*/ 34267 h 58505"/>
                <a:gd name="connsiteX374" fmla="*/ 20720 w 41675"/>
                <a:gd name="connsiteY374" fmla="*/ 31382 h 58505"/>
                <a:gd name="connsiteX375" fmla="*/ 19100 w 41675"/>
                <a:gd name="connsiteY375" fmla="*/ 32153 h 58505"/>
                <a:gd name="connsiteX376" fmla="*/ 24226 w 41675"/>
                <a:gd name="connsiteY376" fmla="*/ 31335 h 58505"/>
                <a:gd name="connsiteX377" fmla="*/ 22823 w 41675"/>
                <a:gd name="connsiteY377" fmla="*/ 31156 h 58505"/>
                <a:gd name="connsiteX378" fmla="*/ 26832 w 41675"/>
                <a:gd name="connsiteY378" fmla="*/ 32632 h 58505"/>
                <a:gd name="connsiteX379" fmla="*/ 25600 w 41675"/>
                <a:gd name="connsiteY379" fmla="*/ 31824 h 58505"/>
                <a:gd name="connsiteX380" fmla="*/ 29230 w 41675"/>
                <a:gd name="connsiteY380" fmla="*/ 36438 h 58505"/>
                <a:gd name="connsiteX381" fmla="*/ 28490 w 41675"/>
                <a:gd name="connsiteY381" fmla="*/ 34370 h 58505"/>
                <a:gd name="connsiteX382" fmla="*/ 28974 w 41675"/>
                <a:gd name="connsiteY382" fmla="*/ 36504 h 58505"/>
                <a:gd name="connsiteX383" fmla="*/ 28756 w 41675"/>
                <a:gd name="connsiteY383" fmla="*/ 34389 h 58505"/>
                <a:gd name="connsiteX384" fmla="*/ 28793 w 41675"/>
                <a:gd name="connsiteY384" fmla="*/ 35019 h 58505"/>
                <a:gd name="connsiteX385" fmla="*/ 28699 w 41675"/>
                <a:gd name="connsiteY385" fmla="*/ 32312 h 58505"/>
                <a:gd name="connsiteX386" fmla="*/ 28708 w 41675"/>
                <a:gd name="connsiteY386" fmla="*/ 32651 h 58505"/>
                <a:gd name="connsiteX387" fmla="*/ 28718 w 41675"/>
                <a:gd name="connsiteY387" fmla="*/ 30414 h 58505"/>
                <a:gd name="connsiteX388" fmla="*/ 28689 w 41675"/>
                <a:gd name="connsiteY388" fmla="*/ 31081 h 58505"/>
                <a:gd name="connsiteX389" fmla="*/ 28869 w 41675"/>
                <a:gd name="connsiteY389" fmla="*/ 28769 h 58505"/>
                <a:gd name="connsiteX390" fmla="*/ 28869 w 41675"/>
                <a:gd name="connsiteY390" fmla="*/ 28732 h 58505"/>
                <a:gd name="connsiteX391" fmla="*/ 29021 w 41675"/>
                <a:gd name="connsiteY391" fmla="*/ 26608 h 58505"/>
                <a:gd name="connsiteX392" fmla="*/ 29040 w 41675"/>
                <a:gd name="connsiteY392" fmla="*/ 26316 h 58505"/>
                <a:gd name="connsiteX393" fmla="*/ 29125 w 41675"/>
                <a:gd name="connsiteY393" fmla="*/ 24221 h 58505"/>
                <a:gd name="connsiteX394" fmla="*/ 29125 w 41675"/>
                <a:gd name="connsiteY394" fmla="*/ 23910 h 58505"/>
                <a:gd name="connsiteX395" fmla="*/ 29135 w 41675"/>
                <a:gd name="connsiteY395" fmla="*/ 22811 h 58505"/>
                <a:gd name="connsiteX396" fmla="*/ 29135 w 41675"/>
                <a:gd name="connsiteY396" fmla="*/ 22811 h 58505"/>
                <a:gd name="connsiteX397" fmla="*/ 27922 w 41675"/>
                <a:gd name="connsiteY397" fmla="*/ 18338 h 58505"/>
                <a:gd name="connsiteX398" fmla="*/ 27211 w 41675"/>
                <a:gd name="connsiteY398" fmla="*/ 17125 h 58505"/>
                <a:gd name="connsiteX399" fmla="*/ 27211 w 41675"/>
                <a:gd name="connsiteY399" fmla="*/ 17125 h 58505"/>
                <a:gd name="connsiteX400" fmla="*/ 19952 w 41675"/>
                <a:gd name="connsiteY400" fmla="*/ 12858 h 58505"/>
                <a:gd name="connsiteX401" fmla="*/ 19204 w 41675"/>
                <a:gd name="connsiteY401" fmla="*/ 12840 h 58505"/>
                <a:gd name="connsiteX402" fmla="*/ 19204 w 41675"/>
                <a:gd name="connsiteY402" fmla="*/ 12840 h 58505"/>
                <a:gd name="connsiteX403" fmla="*/ 10751 w 41675"/>
                <a:gd name="connsiteY403" fmla="*/ 20762 h 58505"/>
                <a:gd name="connsiteX404" fmla="*/ 11452 w 41675"/>
                <a:gd name="connsiteY404" fmla="*/ 24305 h 5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</a:cxnLst>
              <a:rect l="l" t="t" r="r" b="b"/>
              <a:pathLst>
                <a:path w="41675" h="58505">
                  <a:moveTo>
                    <a:pt x="11452" y="24305"/>
                  </a:moveTo>
                  <a:lnTo>
                    <a:pt x="11755" y="24982"/>
                  </a:lnTo>
                  <a:lnTo>
                    <a:pt x="11471" y="24268"/>
                  </a:lnTo>
                  <a:lnTo>
                    <a:pt x="11926" y="25593"/>
                  </a:lnTo>
                  <a:lnTo>
                    <a:pt x="11594" y="21251"/>
                  </a:lnTo>
                  <a:lnTo>
                    <a:pt x="11395" y="22341"/>
                  </a:lnTo>
                  <a:lnTo>
                    <a:pt x="11395" y="22341"/>
                  </a:lnTo>
                  <a:lnTo>
                    <a:pt x="11035" y="24409"/>
                  </a:lnTo>
                  <a:lnTo>
                    <a:pt x="11016" y="24521"/>
                  </a:lnTo>
                  <a:lnTo>
                    <a:pt x="10666" y="26626"/>
                  </a:lnTo>
                  <a:lnTo>
                    <a:pt x="10618" y="27021"/>
                  </a:lnTo>
                  <a:lnTo>
                    <a:pt x="10343" y="29324"/>
                  </a:lnTo>
                  <a:lnTo>
                    <a:pt x="10315" y="29596"/>
                  </a:lnTo>
                  <a:lnTo>
                    <a:pt x="10116" y="31824"/>
                  </a:lnTo>
                  <a:lnTo>
                    <a:pt x="10088" y="32951"/>
                  </a:lnTo>
                  <a:lnTo>
                    <a:pt x="10182" y="35658"/>
                  </a:lnTo>
                  <a:lnTo>
                    <a:pt x="10230" y="36278"/>
                  </a:lnTo>
                  <a:lnTo>
                    <a:pt x="10448" y="38393"/>
                  </a:lnTo>
                  <a:lnTo>
                    <a:pt x="10931" y="40526"/>
                  </a:lnTo>
                  <a:lnTo>
                    <a:pt x="11661" y="42594"/>
                  </a:lnTo>
                  <a:lnTo>
                    <a:pt x="11661" y="42594"/>
                  </a:lnTo>
                  <a:cubicBezTo>
                    <a:pt x="12333" y="44483"/>
                    <a:pt x="13613" y="46099"/>
                    <a:pt x="15290" y="47208"/>
                  </a:cubicBezTo>
                  <a:lnTo>
                    <a:pt x="16522" y="48016"/>
                  </a:lnTo>
                  <a:lnTo>
                    <a:pt x="16522" y="48016"/>
                  </a:lnTo>
                  <a:cubicBezTo>
                    <a:pt x="17725" y="48815"/>
                    <a:pt x="19100" y="49313"/>
                    <a:pt x="20530" y="49492"/>
                  </a:cubicBezTo>
                  <a:lnTo>
                    <a:pt x="21933" y="49661"/>
                  </a:lnTo>
                  <a:lnTo>
                    <a:pt x="21933" y="49661"/>
                  </a:lnTo>
                  <a:cubicBezTo>
                    <a:pt x="23686" y="49877"/>
                    <a:pt x="25467" y="49595"/>
                    <a:pt x="27059" y="48843"/>
                  </a:cubicBezTo>
                  <a:lnTo>
                    <a:pt x="28689" y="48082"/>
                  </a:lnTo>
                  <a:lnTo>
                    <a:pt x="28689" y="48082"/>
                  </a:lnTo>
                  <a:cubicBezTo>
                    <a:pt x="30092" y="47424"/>
                    <a:pt x="31295" y="46437"/>
                    <a:pt x="32215" y="45197"/>
                  </a:cubicBezTo>
                  <a:lnTo>
                    <a:pt x="34432" y="42199"/>
                  </a:lnTo>
                  <a:lnTo>
                    <a:pt x="34953" y="41428"/>
                  </a:lnTo>
                  <a:lnTo>
                    <a:pt x="36213" y="39314"/>
                  </a:lnTo>
                  <a:lnTo>
                    <a:pt x="36895" y="37895"/>
                  </a:lnTo>
                  <a:lnTo>
                    <a:pt x="38592" y="33459"/>
                  </a:lnTo>
                  <a:lnTo>
                    <a:pt x="39198" y="30649"/>
                  </a:lnTo>
                  <a:lnTo>
                    <a:pt x="39322" y="28262"/>
                  </a:lnTo>
                  <a:lnTo>
                    <a:pt x="39218" y="26335"/>
                  </a:lnTo>
                  <a:lnTo>
                    <a:pt x="38630" y="22614"/>
                  </a:lnTo>
                  <a:lnTo>
                    <a:pt x="38298" y="21232"/>
                  </a:lnTo>
                  <a:lnTo>
                    <a:pt x="37587" y="19005"/>
                  </a:lnTo>
                  <a:lnTo>
                    <a:pt x="36801" y="17219"/>
                  </a:lnTo>
                  <a:lnTo>
                    <a:pt x="35171" y="14372"/>
                  </a:lnTo>
                  <a:lnTo>
                    <a:pt x="34830" y="13817"/>
                  </a:lnTo>
                  <a:lnTo>
                    <a:pt x="34034" y="12633"/>
                  </a:lnTo>
                  <a:lnTo>
                    <a:pt x="31305" y="9936"/>
                  </a:lnTo>
                  <a:lnTo>
                    <a:pt x="29608" y="8817"/>
                  </a:lnTo>
                  <a:lnTo>
                    <a:pt x="26377" y="7455"/>
                  </a:lnTo>
                  <a:lnTo>
                    <a:pt x="25410" y="7239"/>
                  </a:lnTo>
                  <a:lnTo>
                    <a:pt x="21791" y="7116"/>
                  </a:lnTo>
                  <a:lnTo>
                    <a:pt x="20274" y="7342"/>
                  </a:lnTo>
                  <a:lnTo>
                    <a:pt x="17915" y="8000"/>
                  </a:lnTo>
                  <a:lnTo>
                    <a:pt x="16939" y="8404"/>
                  </a:lnTo>
                  <a:lnTo>
                    <a:pt x="16939" y="8404"/>
                  </a:lnTo>
                  <a:cubicBezTo>
                    <a:pt x="15641" y="8949"/>
                    <a:pt x="14466" y="9757"/>
                    <a:pt x="13508" y="10772"/>
                  </a:cubicBezTo>
                  <a:lnTo>
                    <a:pt x="12476" y="11872"/>
                  </a:lnTo>
                  <a:lnTo>
                    <a:pt x="11206" y="13535"/>
                  </a:lnTo>
                  <a:lnTo>
                    <a:pt x="10694" y="14372"/>
                  </a:lnTo>
                  <a:lnTo>
                    <a:pt x="9633" y="16768"/>
                  </a:lnTo>
                  <a:lnTo>
                    <a:pt x="9121" y="18516"/>
                  </a:lnTo>
                  <a:lnTo>
                    <a:pt x="8865" y="19578"/>
                  </a:lnTo>
                  <a:lnTo>
                    <a:pt x="8647" y="20790"/>
                  </a:lnTo>
                  <a:lnTo>
                    <a:pt x="8524" y="23413"/>
                  </a:lnTo>
                  <a:lnTo>
                    <a:pt x="8761" y="26420"/>
                  </a:lnTo>
                  <a:lnTo>
                    <a:pt x="9017" y="27980"/>
                  </a:lnTo>
                  <a:lnTo>
                    <a:pt x="9453" y="29831"/>
                  </a:lnTo>
                  <a:lnTo>
                    <a:pt x="9851" y="31100"/>
                  </a:lnTo>
                  <a:lnTo>
                    <a:pt x="11130" y="34446"/>
                  </a:lnTo>
                  <a:lnTo>
                    <a:pt x="11774" y="35827"/>
                  </a:lnTo>
                  <a:lnTo>
                    <a:pt x="12561" y="37228"/>
                  </a:lnTo>
                  <a:lnTo>
                    <a:pt x="13291" y="38355"/>
                  </a:lnTo>
                  <a:lnTo>
                    <a:pt x="15110" y="40789"/>
                  </a:lnTo>
                  <a:lnTo>
                    <a:pt x="15252" y="40977"/>
                  </a:lnTo>
                  <a:lnTo>
                    <a:pt x="15697" y="41541"/>
                  </a:lnTo>
                  <a:lnTo>
                    <a:pt x="17119" y="43026"/>
                  </a:lnTo>
                  <a:lnTo>
                    <a:pt x="18502" y="44210"/>
                  </a:lnTo>
                  <a:lnTo>
                    <a:pt x="18502" y="44210"/>
                  </a:lnTo>
                  <a:cubicBezTo>
                    <a:pt x="20606" y="46015"/>
                    <a:pt x="23354" y="46908"/>
                    <a:pt x="26121" y="46701"/>
                  </a:cubicBezTo>
                  <a:lnTo>
                    <a:pt x="27107" y="46626"/>
                  </a:lnTo>
                  <a:lnTo>
                    <a:pt x="27107" y="46626"/>
                  </a:lnTo>
                  <a:cubicBezTo>
                    <a:pt x="28680" y="46503"/>
                    <a:pt x="30206" y="46033"/>
                    <a:pt x="31570" y="45244"/>
                  </a:cubicBezTo>
                  <a:lnTo>
                    <a:pt x="32982" y="44436"/>
                  </a:lnTo>
                  <a:lnTo>
                    <a:pt x="33683" y="43985"/>
                  </a:lnTo>
                  <a:lnTo>
                    <a:pt x="35095" y="43017"/>
                  </a:lnTo>
                  <a:lnTo>
                    <a:pt x="35095" y="43017"/>
                  </a:lnTo>
                  <a:cubicBezTo>
                    <a:pt x="36829" y="41823"/>
                    <a:pt x="38156" y="40132"/>
                    <a:pt x="38914" y="38177"/>
                  </a:cubicBezTo>
                  <a:lnTo>
                    <a:pt x="40070" y="35151"/>
                  </a:lnTo>
                  <a:lnTo>
                    <a:pt x="40601" y="33252"/>
                  </a:lnTo>
                  <a:lnTo>
                    <a:pt x="41017" y="30903"/>
                  </a:lnTo>
                  <a:lnTo>
                    <a:pt x="41179" y="29324"/>
                  </a:lnTo>
                  <a:lnTo>
                    <a:pt x="41283" y="24897"/>
                  </a:lnTo>
                  <a:lnTo>
                    <a:pt x="41226" y="23572"/>
                  </a:lnTo>
                  <a:lnTo>
                    <a:pt x="40932" y="20762"/>
                  </a:lnTo>
                  <a:lnTo>
                    <a:pt x="40648" y="19202"/>
                  </a:lnTo>
                  <a:lnTo>
                    <a:pt x="39549" y="14983"/>
                  </a:lnTo>
                  <a:lnTo>
                    <a:pt x="38781" y="12953"/>
                  </a:lnTo>
                  <a:lnTo>
                    <a:pt x="37673" y="10744"/>
                  </a:lnTo>
                  <a:lnTo>
                    <a:pt x="37113" y="9757"/>
                  </a:lnTo>
                  <a:lnTo>
                    <a:pt x="35294" y="6928"/>
                  </a:lnTo>
                  <a:lnTo>
                    <a:pt x="33626" y="4927"/>
                  </a:lnTo>
                  <a:lnTo>
                    <a:pt x="32451" y="3827"/>
                  </a:lnTo>
                  <a:lnTo>
                    <a:pt x="32091" y="3498"/>
                  </a:lnTo>
                  <a:lnTo>
                    <a:pt x="30840" y="2436"/>
                  </a:lnTo>
                  <a:lnTo>
                    <a:pt x="30840" y="2436"/>
                  </a:lnTo>
                  <a:cubicBezTo>
                    <a:pt x="29248" y="1073"/>
                    <a:pt x="27287" y="209"/>
                    <a:pt x="25192" y="-54"/>
                  </a:cubicBezTo>
                  <a:lnTo>
                    <a:pt x="24207" y="-177"/>
                  </a:lnTo>
                  <a:lnTo>
                    <a:pt x="24207" y="-177"/>
                  </a:lnTo>
                  <a:cubicBezTo>
                    <a:pt x="22909" y="-336"/>
                    <a:pt x="21582" y="-261"/>
                    <a:pt x="20303" y="49"/>
                  </a:cubicBezTo>
                  <a:lnTo>
                    <a:pt x="19005" y="368"/>
                  </a:lnTo>
                  <a:lnTo>
                    <a:pt x="16228" y="1477"/>
                  </a:lnTo>
                  <a:lnTo>
                    <a:pt x="14920" y="2229"/>
                  </a:lnTo>
                  <a:lnTo>
                    <a:pt x="13177" y="3470"/>
                  </a:lnTo>
                  <a:lnTo>
                    <a:pt x="11812" y="4663"/>
                  </a:lnTo>
                  <a:lnTo>
                    <a:pt x="10258" y="6355"/>
                  </a:lnTo>
                  <a:lnTo>
                    <a:pt x="9131" y="7878"/>
                  </a:lnTo>
                  <a:lnTo>
                    <a:pt x="7728" y="10462"/>
                  </a:lnTo>
                  <a:lnTo>
                    <a:pt x="6989" y="12417"/>
                  </a:lnTo>
                  <a:lnTo>
                    <a:pt x="6657" y="13450"/>
                  </a:lnTo>
                  <a:lnTo>
                    <a:pt x="6070" y="15678"/>
                  </a:lnTo>
                  <a:lnTo>
                    <a:pt x="5786" y="17144"/>
                  </a:lnTo>
                  <a:lnTo>
                    <a:pt x="5463" y="19794"/>
                  </a:lnTo>
                  <a:lnTo>
                    <a:pt x="5387" y="20960"/>
                  </a:lnTo>
                  <a:lnTo>
                    <a:pt x="5331" y="25217"/>
                  </a:lnTo>
                  <a:lnTo>
                    <a:pt x="5359" y="26053"/>
                  </a:lnTo>
                  <a:lnTo>
                    <a:pt x="5577" y="29399"/>
                  </a:lnTo>
                  <a:lnTo>
                    <a:pt x="5738" y="30715"/>
                  </a:lnTo>
                  <a:lnTo>
                    <a:pt x="7008" y="37444"/>
                  </a:lnTo>
                  <a:lnTo>
                    <a:pt x="7235" y="38412"/>
                  </a:lnTo>
                  <a:lnTo>
                    <a:pt x="8145" y="41579"/>
                  </a:lnTo>
                  <a:lnTo>
                    <a:pt x="8354" y="42246"/>
                  </a:lnTo>
                  <a:lnTo>
                    <a:pt x="10125" y="47189"/>
                  </a:lnTo>
                  <a:lnTo>
                    <a:pt x="11130" y="49266"/>
                  </a:lnTo>
                  <a:lnTo>
                    <a:pt x="12201" y="50986"/>
                  </a:lnTo>
                  <a:lnTo>
                    <a:pt x="12551" y="51512"/>
                  </a:lnTo>
                  <a:lnTo>
                    <a:pt x="13556" y="52941"/>
                  </a:lnTo>
                  <a:lnTo>
                    <a:pt x="16162" y="55544"/>
                  </a:lnTo>
                  <a:lnTo>
                    <a:pt x="17147" y="56240"/>
                  </a:lnTo>
                  <a:lnTo>
                    <a:pt x="17147" y="56240"/>
                  </a:lnTo>
                  <a:cubicBezTo>
                    <a:pt x="19204" y="57696"/>
                    <a:pt x="21696" y="58392"/>
                    <a:pt x="24216" y="58223"/>
                  </a:cubicBezTo>
                  <a:lnTo>
                    <a:pt x="25306" y="58147"/>
                  </a:lnTo>
                  <a:lnTo>
                    <a:pt x="27287" y="57828"/>
                  </a:lnTo>
                  <a:lnTo>
                    <a:pt x="28159" y="57602"/>
                  </a:lnTo>
                  <a:lnTo>
                    <a:pt x="28159" y="57602"/>
                  </a:lnTo>
                  <a:cubicBezTo>
                    <a:pt x="30812" y="56916"/>
                    <a:pt x="33105" y="55272"/>
                    <a:pt x="34593" y="52988"/>
                  </a:cubicBezTo>
                  <a:lnTo>
                    <a:pt x="36052" y="50751"/>
                  </a:lnTo>
                  <a:lnTo>
                    <a:pt x="36981" y="48966"/>
                  </a:lnTo>
                  <a:lnTo>
                    <a:pt x="37692" y="47236"/>
                  </a:lnTo>
                  <a:lnTo>
                    <a:pt x="38374" y="44831"/>
                  </a:lnTo>
                  <a:lnTo>
                    <a:pt x="39123" y="40160"/>
                  </a:lnTo>
                  <a:lnTo>
                    <a:pt x="39246" y="38994"/>
                  </a:lnTo>
                  <a:lnTo>
                    <a:pt x="39388" y="35996"/>
                  </a:lnTo>
                  <a:lnTo>
                    <a:pt x="39322" y="34089"/>
                  </a:lnTo>
                  <a:lnTo>
                    <a:pt x="38611" y="28525"/>
                  </a:lnTo>
                  <a:lnTo>
                    <a:pt x="38507" y="27867"/>
                  </a:lnTo>
                  <a:lnTo>
                    <a:pt x="37891" y="24634"/>
                  </a:lnTo>
                  <a:lnTo>
                    <a:pt x="37199" y="22379"/>
                  </a:lnTo>
                  <a:lnTo>
                    <a:pt x="34792" y="16749"/>
                  </a:lnTo>
                  <a:lnTo>
                    <a:pt x="34375" y="15894"/>
                  </a:lnTo>
                  <a:lnTo>
                    <a:pt x="33077" y="13460"/>
                  </a:lnTo>
                  <a:lnTo>
                    <a:pt x="32158" y="12022"/>
                  </a:lnTo>
                  <a:lnTo>
                    <a:pt x="29968" y="9127"/>
                  </a:lnTo>
                  <a:lnTo>
                    <a:pt x="29968" y="9127"/>
                  </a:lnTo>
                  <a:cubicBezTo>
                    <a:pt x="29144" y="8028"/>
                    <a:pt x="28121" y="7097"/>
                    <a:pt x="26955" y="6374"/>
                  </a:cubicBezTo>
                  <a:lnTo>
                    <a:pt x="25894" y="5725"/>
                  </a:lnTo>
                  <a:lnTo>
                    <a:pt x="25894" y="5725"/>
                  </a:lnTo>
                  <a:cubicBezTo>
                    <a:pt x="22501" y="3620"/>
                    <a:pt x="18228" y="3479"/>
                    <a:pt x="14702" y="5359"/>
                  </a:cubicBezTo>
                  <a:lnTo>
                    <a:pt x="12116" y="6740"/>
                  </a:lnTo>
                  <a:lnTo>
                    <a:pt x="10685" y="7643"/>
                  </a:lnTo>
                  <a:lnTo>
                    <a:pt x="9055" y="8864"/>
                  </a:lnTo>
                  <a:lnTo>
                    <a:pt x="7122" y="10706"/>
                  </a:lnTo>
                  <a:lnTo>
                    <a:pt x="4013" y="14465"/>
                  </a:lnTo>
                  <a:lnTo>
                    <a:pt x="2222" y="17510"/>
                  </a:lnTo>
                  <a:lnTo>
                    <a:pt x="1265" y="19982"/>
                  </a:lnTo>
                  <a:lnTo>
                    <a:pt x="735" y="21787"/>
                  </a:lnTo>
                  <a:lnTo>
                    <a:pt x="-184" y="26288"/>
                  </a:lnTo>
                  <a:lnTo>
                    <a:pt x="-393" y="29108"/>
                  </a:lnTo>
                  <a:lnTo>
                    <a:pt x="-241" y="31711"/>
                  </a:lnTo>
                  <a:lnTo>
                    <a:pt x="-109" y="32933"/>
                  </a:lnTo>
                  <a:lnTo>
                    <a:pt x="526" y="36720"/>
                  </a:lnTo>
                  <a:lnTo>
                    <a:pt x="1038" y="38665"/>
                  </a:lnTo>
                  <a:lnTo>
                    <a:pt x="1625" y="40272"/>
                  </a:lnTo>
                  <a:lnTo>
                    <a:pt x="1625" y="40272"/>
                  </a:lnTo>
                  <a:cubicBezTo>
                    <a:pt x="2099" y="41579"/>
                    <a:pt x="2819" y="42782"/>
                    <a:pt x="3739" y="43825"/>
                  </a:cubicBezTo>
                  <a:lnTo>
                    <a:pt x="5463" y="45770"/>
                  </a:lnTo>
                  <a:lnTo>
                    <a:pt x="5463" y="45770"/>
                  </a:lnTo>
                  <a:cubicBezTo>
                    <a:pt x="6828" y="47321"/>
                    <a:pt x="8609" y="48458"/>
                    <a:pt x="10599" y="49050"/>
                  </a:cubicBezTo>
                  <a:lnTo>
                    <a:pt x="11661" y="49370"/>
                  </a:lnTo>
                  <a:lnTo>
                    <a:pt x="15442" y="49840"/>
                  </a:lnTo>
                  <a:lnTo>
                    <a:pt x="18047" y="49708"/>
                  </a:lnTo>
                  <a:lnTo>
                    <a:pt x="18047" y="49708"/>
                  </a:lnTo>
                  <a:cubicBezTo>
                    <a:pt x="19460" y="49642"/>
                    <a:pt x="20843" y="49313"/>
                    <a:pt x="22122" y="48740"/>
                  </a:cubicBezTo>
                  <a:lnTo>
                    <a:pt x="23667" y="48044"/>
                  </a:lnTo>
                  <a:lnTo>
                    <a:pt x="25439" y="47039"/>
                  </a:lnTo>
                  <a:lnTo>
                    <a:pt x="27761" y="45441"/>
                  </a:lnTo>
                  <a:lnTo>
                    <a:pt x="29912" y="43505"/>
                  </a:lnTo>
                  <a:lnTo>
                    <a:pt x="30831" y="42434"/>
                  </a:lnTo>
                  <a:lnTo>
                    <a:pt x="31873" y="40987"/>
                  </a:lnTo>
                  <a:lnTo>
                    <a:pt x="32707" y="39615"/>
                  </a:lnTo>
                  <a:lnTo>
                    <a:pt x="32707" y="39615"/>
                  </a:lnTo>
                  <a:cubicBezTo>
                    <a:pt x="35806" y="34502"/>
                    <a:pt x="34138" y="27876"/>
                    <a:pt x="28992" y="24803"/>
                  </a:cubicBezTo>
                  <a:cubicBezTo>
                    <a:pt x="23970" y="21815"/>
                    <a:pt x="17460" y="23300"/>
                    <a:pt x="14267" y="28168"/>
                  </a:cubicBezTo>
                  <a:lnTo>
                    <a:pt x="13508" y="29333"/>
                  </a:lnTo>
                  <a:lnTo>
                    <a:pt x="15243" y="27576"/>
                  </a:lnTo>
                  <a:lnTo>
                    <a:pt x="12561" y="29371"/>
                  </a:lnTo>
                  <a:lnTo>
                    <a:pt x="12267" y="29587"/>
                  </a:lnTo>
                  <a:lnTo>
                    <a:pt x="9623" y="31579"/>
                  </a:lnTo>
                  <a:lnTo>
                    <a:pt x="9623" y="31579"/>
                  </a:lnTo>
                  <a:cubicBezTo>
                    <a:pt x="6894" y="33647"/>
                    <a:pt x="6363" y="37519"/>
                    <a:pt x="8448" y="40235"/>
                  </a:cubicBezTo>
                  <a:cubicBezTo>
                    <a:pt x="10533" y="42951"/>
                    <a:pt x="14437" y="43477"/>
                    <a:pt x="17176" y="41410"/>
                  </a:cubicBezTo>
                  <a:lnTo>
                    <a:pt x="19820" y="39417"/>
                  </a:lnTo>
                  <a:lnTo>
                    <a:pt x="19526" y="39624"/>
                  </a:lnTo>
                  <a:lnTo>
                    <a:pt x="22217" y="37829"/>
                  </a:lnTo>
                  <a:lnTo>
                    <a:pt x="22217" y="37829"/>
                  </a:lnTo>
                  <a:cubicBezTo>
                    <a:pt x="25069" y="35921"/>
                    <a:pt x="25818" y="32077"/>
                    <a:pt x="23894" y="29248"/>
                  </a:cubicBezTo>
                  <a:cubicBezTo>
                    <a:pt x="21971" y="26420"/>
                    <a:pt x="18104" y="25668"/>
                    <a:pt x="15243" y="27576"/>
                  </a:cubicBezTo>
                  <a:cubicBezTo>
                    <a:pt x="13518" y="28732"/>
                    <a:pt x="12485" y="30677"/>
                    <a:pt x="12494" y="32745"/>
                  </a:cubicBezTo>
                  <a:lnTo>
                    <a:pt x="12514" y="34136"/>
                  </a:lnTo>
                  <a:lnTo>
                    <a:pt x="16067" y="26082"/>
                  </a:lnTo>
                  <a:lnTo>
                    <a:pt x="14863" y="27162"/>
                  </a:lnTo>
                  <a:lnTo>
                    <a:pt x="14901" y="27125"/>
                  </a:lnTo>
                  <a:lnTo>
                    <a:pt x="13859" y="28065"/>
                  </a:lnTo>
                  <a:lnTo>
                    <a:pt x="14958" y="27190"/>
                  </a:lnTo>
                  <a:lnTo>
                    <a:pt x="12646" y="28788"/>
                  </a:lnTo>
                  <a:lnTo>
                    <a:pt x="13850" y="28065"/>
                  </a:lnTo>
                  <a:lnTo>
                    <a:pt x="12343" y="28844"/>
                  </a:lnTo>
                  <a:lnTo>
                    <a:pt x="16977" y="27594"/>
                  </a:lnTo>
                  <a:lnTo>
                    <a:pt x="14371" y="27726"/>
                  </a:lnTo>
                  <a:lnTo>
                    <a:pt x="18142" y="28187"/>
                  </a:lnTo>
                  <a:lnTo>
                    <a:pt x="17091" y="27867"/>
                  </a:lnTo>
                  <a:lnTo>
                    <a:pt x="22227" y="31156"/>
                  </a:lnTo>
                  <a:lnTo>
                    <a:pt x="20502" y="29211"/>
                  </a:lnTo>
                  <a:lnTo>
                    <a:pt x="22814" y="33337"/>
                  </a:lnTo>
                  <a:lnTo>
                    <a:pt x="22321" y="31701"/>
                  </a:lnTo>
                  <a:lnTo>
                    <a:pt x="22634" y="33074"/>
                  </a:lnTo>
                  <a:lnTo>
                    <a:pt x="21999" y="29286"/>
                  </a:lnTo>
                  <a:lnTo>
                    <a:pt x="22151" y="30903"/>
                  </a:lnTo>
                  <a:lnTo>
                    <a:pt x="22103" y="28299"/>
                  </a:lnTo>
                  <a:lnTo>
                    <a:pt x="21885" y="30715"/>
                  </a:lnTo>
                  <a:lnTo>
                    <a:pt x="22805" y="26213"/>
                  </a:lnTo>
                  <a:lnTo>
                    <a:pt x="22407" y="27641"/>
                  </a:lnTo>
                  <a:lnTo>
                    <a:pt x="23278" y="25142"/>
                  </a:lnTo>
                  <a:lnTo>
                    <a:pt x="21355" y="28553"/>
                  </a:lnTo>
                  <a:lnTo>
                    <a:pt x="24463" y="24794"/>
                  </a:lnTo>
                  <a:lnTo>
                    <a:pt x="22937" y="26307"/>
                  </a:lnTo>
                  <a:lnTo>
                    <a:pt x="24510" y="25020"/>
                  </a:lnTo>
                  <a:lnTo>
                    <a:pt x="22681" y="26241"/>
                  </a:lnTo>
                  <a:lnTo>
                    <a:pt x="25268" y="24860"/>
                  </a:lnTo>
                  <a:lnTo>
                    <a:pt x="14816" y="24925"/>
                  </a:lnTo>
                  <a:lnTo>
                    <a:pt x="15925" y="25499"/>
                  </a:lnTo>
                  <a:lnTo>
                    <a:pt x="12172" y="22332"/>
                  </a:lnTo>
                  <a:lnTo>
                    <a:pt x="14361" y="25236"/>
                  </a:lnTo>
                  <a:lnTo>
                    <a:pt x="13442" y="23798"/>
                  </a:lnTo>
                  <a:lnTo>
                    <a:pt x="14740" y="26232"/>
                  </a:lnTo>
                  <a:lnTo>
                    <a:pt x="14399" y="25536"/>
                  </a:lnTo>
                  <a:lnTo>
                    <a:pt x="16901" y="31119"/>
                  </a:lnTo>
                  <a:lnTo>
                    <a:pt x="16209" y="29014"/>
                  </a:lnTo>
                  <a:lnTo>
                    <a:pt x="16910" y="32228"/>
                  </a:lnTo>
                  <a:lnTo>
                    <a:pt x="16749" y="31260"/>
                  </a:lnTo>
                  <a:lnTo>
                    <a:pt x="17451" y="36814"/>
                  </a:lnTo>
                  <a:lnTo>
                    <a:pt x="17365" y="35254"/>
                  </a:lnTo>
                  <a:lnTo>
                    <a:pt x="17308" y="38252"/>
                  </a:lnTo>
                  <a:lnTo>
                    <a:pt x="17451" y="36748"/>
                  </a:lnTo>
                  <a:lnTo>
                    <a:pt x="16702" y="41428"/>
                  </a:lnTo>
                  <a:lnTo>
                    <a:pt x="17185" y="39530"/>
                  </a:lnTo>
                  <a:lnTo>
                    <a:pt x="16560" y="41287"/>
                  </a:lnTo>
                  <a:lnTo>
                    <a:pt x="17687" y="39004"/>
                  </a:lnTo>
                  <a:lnTo>
                    <a:pt x="16228" y="41240"/>
                  </a:lnTo>
                  <a:lnTo>
                    <a:pt x="21573" y="36974"/>
                  </a:lnTo>
                  <a:lnTo>
                    <a:pt x="20729" y="37284"/>
                  </a:lnTo>
                  <a:lnTo>
                    <a:pt x="23800" y="36626"/>
                  </a:lnTo>
                  <a:lnTo>
                    <a:pt x="22710" y="36701"/>
                  </a:lnTo>
                  <a:lnTo>
                    <a:pt x="30452" y="39192"/>
                  </a:lnTo>
                  <a:lnTo>
                    <a:pt x="29523" y="38421"/>
                  </a:lnTo>
                  <a:lnTo>
                    <a:pt x="31447" y="40508"/>
                  </a:lnTo>
                  <a:lnTo>
                    <a:pt x="30442" y="39079"/>
                  </a:lnTo>
                  <a:lnTo>
                    <a:pt x="31049" y="40037"/>
                  </a:lnTo>
                  <a:lnTo>
                    <a:pt x="30054" y="38261"/>
                  </a:lnTo>
                  <a:lnTo>
                    <a:pt x="30802" y="39915"/>
                  </a:lnTo>
                  <a:lnTo>
                    <a:pt x="29040" y="34972"/>
                  </a:lnTo>
                  <a:lnTo>
                    <a:pt x="29334" y="35940"/>
                  </a:lnTo>
                  <a:lnTo>
                    <a:pt x="28519" y="32754"/>
                  </a:lnTo>
                  <a:lnTo>
                    <a:pt x="28699" y="33572"/>
                  </a:lnTo>
                  <a:lnTo>
                    <a:pt x="27524" y="26824"/>
                  </a:lnTo>
                  <a:lnTo>
                    <a:pt x="27656" y="27989"/>
                  </a:lnTo>
                  <a:lnTo>
                    <a:pt x="27448" y="24644"/>
                  </a:lnTo>
                  <a:lnTo>
                    <a:pt x="27467" y="25245"/>
                  </a:lnTo>
                  <a:lnTo>
                    <a:pt x="27419" y="20988"/>
                  </a:lnTo>
                  <a:lnTo>
                    <a:pt x="27410" y="21627"/>
                  </a:lnTo>
                  <a:lnTo>
                    <a:pt x="27543" y="18967"/>
                  </a:lnTo>
                  <a:lnTo>
                    <a:pt x="27296" y="20762"/>
                  </a:lnTo>
                  <a:lnTo>
                    <a:pt x="27799" y="18516"/>
                  </a:lnTo>
                  <a:lnTo>
                    <a:pt x="27524" y="19522"/>
                  </a:lnTo>
                  <a:lnTo>
                    <a:pt x="28168" y="17539"/>
                  </a:lnTo>
                  <a:lnTo>
                    <a:pt x="26908" y="20142"/>
                  </a:lnTo>
                  <a:lnTo>
                    <a:pt x="27960" y="18563"/>
                  </a:lnTo>
                  <a:lnTo>
                    <a:pt x="26510" y="20311"/>
                  </a:lnTo>
                  <a:lnTo>
                    <a:pt x="27808" y="19042"/>
                  </a:lnTo>
                  <a:lnTo>
                    <a:pt x="26216" y="20321"/>
                  </a:lnTo>
                  <a:lnTo>
                    <a:pt x="27476" y="19493"/>
                  </a:lnTo>
                  <a:lnTo>
                    <a:pt x="24141" y="20950"/>
                  </a:lnTo>
                  <a:lnTo>
                    <a:pt x="25448" y="20631"/>
                  </a:lnTo>
                  <a:lnTo>
                    <a:pt x="21544" y="20856"/>
                  </a:lnTo>
                  <a:lnTo>
                    <a:pt x="22530" y="20978"/>
                  </a:lnTo>
                  <a:lnTo>
                    <a:pt x="17356" y="18873"/>
                  </a:lnTo>
                  <a:lnTo>
                    <a:pt x="18673" y="19869"/>
                  </a:lnTo>
                  <a:lnTo>
                    <a:pt x="17839" y="19164"/>
                  </a:lnTo>
                  <a:lnTo>
                    <a:pt x="19014" y="20273"/>
                  </a:lnTo>
                  <a:lnTo>
                    <a:pt x="17356" y="18272"/>
                  </a:lnTo>
                  <a:lnTo>
                    <a:pt x="19175" y="21101"/>
                  </a:lnTo>
                  <a:lnTo>
                    <a:pt x="18607" y="20114"/>
                  </a:lnTo>
                  <a:lnTo>
                    <a:pt x="19715" y="22332"/>
                  </a:lnTo>
                  <a:lnTo>
                    <a:pt x="19014" y="20518"/>
                  </a:lnTo>
                  <a:lnTo>
                    <a:pt x="20208" y="24709"/>
                  </a:lnTo>
                  <a:lnTo>
                    <a:pt x="19905" y="23281"/>
                  </a:lnTo>
                  <a:lnTo>
                    <a:pt x="20293" y="26072"/>
                  </a:lnTo>
                  <a:lnTo>
                    <a:pt x="20199" y="24409"/>
                  </a:lnTo>
                  <a:lnTo>
                    <a:pt x="20094" y="28835"/>
                  </a:lnTo>
                  <a:lnTo>
                    <a:pt x="20189" y="27660"/>
                  </a:lnTo>
                  <a:lnTo>
                    <a:pt x="19867" y="30029"/>
                  </a:lnTo>
                  <a:lnTo>
                    <a:pt x="20454" y="27736"/>
                  </a:lnTo>
                  <a:lnTo>
                    <a:pt x="19289" y="30762"/>
                  </a:lnTo>
                  <a:lnTo>
                    <a:pt x="22644" y="26260"/>
                  </a:lnTo>
                  <a:lnTo>
                    <a:pt x="21288" y="27303"/>
                  </a:lnTo>
                  <a:lnTo>
                    <a:pt x="22463" y="26523"/>
                  </a:lnTo>
                  <a:lnTo>
                    <a:pt x="21052" y="27331"/>
                  </a:lnTo>
                  <a:lnTo>
                    <a:pt x="25515" y="25959"/>
                  </a:lnTo>
                  <a:lnTo>
                    <a:pt x="24529" y="26035"/>
                  </a:lnTo>
                  <a:lnTo>
                    <a:pt x="32158" y="28516"/>
                  </a:lnTo>
                  <a:lnTo>
                    <a:pt x="30784" y="27341"/>
                  </a:lnTo>
                  <a:lnTo>
                    <a:pt x="32205" y="28826"/>
                  </a:lnTo>
                  <a:lnTo>
                    <a:pt x="31760" y="28262"/>
                  </a:lnTo>
                  <a:lnTo>
                    <a:pt x="31902" y="28450"/>
                  </a:lnTo>
                  <a:lnTo>
                    <a:pt x="30082" y="26016"/>
                  </a:lnTo>
                  <a:lnTo>
                    <a:pt x="30822" y="27143"/>
                  </a:lnTo>
                  <a:lnTo>
                    <a:pt x="30035" y="25743"/>
                  </a:lnTo>
                  <a:lnTo>
                    <a:pt x="30679" y="27115"/>
                  </a:lnTo>
                  <a:lnTo>
                    <a:pt x="29400" y="23770"/>
                  </a:lnTo>
                  <a:lnTo>
                    <a:pt x="29656" y="24549"/>
                  </a:lnTo>
                  <a:lnTo>
                    <a:pt x="29125" y="22717"/>
                  </a:lnTo>
                  <a:lnTo>
                    <a:pt x="29476" y="24446"/>
                  </a:lnTo>
                  <a:lnTo>
                    <a:pt x="29135" y="21448"/>
                  </a:lnTo>
                  <a:lnTo>
                    <a:pt x="29192" y="22839"/>
                  </a:lnTo>
                  <a:lnTo>
                    <a:pt x="29230" y="21599"/>
                  </a:lnTo>
                  <a:lnTo>
                    <a:pt x="29059" y="23187"/>
                  </a:lnTo>
                  <a:lnTo>
                    <a:pt x="29391" y="21401"/>
                  </a:lnTo>
                  <a:lnTo>
                    <a:pt x="28557" y="23957"/>
                  </a:lnTo>
                  <a:lnTo>
                    <a:pt x="28983" y="23074"/>
                  </a:lnTo>
                  <a:lnTo>
                    <a:pt x="28054" y="24615"/>
                  </a:lnTo>
                  <a:lnTo>
                    <a:pt x="28936" y="23403"/>
                  </a:lnTo>
                  <a:lnTo>
                    <a:pt x="26292" y="25903"/>
                  </a:lnTo>
                  <a:lnTo>
                    <a:pt x="27173" y="25330"/>
                  </a:lnTo>
                  <a:lnTo>
                    <a:pt x="24444" y="26561"/>
                  </a:lnTo>
                  <a:lnTo>
                    <a:pt x="25922" y="26147"/>
                  </a:lnTo>
                  <a:lnTo>
                    <a:pt x="22966" y="26504"/>
                  </a:lnTo>
                  <a:lnTo>
                    <a:pt x="23961" y="26542"/>
                  </a:lnTo>
                  <a:lnTo>
                    <a:pt x="19659" y="25405"/>
                  </a:lnTo>
                  <a:lnTo>
                    <a:pt x="21459" y="26354"/>
                  </a:lnTo>
                  <a:lnTo>
                    <a:pt x="19156" y="24662"/>
                  </a:lnTo>
                  <a:lnTo>
                    <a:pt x="20170" y="25668"/>
                  </a:lnTo>
                  <a:lnTo>
                    <a:pt x="18777" y="23901"/>
                  </a:lnTo>
                  <a:lnTo>
                    <a:pt x="20492" y="26711"/>
                  </a:lnTo>
                  <a:lnTo>
                    <a:pt x="19687" y="25048"/>
                  </a:lnTo>
                  <a:lnTo>
                    <a:pt x="20492" y="27247"/>
                  </a:lnTo>
                  <a:lnTo>
                    <a:pt x="20085" y="25743"/>
                  </a:lnTo>
                  <a:lnTo>
                    <a:pt x="20767" y="29446"/>
                  </a:lnTo>
                  <a:lnTo>
                    <a:pt x="20625" y="27284"/>
                  </a:lnTo>
                  <a:lnTo>
                    <a:pt x="20502" y="29671"/>
                  </a:lnTo>
                  <a:lnTo>
                    <a:pt x="21032" y="27040"/>
                  </a:lnTo>
                  <a:lnTo>
                    <a:pt x="19422" y="31504"/>
                  </a:lnTo>
                  <a:lnTo>
                    <a:pt x="20170" y="29916"/>
                  </a:lnTo>
                  <a:lnTo>
                    <a:pt x="18910" y="32040"/>
                  </a:lnTo>
                  <a:lnTo>
                    <a:pt x="19422" y="31269"/>
                  </a:lnTo>
                  <a:lnTo>
                    <a:pt x="17204" y="34267"/>
                  </a:lnTo>
                  <a:lnTo>
                    <a:pt x="20720" y="31382"/>
                  </a:lnTo>
                  <a:lnTo>
                    <a:pt x="19100" y="32153"/>
                  </a:lnTo>
                  <a:lnTo>
                    <a:pt x="24226" y="31335"/>
                  </a:lnTo>
                  <a:lnTo>
                    <a:pt x="22823" y="31156"/>
                  </a:lnTo>
                  <a:lnTo>
                    <a:pt x="26832" y="32632"/>
                  </a:lnTo>
                  <a:lnTo>
                    <a:pt x="25600" y="31824"/>
                  </a:lnTo>
                  <a:lnTo>
                    <a:pt x="29230" y="36438"/>
                  </a:lnTo>
                  <a:lnTo>
                    <a:pt x="28490" y="34370"/>
                  </a:lnTo>
                  <a:lnTo>
                    <a:pt x="28974" y="36504"/>
                  </a:lnTo>
                  <a:lnTo>
                    <a:pt x="28756" y="34389"/>
                  </a:lnTo>
                  <a:lnTo>
                    <a:pt x="28793" y="35019"/>
                  </a:lnTo>
                  <a:lnTo>
                    <a:pt x="28699" y="32312"/>
                  </a:lnTo>
                  <a:lnTo>
                    <a:pt x="28708" y="32651"/>
                  </a:lnTo>
                  <a:lnTo>
                    <a:pt x="28718" y="30414"/>
                  </a:lnTo>
                  <a:lnTo>
                    <a:pt x="28689" y="31081"/>
                  </a:lnTo>
                  <a:lnTo>
                    <a:pt x="28869" y="28769"/>
                  </a:lnTo>
                  <a:lnTo>
                    <a:pt x="28869" y="28732"/>
                  </a:lnTo>
                  <a:lnTo>
                    <a:pt x="29021" y="26608"/>
                  </a:lnTo>
                  <a:lnTo>
                    <a:pt x="29040" y="26316"/>
                  </a:lnTo>
                  <a:lnTo>
                    <a:pt x="29125" y="24221"/>
                  </a:lnTo>
                  <a:lnTo>
                    <a:pt x="29125" y="23910"/>
                  </a:lnTo>
                  <a:lnTo>
                    <a:pt x="29135" y="22811"/>
                  </a:lnTo>
                  <a:lnTo>
                    <a:pt x="29135" y="22811"/>
                  </a:lnTo>
                  <a:cubicBezTo>
                    <a:pt x="29144" y="21232"/>
                    <a:pt x="28727" y="19691"/>
                    <a:pt x="27922" y="18338"/>
                  </a:cubicBezTo>
                  <a:lnTo>
                    <a:pt x="27211" y="17125"/>
                  </a:lnTo>
                  <a:lnTo>
                    <a:pt x="27211" y="17125"/>
                  </a:lnTo>
                  <a:cubicBezTo>
                    <a:pt x="25695" y="14559"/>
                    <a:pt x="22956" y="12953"/>
                    <a:pt x="19952" y="12858"/>
                  </a:cubicBezTo>
                  <a:lnTo>
                    <a:pt x="19204" y="12840"/>
                  </a:lnTo>
                  <a:lnTo>
                    <a:pt x="19204" y="12840"/>
                  </a:lnTo>
                  <a:cubicBezTo>
                    <a:pt x="14665" y="12708"/>
                    <a:pt x="10884" y="16261"/>
                    <a:pt x="10751" y="20762"/>
                  </a:cubicBezTo>
                  <a:cubicBezTo>
                    <a:pt x="10713" y="21975"/>
                    <a:pt x="10950" y="23187"/>
                    <a:pt x="11452" y="24305"/>
                  </a:cubicBezTo>
                  <a:close/>
                </a:path>
              </a:pathLst>
            </a:custGeom>
            <a:solidFill>
              <a:srgbClr val="000000"/>
            </a:solidFill>
            <a:ln w="9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72F7BFE9-0F6F-699E-85BF-9E453D48577F}"/>
                </a:ext>
              </a:extLst>
            </p:cNvPr>
            <p:cNvSpPr/>
            <p:nvPr/>
          </p:nvSpPr>
          <p:spPr>
            <a:xfrm>
              <a:off x="7124705" y="3566967"/>
              <a:ext cx="209987" cy="78583"/>
            </a:xfrm>
            <a:custGeom>
              <a:avLst/>
              <a:gdLst>
                <a:gd name="connsiteX0" fmla="*/ 13802 w 209987"/>
                <a:gd name="connsiteY0" fmla="*/ 16111 h 78583"/>
                <a:gd name="connsiteX1" fmla="*/ 12826 w 209987"/>
                <a:gd name="connsiteY1" fmla="*/ 15556 h 78583"/>
                <a:gd name="connsiteX2" fmla="*/ 12826 w 209987"/>
                <a:gd name="connsiteY2" fmla="*/ 15556 h 78583"/>
                <a:gd name="connsiteX3" fmla="*/ 8600 w 209987"/>
                <a:gd name="connsiteY3" fmla="*/ 14617 h 78583"/>
                <a:gd name="connsiteX4" fmla="*/ 7529 w 209987"/>
                <a:gd name="connsiteY4" fmla="*/ 14692 h 78583"/>
                <a:gd name="connsiteX5" fmla="*/ 7434 w 209987"/>
                <a:gd name="connsiteY5" fmla="*/ 14701 h 78583"/>
                <a:gd name="connsiteX6" fmla="*/ 7074 w 209987"/>
                <a:gd name="connsiteY6" fmla="*/ 14730 h 78583"/>
                <a:gd name="connsiteX7" fmla="*/ 7074 w 209987"/>
                <a:gd name="connsiteY7" fmla="*/ 14730 h 78583"/>
                <a:gd name="connsiteX8" fmla="*/ 1133 w 209987"/>
                <a:gd name="connsiteY8" fmla="*/ 18479 h 78583"/>
                <a:gd name="connsiteX9" fmla="*/ 716 w 209987"/>
                <a:gd name="connsiteY9" fmla="*/ 19193 h 78583"/>
                <a:gd name="connsiteX10" fmla="*/ -326 w 209987"/>
                <a:gd name="connsiteY10" fmla="*/ 22633 h 78583"/>
                <a:gd name="connsiteX11" fmla="*/ -393 w 209987"/>
                <a:gd name="connsiteY11" fmla="*/ 23827 h 78583"/>
                <a:gd name="connsiteX12" fmla="*/ -393 w 209987"/>
                <a:gd name="connsiteY12" fmla="*/ 24842 h 78583"/>
                <a:gd name="connsiteX13" fmla="*/ -260 w 209987"/>
                <a:gd name="connsiteY13" fmla="*/ 26599 h 78583"/>
                <a:gd name="connsiteX14" fmla="*/ -213 w 209987"/>
                <a:gd name="connsiteY14" fmla="*/ 27126 h 78583"/>
                <a:gd name="connsiteX15" fmla="*/ 119 w 209987"/>
                <a:gd name="connsiteY15" fmla="*/ 29456 h 78583"/>
                <a:gd name="connsiteX16" fmla="*/ 375 w 209987"/>
                <a:gd name="connsiteY16" fmla="*/ 30650 h 78583"/>
                <a:gd name="connsiteX17" fmla="*/ 1047 w 209987"/>
                <a:gd name="connsiteY17" fmla="*/ 32886 h 78583"/>
                <a:gd name="connsiteX18" fmla="*/ 1114 w 209987"/>
                <a:gd name="connsiteY18" fmla="*/ 33121 h 78583"/>
                <a:gd name="connsiteX19" fmla="*/ 1862 w 209987"/>
                <a:gd name="connsiteY19" fmla="*/ 35377 h 78583"/>
                <a:gd name="connsiteX20" fmla="*/ 2185 w 209987"/>
                <a:gd name="connsiteY20" fmla="*/ 36185 h 78583"/>
                <a:gd name="connsiteX21" fmla="*/ 3198 w 209987"/>
                <a:gd name="connsiteY21" fmla="*/ 38441 h 78583"/>
                <a:gd name="connsiteX22" fmla="*/ 3360 w 209987"/>
                <a:gd name="connsiteY22" fmla="*/ 38779 h 78583"/>
                <a:gd name="connsiteX23" fmla="*/ 4506 w 209987"/>
                <a:gd name="connsiteY23" fmla="*/ 41034 h 78583"/>
                <a:gd name="connsiteX24" fmla="*/ 4847 w 209987"/>
                <a:gd name="connsiteY24" fmla="*/ 41636 h 78583"/>
                <a:gd name="connsiteX25" fmla="*/ 6250 w 209987"/>
                <a:gd name="connsiteY25" fmla="*/ 43920 h 78583"/>
                <a:gd name="connsiteX26" fmla="*/ 6695 w 209987"/>
                <a:gd name="connsiteY26" fmla="*/ 44578 h 78583"/>
                <a:gd name="connsiteX27" fmla="*/ 8382 w 209987"/>
                <a:gd name="connsiteY27" fmla="*/ 46842 h 78583"/>
                <a:gd name="connsiteX28" fmla="*/ 8458 w 209987"/>
                <a:gd name="connsiteY28" fmla="*/ 46936 h 78583"/>
                <a:gd name="connsiteX29" fmla="*/ 10306 w 209987"/>
                <a:gd name="connsiteY29" fmla="*/ 49352 h 78583"/>
                <a:gd name="connsiteX30" fmla="*/ 11718 w 209987"/>
                <a:gd name="connsiteY30" fmla="*/ 50808 h 78583"/>
                <a:gd name="connsiteX31" fmla="*/ 16351 w 209987"/>
                <a:gd name="connsiteY31" fmla="*/ 54662 h 78583"/>
                <a:gd name="connsiteX32" fmla="*/ 16446 w 209987"/>
                <a:gd name="connsiteY32" fmla="*/ 54746 h 78583"/>
                <a:gd name="connsiteX33" fmla="*/ 19517 w 209987"/>
                <a:gd name="connsiteY33" fmla="*/ 57227 h 78583"/>
                <a:gd name="connsiteX34" fmla="*/ 19896 w 209987"/>
                <a:gd name="connsiteY34" fmla="*/ 57518 h 78583"/>
                <a:gd name="connsiteX35" fmla="*/ 24861 w 209987"/>
                <a:gd name="connsiteY35" fmla="*/ 61127 h 78583"/>
                <a:gd name="connsiteX36" fmla="*/ 24814 w 209987"/>
                <a:gd name="connsiteY36" fmla="*/ 61099 h 78583"/>
                <a:gd name="connsiteX37" fmla="*/ 27533 w 209987"/>
                <a:gd name="connsiteY37" fmla="*/ 63101 h 78583"/>
                <a:gd name="connsiteX38" fmla="*/ 28680 w 209987"/>
                <a:gd name="connsiteY38" fmla="*/ 63825 h 78583"/>
                <a:gd name="connsiteX39" fmla="*/ 34299 w 209987"/>
                <a:gd name="connsiteY39" fmla="*/ 66860 h 78583"/>
                <a:gd name="connsiteX40" fmla="*/ 34385 w 209987"/>
                <a:gd name="connsiteY40" fmla="*/ 66907 h 78583"/>
                <a:gd name="connsiteX41" fmla="*/ 38071 w 209987"/>
                <a:gd name="connsiteY41" fmla="*/ 68843 h 78583"/>
                <a:gd name="connsiteX42" fmla="*/ 38990 w 209987"/>
                <a:gd name="connsiteY42" fmla="*/ 69266 h 78583"/>
                <a:gd name="connsiteX43" fmla="*/ 46097 w 209987"/>
                <a:gd name="connsiteY43" fmla="*/ 72133 h 78583"/>
                <a:gd name="connsiteX44" fmla="*/ 46997 w 209987"/>
                <a:gd name="connsiteY44" fmla="*/ 72452 h 78583"/>
                <a:gd name="connsiteX45" fmla="*/ 50494 w 209987"/>
                <a:gd name="connsiteY45" fmla="*/ 73486 h 78583"/>
                <a:gd name="connsiteX46" fmla="*/ 51878 w 209987"/>
                <a:gd name="connsiteY46" fmla="*/ 73796 h 78583"/>
                <a:gd name="connsiteX47" fmla="*/ 58255 w 209987"/>
                <a:gd name="connsiteY47" fmla="*/ 74773 h 78583"/>
                <a:gd name="connsiteX48" fmla="*/ 58719 w 209987"/>
                <a:gd name="connsiteY48" fmla="*/ 74839 h 78583"/>
                <a:gd name="connsiteX49" fmla="*/ 62775 w 209987"/>
                <a:gd name="connsiteY49" fmla="*/ 75271 h 78583"/>
                <a:gd name="connsiteX50" fmla="*/ 63439 w 209987"/>
                <a:gd name="connsiteY50" fmla="*/ 75318 h 78583"/>
                <a:gd name="connsiteX51" fmla="*/ 70688 w 209987"/>
                <a:gd name="connsiteY51" fmla="*/ 75638 h 78583"/>
                <a:gd name="connsiteX52" fmla="*/ 70745 w 209987"/>
                <a:gd name="connsiteY52" fmla="*/ 75638 h 78583"/>
                <a:gd name="connsiteX53" fmla="*/ 75179 w 209987"/>
                <a:gd name="connsiteY53" fmla="*/ 75807 h 78583"/>
                <a:gd name="connsiteX54" fmla="*/ 75445 w 209987"/>
                <a:gd name="connsiteY54" fmla="*/ 75817 h 78583"/>
                <a:gd name="connsiteX55" fmla="*/ 82884 w 209987"/>
                <a:gd name="connsiteY55" fmla="*/ 75910 h 78583"/>
                <a:gd name="connsiteX56" fmla="*/ 83026 w 209987"/>
                <a:gd name="connsiteY56" fmla="*/ 75910 h 78583"/>
                <a:gd name="connsiteX57" fmla="*/ 87337 w 209987"/>
                <a:gd name="connsiteY57" fmla="*/ 75910 h 78583"/>
                <a:gd name="connsiteX58" fmla="*/ 87489 w 209987"/>
                <a:gd name="connsiteY58" fmla="*/ 75910 h 78583"/>
                <a:gd name="connsiteX59" fmla="*/ 94511 w 209987"/>
                <a:gd name="connsiteY59" fmla="*/ 75807 h 78583"/>
                <a:gd name="connsiteX60" fmla="*/ 93914 w 209987"/>
                <a:gd name="connsiteY60" fmla="*/ 75798 h 78583"/>
                <a:gd name="connsiteX61" fmla="*/ 97951 w 209987"/>
                <a:gd name="connsiteY61" fmla="*/ 75967 h 78583"/>
                <a:gd name="connsiteX62" fmla="*/ 97837 w 209987"/>
                <a:gd name="connsiteY62" fmla="*/ 75957 h 78583"/>
                <a:gd name="connsiteX63" fmla="*/ 104243 w 209987"/>
                <a:gd name="connsiteY63" fmla="*/ 76305 h 78583"/>
                <a:gd name="connsiteX64" fmla="*/ 103371 w 209987"/>
                <a:gd name="connsiteY64" fmla="*/ 76221 h 78583"/>
                <a:gd name="connsiteX65" fmla="*/ 106944 w 209987"/>
                <a:gd name="connsiteY65" fmla="*/ 76709 h 78583"/>
                <a:gd name="connsiteX66" fmla="*/ 106887 w 209987"/>
                <a:gd name="connsiteY66" fmla="*/ 76700 h 78583"/>
                <a:gd name="connsiteX67" fmla="*/ 112440 w 209987"/>
                <a:gd name="connsiteY67" fmla="*/ 77489 h 78583"/>
                <a:gd name="connsiteX68" fmla="*/ 112752 w 209987"/>
                <a:gd name="connsiteY68" fmla="*/ 77527 h 78583"/>
                <a:gd name="connsiteX69" fmla="*/ 115804 w 209987"/>
                <a:gd name="connsiteY69" fmla="*/ 77865 h 78583"/>
                <a:gd name="connsiteX70" fmla="*/ 115898 w 209987"/>
                <a:gd name="connsiteY70" fmla="*/ 77875 h 78583"/>
                <a:gd name="connsiteX71" fmla="*/ 119746 w 209987"/>
                <a:gd name="connsiteY71" fmla="*/ 78269 h 78583"/>
                <a:gd name="connsiteX72" fmla="*/ 121035 w 209987"/>
                <a:gd name="connsiteY72" fmla="*/ 78326 h 78583"/>
                <a:gd name="connsiteX73" fmla="*/ 123688 w 209987"/>
                <a:gd name="connsiteY73" fmla="*/ 78269 h 78583"/>
                <a:gd name="connsiteX74" fmla="*/ 125138 w 209987"/>
                <a:gd name="connsiteY74" fmla="*/ 78147 h 78583"/>
                <a:gd name="connsiteX75" fmla="*/ 127801 w 209987"/>
                <a:gd name="connsiteY75" fmla="*/ 77724 h 78583"/>
                <a:gd name="connsiteX76" fmla="*/ 128549 w 209987"/>
                <a:gd name="connsiteY76" fmla="*/ 77574 h 78583"/>
                <a:gd name="connsiteX77" fmla="*/ 131316 w 209987"/>
                <a:gd name="connsiteY77" fmla="*/ 76935 h 78583"/>
                <a:gd name="connsiteX78" fmla="*/ 132690 w 209987"/>
                <a:gd name="connsiteY78" fmla="*/ 76512 h 78583"/>
                <a:gd name="connsiteX79" fmla="*/ 135495 w 209987"/>
                <a:gd name="connsiteY79" fmla="*/ 75450 h 78583"/>
                <a:gd name="connsiteX80" fmla="*/ 136178 w 209987"/>
                <a:gd name="connsiteY80" fmla="*/ 75168 h 78583"/>
                <a:gd name="connsiteX81" fmla="*/ 139181 w 209987"/>
                <a:gd name="connsiteY81" fmla="*/ 73777 h 78583"/>
                <a:gd name="connsiteX82" fmla="*/ 139883 w 209987"/>
                <a:gd name="connsiteY82" fmla="*/ 73420 h 78583"/>
                <a:gd name="connsiteX83" fmla="*/ 142934 w 209987"/>
                <a:gd name="connsiteY83" fmla="*/ 71728 h 78583"/>
                <a:gd name="connsiteX84" fmla="*/ 143635 w 209987"/>
                <a:gd name="connsiteY84" fmla="*/ 71315 h 78583"/>
                <a:gd name="connsiteX85" fmla="*/ 148146 w 209987"/>
                <a:gd name="connsiteY85" fmla="*/ 68345 h 78583"/>
                <a:gd name="connsiteX86" fmla="*/ 148487 w 209987"/>
                <a:gd name="connsiteY86" fmla="*/ 68110 h 78583"/>
                <a:gd name="connsiteX87" fmla="*/ 151946 w 209987"/>
                <a:gd name="connsiteY87" fmla="*/ 65648 h 78583"/>
                <a:gd name="connsiteX88" fmla="*/ 151841 w 209987"/>
                <a:gd name="connsiteY88" fmla="*/ 65723 h 78583"/>
                <a:gd name="connsiteX89" fmla="*/ 157717 w 209987"/>
                <a:gd name="connsiteY89" fmla="*/ 61635 h 78583"/>
                <a:gd name="connsiteX90" fmla="*/ 157717 w 209987"/>
                <a:gd name="connsiteY90" fmla="*/ 61635 h 78583"/>
                <a:gd name="connsiteX91" fmla="*/ 161071 w 209987"/>
                <a:gd name="connsiteY91" fmla="*/ 59295 h 78583"/>
                <a:gd name="connsiteX92" fmla="*/ 161062 w 209987"/>
                <a:gd name="connsiteY92" fmla="*/ 59304 h 78583"/>
                <a:gd name="connsiteX93" fmla="*/ 166681 w 209987"/>
                <a:gd name="connsiteY93" fmla="*/ 55395 h 78583"/>
                <a:gd name="connsiteX94" fmla="*/ 166605 w 209987"/>
                <a:gd name="connsiteY94" fmla="*/ 55451 h 78583"/>
                <a:gd name="connsiteX95" fmla="*/ 169704 w 209987"/>
                <a:gd name="connsiteY95" fmla="*/ 53337 h 78583"/>
                <a:gd name="connsiteX96" fmla="*/ 169846 w 209987"/>
                <a:gd name="connsiteY96" fmla="*/ 53242 h 78583"/>
                <a:gd name="connsiteX97" fmla="*/ 174878 w 209987"/>
                <a:gd name="connsiteY97" fmla="*/ 49699 h 78583"/>
                <a:gd name="connsiteX98" fmla="*/ 175011 w 209987"/>
                <a:gd name="connsiteY98" fmla="*/ 49606 h 78583"/>
                <a:gd name="connsiteX99" fmla="*/ 177721 w 209987"/>
                <a:gd name="connsiteY99" fmla="*/ 47632 h 78583"/>
                <a:gd name="connsiteX100" fmla="*/ 178034 w 209987"/>
                <a:gd name="connsiteY100" fmla="*/ 47397 h 78583"/>
                <a:gd name="connsiteX101" fmla="*/ 182430 w 209987"/>
                <a:gd name="connsiteY101" fmla="*/ 43948 h 78583"/>
                <a:gd name="connsiteX102" fmla="*/ 182933 w 209987"/>
                <a:gd name="connsiteY102" fmla="*/ 43525 h 78583"/>
                <a:gd name="connsiteX103" fmla="*/ 185406 w 209987"/>
                <a:gd name="connsiteY103" fmla="*/ 41335 h 78583"/>
                <a:gd name="connsiteX104" fmla="*/ 185757 w 209987"/>
                <a:gd name="connsiteY104" fmla="*/ 40997 h 78583"/>
                <a:gd name="connsiteX105" fmla="*/ 189955 w 209987"/>
                <a:gd name="connsiteY105" fmla="*/ 36918 h 78583"/>
                <a:gd name="connsiteX106" fmla="*/ 190419 w 209987"/>
                <a:gd name="connsiteY106" fmla="*/ 36439 h 78583"/>
                <a:gd name="connsiteX107" fmla="*/ 192788 w 209987"/>
                <a:gd name="connsiteY107" fmla="*/ 33826 h 78583"/>
                <a:gd name="connsiteX108" fmla="*/ 192807 w 209987"/>
                <a:gd name="connsiteY108" fmla="*/ 33807 h 78583"/>
                <a:gd name="connsiteX109" fmla="*/ 196777 w 209987"/>
                <a:gd name="connsiteY109" fmla="*/ 29400 h 78583"/>
                <a:gd name="connsiteX110" fmla="*/ 197071 w 209987"/>
                <a:gd name="connsiteY110" fmla="*/ 29061 h 78583"/>
                <a:gd name="connsiteX111" fmla="*/ 199194 w 209987"/>
                <a:gd name="connsiteY111" fmla="*/ 26505 h 78583"/>
                <a:gd name="connsiteX112" fmla="*/ 199156 w 209987"/>
                <a:gd name="connsiteY112" fmla="*/ 26543 h 78583"/>
                <a:gd name="connsiteX113" fmla="*/ 202416 w 209987"/>
                <a:gd name="connsiteY113" fmla="*/ 22661 h 78583"/>
                <a:gd name="connsiteX114" fmla="*/ 202349 w 209987"/>
                <a:gd name="connsiteY114" fmla="*/ 22737 h 78583"/>
                <a:gd name="connsiteX115" fmla="*/ 204055 w 209987"/>
                <a:gd name="connsiteY115" fmla="*/ 20744 h 78583"/>
                <a:gd name="connsiteX116" fmla="*/ 204178 w 209987"/>
                <a:gd name="connsiteY116" fmla="*/ 20594 h 78583"/>
                <a:gd name="connsiteX117" fmla="*/ 206140 w 209987"/>
                <a:gd name="connsiteY117" fmla="*/ 18216 h 78583"/>
                <a:gd name="connsiteX118" fmla="*/ 205145 w 209987"/>
                <a:gd name="connsiteY118" fmla="*/ 19269 h 78583"/>
                <a:gd name="connsiteX119" fmla="*/ 206149 w 209987"/>
                <a:gd name="connsiteY119" fmla="*/ 18338 h 78583"/>
                <a:gd name="connsiteX120" fmla="*/ 206149 w 209987"/>
                <a:gd name="connsiteY120" fmla="*/ 18338 h 78583"/>
                <a:gd name="connsiteX121" fmla="*/ 206680 w 209987"/>
                <a:gd name="connsiteY121" fmla="*/ 3151 h 78583"/>
                <a:gd name="connsiteX122" fmla="*/ 193110 w 209987"/>
                <a:gd name="connsiteY122" fmla="*/ 1328 h 78583"/>
                <a:gd name="connsiteX123" fmla="*/ 188808 w 209987"/>
                <a:gd name="connsiteY123" fmla="*/ 3941 h 78583"/>
                <a:gd name="connsiteX124" fmla="*/ 192542 w 209987"/>
                <a:gd name="connsiteY124" fmla="*/ 2973 h 78583"/>
                <a:gd name="connsiteX125" fmla="*/ 190248 w 209987"/>
                <a:gd name="connsiteY125" fmla="*/ 2879 h 78583"/>
                <a:gd name="connsiteX126" fmla="*/ 190087 w 209987"/>
                <a:gd name="connsiteY126" fmla="*/ 2879 h 78583"/>
                <a:gd name="connsiteX127" fmla="*/ 184771 w 209987"/>
                <a:gd name="connsiteY127" fmla="*/ 2775 h 78583"/>
                <a:gd name="connsiteX128" fmla="*/ 184430 w 209987"/>
                <a:gd name="connsiteY128" fmla="*/ 2784 h 78583"/>
                <a:gd name="connsiteX129" fmla="*/ 182137 w 209987"/>
                <a:gd name="connsiteY129" fmla="*/ 2860 h 78583"/>
                <a:gd name="connsiteX130" fmla="*/ 182307 w 209987"/>
                <a:gd name="connsiteY130" fmla="*/ 2850 h 78583"/>
                <a:gd name="connsiteX131" fmla="*/ 178299 w 209987"/>
                <a:gd name="connsiteY131" fmla="*/ 2879 h 78583"/>
                <a:gd name="connsiteX132" fmla="*/ 178299 w 209987"/>
                <a:gd name="connsiteY132" fmla="*/ 2879 h 78583"/>
                <a:gd name="connsiteX133" fmla="*/ 171732 w 209987"/>
                <a:gd name="connsiteY133" fmla="*/ 9476 h 78583"/>
                <a:gd name="connsiteX134" fmla="*/ 178384 w 209987"/>
                <a:gd name="connsiteY134" fmla="*/ 15989 h 78583"/>
                <a:gd name="connsiteX135" fmla="*/ 182402 w 209987"/>
                <a:gd name="connsiteY135" fmla="*/ 15961 h 78583"/>
                <a:gd name="connsiteX136" fmla="*/ 182573 w 209987"/>
                <a:gd name="connsiteY136" fmla="*/ 15961 h 78583"/>
                <a:gd name="connsiteX137" fmla="*/ 184866 w 209987"/>
                <a:gd name="connsiteY137" fmla="*/ 15885 h 78583"/>
                <a:gd name="connsiteX138" fmla="*/ 184525 w 209987"/>
                <a:gd name="connsiteY138" fmla="*/ 15885 h 78583"/>
                <a:gd name="connsiteX139" fmla="*/ 189850 w 209987"/>
                <a:gd name="connsiteY139" fmla="*/ 15989 h 78583"/>
                <a:gd name="connsiteX140" fmla="*/ 189689 w 209987"/>
                <a:gd name="connsiteY140" fmla="*/ 15979 h 78583"/>
                <a:gd name="connsiteX141" fmla="*/ 191983 w 209987"/>
                <a:gd name="connsiteY141" fmla="*/ 16073 h 78583"/>
                <a:gd name="connsiteX142" fmla="*/ 187320 w 209987"/>
                <a:gd name="connsiteY142" fmla="*/ 13883 h 78583"/>
                <a:gd name="connsiteX143" fmla="*/ 190675 w 209987"/>
                <a:gd name="connsiteY143" fmla="*/ 17624 h 78583"/>
                <a:gd name="connsiteX144" fmla="*/ 191376 w 209987"/>
                <a:gd name="connsiteY144" fmla="*/ 2634 h 78583"/>
                <a:gd name="connsiteX145" fmla="*/ 190362 w 209987"/>
                <a:gd name="connsiteY145" fmla="*/ 3565 h 78583"/>
                <a:gd name="connsiteX146" fmla="*/ 189159 w 209987"/>
                <a:gd name="connsiteY146" fmla="*/ 4880 h 78583"/>
                <a:gd name="connsiteX147" fmla="*/ 187273 w 209987"/>
                <a:gd name="connsiteY147" fmla="*/ 7324 h 78583"/>
                <a:gd name="connsiteX148" fmla="*/ 187605 w 209987"/>
                <a:gd name="connsiteY148" fmla="*/ 6920 h 78583"/>
                <a:gd name="connsiteX149" fmla="*/ 185899 w 209987"/>
                <a:gd name="connsiteY149" fmla="*/ 8912 h 78583"/>
                <a:gd name="connsiteX150" fmla="*/ 185832 w 209987"/>
                <a:gd name="connsiteY150" fmla="*/ 8987 h 78583"/>
                <a:gd name="connsiteX151" fmla="*/ 182573 w 209987"/>
                <a:gd name="connsiteY151" fmla="*/ 12878 h 78583"/>
                <a:gd name="connsiteX152" fmla="*/ 182544 w 209987"/>
                <a:gd name="connsiteY152" fmla="*/ 12916 h 78583"/>
                <a:gd name="connsiteX153" fmla="*/ 180412 w 209987"/>
                <a:gd name="connsiteY153" fmla="*/ 15481 h 78583"/>
                <a:gd name="connsiteX154" fmla="*/ 180706 w 209987"/>
                <a:gd name="connsiteY154" fmla="*/ 15143 h 78583"/>
                <a:gd name="connsiteX155" fmla="*/ 176735 w 209987"/>
                <a:gd name="connsiteY155" fmla="*/ 19551 h 78583"/>
                <a:gd name="connsiteX156" fmla="*/ 176754 w 209987"/>
                <a:gd name="connsiteY156" fmla="*/ 19522 h 78583"/>
                <a:gd name="connsiteX157" fmla="*/ 174385 w 209987"/>
                <a:gd name="connsiteY157" fmla="*/ 22135 h 78583"/>
                <a:gd name="connsiteX158" fmla="*/ 174850 w 209987"/>
                <a:gd name="connsiteY158" fmla="*/ 21656 h 78583"/>
                <a:gd name="connsiteX159" fmla="*/ 170652 w 209987"/>
                <a:gd name="connsiteY159" fmla="*/ 25744 h 78583"/>
                <a:gd name="connsiteX160" fmla="*/ 171012 w 209987"/>
                <a:gd name="connsiteY160" fmla="*/ 25406 h 78583"/>
                <a:gd name="connsiteX161" fmla="*/ 168548 w 209987"/>
                <a:gd name="connsiteY161" fmla="*/ 27595 h 78583"/>
                <a:gd name="connsiteX162" fmla="*/ 169050 w 209987"/>
                <a:gd name="connsiteY162" fmla="*/ 27172 h 78583"/>
                <a:gd name="connsiteX163" fmla="*/ 164663 w 209987"/>
                <a:gd name="connsiteY163" fmla="*/ 30621 h 78583"/>
                <a:gd name="connsiteX164" fmla="*/ 164976 w 209987"/>
                <a:gd name="connsiteY164" fmla="*/ 30377 h 78583"/>
                <a:gd name="connsiteX165" fmla="*/ 162265 w 209987"/>
                <a:gd name="connsiteY165" fmla="*/ 32351 h 78583"/>
                <a:gd name="connsiteX166" fmla="*/ 162388 w 209987"/>
                <a:gd name="connsiteY166" fmla="*/ 32257 h 78583"/>
                <a:gd name="connsiteX167" fmla="*/ 157357 w 209987"/>
                <a:gd name="connsiteY167" fmla="*/ 35800 h 78583"/>
                <a:gd name="connsiteX168" fmla="*/ 157499 w 209987"/>
                <a:gd name="connsiteY168" fmla="*/ 35706 h 78583"/>
                <a:gd name="connsiteX169" fmla="*/ 154391 w 209987"/>
                <a:gd name="connsiteY169" fmla="*/ 37830 h 78583"/>
                <a:gd name="connsiteX170" fmla="*/ 154438 w 209987"/>
                <a:gd name="connsiteY170" fmla="*/ 37802 h 78583"/>
                <a:gd name="connsiteX171" fmla="*/ 148762 w 209987"/>
                <a:gd name="connsiteY171" fmla="*/ 41627 h 78583"/>
                <a:gd name="connsiteX172" fmla="*/ 148620 w 209987"/>
                <a:gd name="connsiteY172" fmla="*/ 41720 h 78583"/>
                <a:gd name="connsiteX173" fmla="*/ 145265 w 209987"/>
                <a:gd name="connsiteY173" fmla="*/ 44060 h 78583"/>
                <a:gd name="connsiteX174" fmla="*/ 145275 w 209987"/>
                <a:gd name="connsiteY174" fmla="*/ 44051 h 78583"/>
                <a:gd name="connsiteX175" fmla="*/ 139399 w 209987"/>
                <a:gd name="connsiteY175" fmla="*/ 48139 h 78583"/>
                <a:gd name="connsiteX176" fmla="*/ 139305 w 209987"/>
                <a:gd name="connsiteY176" fmla="*/ 48205 h 78583"/>
                <a:gd name="connsiteX177" fmla="*/ 135846 w 209987"/>
                <a:gd name="connsiteY177" fmla="*/ 50667 h 78583"/>
                <a:gd name="connsiteX178" fmla="*/ 136035 w 209987"/>
                <a:gd name="connsiteY178" fmla="*/ 50545 h 78583"/>
                <a:gd name="connsiteX179" fmla="*/ 131572 w 209987"/>
                <a:gd name="connsiteY179" fmla="*/ 53581 h 78583"/>
                <a:gd name="connsiteX180" fmla="*/ 131923 w 209987"/>
                <a:gd name="connsiteY180" fmla="*/ 53355 h 78583"/>
                <a:gd name="connsiteX181" fmla="*/ 128966 w 209987"/>
                <a:gd name="connsiteY181" fmla="*/ 55207 h 78583"/>
                <a:gd name="connsiteX182" fmla="*/ 129885 w 209987"/>
                <a:gd name="connsiteY182" fmla="*/ 54690 h 78583"/>
                <a:gd name="connsiteX183" fmla="*/ 126929 w 209987"/>
                <a:gd name="connsiteY183" fmla="*/ 56156 h 78583"/>
                <a:gd name="connsiteX184" fmla="*/ 127564 w 209987"/>
                <a:gd name="connsiteY184" fmla="*/ 55864 h 78583"/>
                <a:gd name="connsiteX185" fmla="*/ 124796 w 209987"/>
                <a:gd name="connsiteY185" fmla="*/ 57021 h 78583"/>
                <a:gd name="connsiteX186" fmla="*/ 126142 w 209987"/>
                <a:gd name="connsiteY186" fmla="*/ 56560 h 78583"/>
                <a:gd name="connsiteX187" fmla="*/ 123394 w 209987"/>
                <a:gd name="connsiteY187" fmla="*/ 57293 h 78583"/>
                <a:gd name="connsiteX188" fmla="*/ 124484 w 209987"/>
                <a:gd name="connsiteY188" fmla="*/ 57067 h 78583"/>
                <a:gd name="connsiteX189" fmla="*/ 121821 w 209987"/>
                <a:gd name="connsiteY189" fmla="*/ 57490 h 78583"/>
                <a:gd name="connsiteX190" fmla="*/ 122892 w 209987"/>
                <a:gd name="connsiteY190" fmla="*/ 57368 h 78583"/>
                <a:gd name="connsiteX191" fmla="*/ 120229 w 209987"/>
                <a:gd name="connsiteY191" fmla="*/ 57518 h 78583"/>
                <a:gd name="connsiteX192" fmla="*/ 121888 w 209987"/>
                <a:gd name="connsiteY192" fmla="*/ 57556 h 78583"/>
                <a:gd name="connsiteX193" fmla="*/ 118050 w 209987"/>
                <a:gd name="connsiteY193" fmla="*/ 57161 h 78583"/>
                <a:gd name="connsiteX194" fmla="*/ 117822 w 209987"/>
                <a:gd name="connsiteY194" fmla="*/ 57143 h 78583"/>
                <a:gd name="connsiteX195" fmla="*/ 114761 w 209987"/>
                <a:gd name="connsiteY195" fmla="*/ 56898 h 78583"/>
                <a:gd name="connsiteX196" fmla="*/ 115576 w 209987"/>
                <a:gd name="connsiteY196" fmla="*/ 56992 h 78583"/>
                <a:gd name="connsiteX197" fmla="*/ 110042 w 209987"/>
                <a:gd name="connsiteY197" fmla="*/ 56118 h 78583"/>
                <a:gd name="connsiteX198" fmla="*/ 109815 w 209987"/>
                <a:gd name="connsiteY198" fmla="*/ 56081 h 78583"/>
                <a:gd name="connsiteX199" fmla="*/ 106242 w 209987"/>
                <a:gd name="connsiteY199" fmla="*/ 55592 h 78583"/>
                <a:gd name="connsiteX200" fmla="*/ 105370 w 209987"/>
                <a:gd name="connsiteY200" fmla="*/ 55507 h 78583"/>
                <a:gd name="connsiteX201" fmla="*/ 98965 w 209987"/>
                <a:gd name="connsiteY201" fmla="*/ 55169 h 78583"/>
                <a:gd name="connsiteX202" fmla="*/ 98841 w 209987"/>
                <a:gd name="connsiteY202" fmla="*/ 55159 h 78583"/>
                <a:gd name="connsiteX203" fmla="*/ 94805 w 209987"/>
                <a:gd name="connsiteY203" fmla="*/ 54991 h 78583"/>
                <a:gd name="connsiteX204" fmla="*/ 94207 w 209987"/>
                <a:gd name="connsiteY204" fmla="*/ 54981 h 78583"/>
                <a:gd name="connsiteX205" fmla="*/ 87176 w 209987"/>
                <a:gd name="connsiteY205" fmla="*/ 55084 h 78583"/>
                <a:gd name="connsiteX206" fmla="*/ 87328 w 209987"/>
                <a:gd name="connsiteY206" fmla="*/ 55084 h 78583"/>
                <a:gd name="connsiteX207" fmla="*/ 83016 w 209987"/>
                <a:gd name="connsiteY207" fmla="*/ 55084 h 78583"/>
                <a:gd name="connsiteX208" fmla="*/ 83158 w 209987"/>
                <a:gd name="connsiteY208" fmla="*/ 55084 h 78583"/>
                <a:gd name="connsiteX209" fmla="*/ 75710 w 209987"/>
                <a:gd name="connsiteY209" fmla="*/ 54991 h 78583"/>
                <a:gd name="connsiteX210" fmla="*/ 75757 w 209987"/>
                <a:gd name="connsiteY210" fmla="*/ 54991 h 78583"/>
                <a:gd name="connsiteX211" fmla="*/ 71323 w 209987"/>
                <a:gd name="connsiteY211" fmla="*/ 54925 h 78583"/>
                <a:gd name="connsiteX212" fmla="*/ 71607 w 209987"/>
                <a:gd name="connsiteY212" fmla="*/ 54934 h 78583"/>
                <a:gd name="connsiteX213" fmla="*/ 64358 w 209987"/>
                <a:gd name="connsiteY213" fmla="*/ 54615 h 78583"/>
                <a:gd name="connsiteX214" fmla="*/ 64538 w 209987"/>
                <a:gd name="connsiteY214" fmla="*/ 54624 h 78583"/>
                <a:gd name="connsiteX215" fmla="*/ 60472 w 209987"/>
                <a:gd name="connsiteY215" fmla="*/ 54380 h 78583"/>
                <a:gd name="connsiteX216" fmla="*/ 61269 w 209987"/>
                <a:gd name="connsiteY216" fmla="*/ 54455 h 78583"/>
                <a:gd name="connsiteX217" fmla="*/ 54881 w 209987"/>
                <a:gd name="connsiteY217" fmla="*/ 53571 h 78583"/>
                <a:gd name="connsiteX218" fmla="*/ 55374 w 209987"/>
                <a:gd name="connsiteY218" fmla="*/ 53647 h 78583"/>
                <a:gd name="connsiteX219" fmla="*/ 51792 w 209987"/>
                <a:gd name="connsiteY219" fmla="*/ 52979 h 78583"/>
                <a:gd name="connsiteX220" fmla="*/ 53479 w 209987"/>
                <a:gd name="connsiteY220" fmla="*/ 53449 h 78583"/>
                <a:gd name="connsiteX221" fmla="*/ 46306 w 209987"/>
                <a:gd name="connsiteY221" fmla="*/ 50761 h 78583"/>
                <a:gd name="connsiteX222" fmla="*/ 46637 w 209987"/>
                <a:gd name="connsiteY222" fmla="*/ 50893 h 78583"/>
                <a:gd name="connsiteX223" fmla="*/ 42799 w 209987"/>
                <a:gd name="connsiteY223" fmla="*/ 49295 h 78583"/>
                <a:gd name="connsiteX224" fmla="*/ 43444 w 209987"/>
                <a:gd name="connsiteY224" fmla="*/ 49587 h 78583"/>
                <a:gd name="connsiteX225" fmla="*/ 37730 w 209987"/>
                <a:gd name="connsiteY225" fmla="*/ 46720 h 78583"/>
                <a:gd name="connsiteX226" fmla="*/ 37749 w 209987"/>
                <a:gd name="connsiteY226" fmla="*/ 46730 h 78583"/>
                <a:gd name="connsiteX227" fmla="*/ 34735 w 209987"/>
                <a:gd name="connsiteY227" fmla="*/ 45217 h 78583"/>
                <a:gd name="connsiteX228" fmla="*/ 35816 w 209987"/>
                <a:gd name="connsiteY228" fmla="*/ 45846 h 78583"/>
                <a:gd name="connsiteX229" fmla="*/ 30736 w 209987"/>
                <a:gd name="connsiteY229" fmla="*/ 42388 h 78583"/>
                <a:gd name="connsiteX230" fmla="*/ 30992 w 209987"/>
                <a:gd name="connsiteY230" fmla="*/ 42566 h 78583"/>
                <a:gd name="connsiteX231" fmla="*/ 27818 w 209987"/>
                <a:gd name="connsiteY231" fmla="*/ 40236 h 78583"/>
                <a:gd name="connsiteX232" fmla="*/ 28035 w 209987"/>
                <a:gd name="connsiteY232" fmla="*/ 40395 h 78583"/>
                <a:gd name="connsiteX233" fmla="*/ 23269 w 209987"/>
                <a:gd name="connsiteY233" fmla="*/ 36692 h 78583"/>
                <a:gd name="connsiteX234" fmla="*/ 23544 w 209987"/>
                <a:gd name="connsiteY234" fmla="*/ 36909 h 78583"/>
                <a:gd name="connsiteX235" fmla="*/ 21213 w 209987"/>
                <a:gd name="connsiteY235" fmla="*/ 34945 h 78583"/>
                <a:gd name="connsiteX236" fmla="*/ 22227 w 209987"/>
                <a:gd name="connsiteY236" fmla="*/ 35950 h 78583"/>
                <a:gd name="connsiteX237" fmla="*/ 20379 w 209987"/>
                <a:gd name="connsiteY237" fmla="*/ 33798 h 78583"/>
                <a:gd name="connsiteX238" fmla="*/ 20663 w 209987"/>
                <a:gd name="connsiteY238" fmla="*/ 34146 h 78583"/>
                <a:gd name="connsiteX239" fmla="*/ 19033 w 209987"/>
                <a:gd name="connsiteY239" fmla="*/ 32022 h 78583"/>
                <a:gd name="connsiteX240" fmla="*/ 19564 w 209987"/>
                <a:gd name="connsiteY240" fmla="*/ 32811 h 78583"/>
                <a:gd name="connsiteX241" fmla="*/ 18256 w 209987"/>
                <a:gd name="connsiteY241" fmla="*/ 30640 h 78583"/>
                <a:gd name="connsiteX242" fmla="*/ 18436 w 209987"/>
                <a:gd name="connsiteY242" fmla="*/ 30950 h 78583"/>
                <a:gd name="connsiteX243" fmla="*/ 17252 w 209987"/>
                <a:gd name="connsiteY243" fmla="*/ 28789 h 78583"/>
                <a:gd name="connsiteX244" fmla="*/ 17479 w 209987"/>
                <a:gd name="connsiteY244" fmla="*/ 29249 h 78583"/>
                <a:gd name="connsiteX245" fmla="*/ 16465 w 209987"/>
                <a:gd name="connsiteY245" fmla="*/ 27088 h 78583"/>
                <a:gd name="connsiteX246" fmla="*/ 16693 w 209987"/>
                <a:gd name="connsiteY246" fmla="*/ 27605 h 78583"/>
                <a:gd name="connsiteX247" fmla="*/ 15840 w 209987"/>
                <a:gd name="connsiteY247" fmla="*/ 25424 h 78583"/>
                <a:gd name="connsiteX248" fmla="*/ 16124 w 209987"/>
                <a:gd name="connsiteY248" fmla="*/ 26279 h 78583"/>
                <a:gd name="connsiteX249" fmla="*/ 15518 w 209987"/>
                <a:gd name="connsiteY249" fmla="*/ 24005 h 78583"/>
                <a:gd name="connsiteX250" fmla="*/ 15650 w 209987"/>
                <a:gd name="connsiteY250" fmla="*/ 24625 h 78583"/>
                <a:gd name="connsiteX251" fmla="*/ 15347 w 209987"/>
                <a:gd name="connsiteY251" fmla="*/ 22896 h 78583"/>
                <a:gd name="connsiteX252" fmla="*/ 15347 w 209987"/>
                <a:gd name="connsiteY252" fmla="*/ 22906 h 78583"/>
                <a:gd name="connsiteX253" fmla="*/ 15129 w 209987"/>
                <a:gd name="connsiteY253" fmla="*/ 21722 h 78583"/>
                <a:gd name="connsiteX254" fmla="*/ 15110 w 209987"/>
                <a:gd name="connsiteY254" fmla="*/ 24532 h 78583"/>
                <a:gd name="connsiteX255" fmla="*/ 15271 w 209987"/>
                <a:gd name="connsiteY255" fmla="*/ 23723 h 78583"/>
                <a:gd name="connsiteX256" fmla="*/ 13471 w 209987"/>
                <a:gd name="connsiteY256" fmla="*/ 27341 h 78583"/>
                <a:gd name="connsiteX257" fmla="*/ 13708 w 209987"/>
                <a:gd name="connsiteY257" fmla="*/ 27078 h 78583"/>
                <a:gd name="connsiteX258" fmla="*/ 10599 w 209987"/>
                <a:gd name="connsiteY258" fmla="*/ 29146 h 78583"/>
                <a:gd name="connsiteX259" fmla="*/ 11613 w 209987"/>
                <a:gd name="connsiteY259" fmla="*/ 28789 h 78583"/>
                <a:gd name="connsiteX260" fmla="*/ 12580 w 209987"/>
                <a:gd name="connsiteY260" fmla="*/ 28375 h 78583"/>
                <a:gd name="connsiteX261" fmla="*/ 13575 w 209987"/>
                <a:gd name="connsiteY261" fmla="*/ 27858 h 78583"/>
                <a:gd name="connsiteX262" fmla="*/ 13575 w 209987"/>
                <a:gd name="connsiteY262" fmla="*/ 27858 h 78583"/>
                <a:gd name="connsiteX263" fmla="*/ 16418 w 209987"/>
                <a:gd name="connsiteY263" fmla="*/ 18818 h 78583"/>
                <a:gd name="connsiteX264" fmla="*/ 13802 w 209987"/>
                <a:gd name="connsiteY264" fmla="*/ 16111 h 7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209987" h="78583">
                  <a:moveTo>
                    <a:pt x="13802" y="16111"/>
                  </a:moveTo>
                  <a:lnTo>
                    <a:pt x="12826" y="15556"/>
                  </a:lnTo>
                  <a:lnTo>
                    <a:pt x="12826" y="15556"/>
                  </a:lnTo>
                  <a:cubicBezTo>
                    <a:pt x="11547" y="14833"/>
                    <a:pt x="10069" y="14504"/>
                    <a:pt x="8600" y="14617"/>
                  </a:cubicBezTo>
                  <a:lnTo>
                    <a:pt x="7529" y="14692"/>
                  </a:lnTo>
                  <a:lnTo>
                    <a:pt x="7434" y="14701"/>
                  </a:lnTo>
                  <a:lnTo>
                    <a:pt x="7074" y="14730"/>
                  </a:lnTo>
                  <a:lnTo>
                    <a:pt x="7074" y="14730"/>
                  </a:lnTo>
                  <a:cubicBezTo>
                    <a:pt x="4601" y="14946"/>
                    <a:pt x="2384" y="16346"/>
                    <a:pt x="1133" y="18479"/>
                  </a:cubicBezTo>
                  <a:lnTo>
                    <a:pt x="716" y="19193"/>
                  </a:lnTo>
                  <a:lnTo>
                    <a:pt x="-326" y="22633"/>
                  </a:lnTo>
                  <a:lnTo>
                    <a:pt x="-393" y="23827"/>
                  </a:lnTo>
                  <a:lnTo>
                    <a:pt x="-393" y="24842"/>
                  </a:lnTo>
                  <a:lnTo>
                    <a:pt x="-260" y="26599"/>
                  </a:lnTo>
                  <a:lnTo>
                    <a:pt x="-213" y="27126"/>
                  </a:lnTo>
                  <a:lnTo>
                    <a:pt x="119" y="29456"/>
                  </a:lnTo>
                  <a:lnTo>
                    <a:pt x="375" y="30650"/>
                  </a:lnTo>
                  <a:lnTo>
                    <a:pt x="1047" y="32886"/>
                  </a:lnTo>
                  <a:lnTo>
                    <a:pt x="1114" y="33121"/>
                  </a:lnTo>
                  <a:lnTo>
                    <a:pt x="1862" y="35377"/>
                  </a:lnTo>
                  <a:lnTo>
                    <a:pt x="2185" y="36185"/>
                  </a:lnTo>
                  <a:lnTo>
                    <a:pt x="3198" y="38441"/>
                  </a:lnTo>
                  <a:lnTo>
                    <a:pt x="3360" y="38779"/>
                  </a:lnTo>
                  <a:lnTo>
                    <a:pt x="4506" y="41034"/>
                  </a:lnTo>
                  <a:lnTo>
                    <a:pt x="4847" y="41636"/>
                  </a:lnTo>
                  <a:lnTo>
                    <a:pt x="6250" y="43920"/>
                  </a:lnTo>
                  <a:lnTo>
                    <a:pt x="6695" y="44578"/>
                  </a:lnTo>
                  <a:lnTo>
                    <a:pt x="8382" y="46842"/>
                  </a:lnTo>
                  <a:lnTo>
                    <a:pt x="8458" y="46936"/>
                  </a:lnTo>
                  <a:lnTo>
                    <a:pt x="10306" y="49352"/>
                  </a:lnTo>
                  <a:lnTo>
                    <a:pt x="11718" y="50808"/>
                  </a:lnTo>
                  <a:lnTo>
                    <a:pt x="16351" y="54662"/>
                  </a:lnTo>
                  <a:lnTo>
                    <a:pt x="16446" y="54746"/>
                  </a:lnTo>
                  <a:lnTo>
                    <a:pt x="19517" y="57227"/>
                  </a:lnTo>
                  <a:lnTo>
                    <a:pt x="19896" y="57518"/>
                  </a:lnTo>
                  <a:lnTo>
                    <a:pt x="24861" y="61127"/>
                  </a:lnTo>
                  <a:lnTo>
                    <a:pt x="24814" y="61099"/>
                  </a:lnTo>
                  <a:lnTo>
                    <a:pt x="27533" y="63101"/>
                  </a:lnTo>
                  <a:lnTo>
                    <a:pt x="28680" y="63825"/>
                  </a:lnTo>
                  <a:lnTo>
                    <a:pt x="34299" y="66860"/>
                  </a:lnTo>
                  <a:lnTo>
                    <a:pt x="34385" y="66907"/>
                  </a:lnTo>
                  <a:lnTo>
                    <a:pt x="38071" y="68843"/>
                  </a:lnTo>
                  <a:lnTo>
                    <a:pt x="38990" y="69266"/>
                  </a:lnTo>
                  <a:lnTo>
                    <a:pt x="46097" y="72133"/>
                  </a:lnTo>
                  <a:lnTo>
                    <a:pt x="46997" y="72452"/>
                  </a:lnTo>
                  <a:lnTo>
                    <a:pt x="50494" y="73486"/>
                  </a:lnTo>
                  <a:lnTo>
                    <a:pt x="51878" y="73796"/>
                  </a:lnTo>
                  <a:lnTo>
                    <a:pt x="58255" y="74773"/>
                  </a:lnTo>
                  <a:lnTo>
                    <a:pt x="58719" y="74839"/>
                  </a:lnTo>
                  <a:lnTo>
                    <a:pt x="62775" y="75271"/>
                  </a:lnTo>
                  <a:lnTo>
                    <a:pt x="63439" y="75318"/>
                  </a:lnTo>
                  <a:lnTo>
                    <a:pt x="70688" y="75638"/>
                  </a:lnTo>
                  <a:lnTo>
                    <a:pt x="70745" y="75638"/>
                  </a:lnTo>
                  <a:lnTo>
                    <a:pt x="75179" y="75807"/>
                  </a:lnTo>
                  <a:lnTo>
                    <a:pt x="75445" y="75817"/>
                  </a:lnTo>
                  <a:lnTo>
                    <a:pt x="82884" y="75910"/>
                  </a:lnTo>
                  <a:lnTo>
                    <a:pt x="83026" y="75910"/>
                  </a:lnTo>
                  <a:lnTo>
                    <a:pt x="87337" y="75910"/>
                  </a:lnTo>
                  <a:lnTo>
                    <a:pt x="87489" y="75910"/>
                  </a:lnTo>
                  <a:lnTo>
                    <a:pt x="94511" y="75807"/>
                  </a:lnTo>
                  <a:lnTo>
                    <a:pt x="93914" y="75798"/>
                  </a:lnTo>
                  <a:lnTo>
                    <a:pt x="97951" y="75967"/>
                  </a:lnTo>
                  <a:lnTo>
                    <a:pt x="97837" y="75957"/>
                  </a:lnTo>
                  <a:lnTo>
                    <a:pt x="104243" y="76305"/>
                  </a:lnTo>
                  <a:lnTo>
                    <a:pt x="103371" y="76221"/>
                  </a:lnTo>
                  <a:lnTo>
                    <a:pt x="106944" y="76709"/>
                  </a:lnTo>
                  <a:lnTo>
                    <a:pt x="106887" y="76700"/>
                  </a:lnTo>
                  <a:lnTo>
                    <a:pt x="112440" y="77489"/>
                  </a:lnTo>
                  <a:lnTo>
                    <a:pt x="112752" y="77527"/>
                  </a:lnTo>
                  <a:lnTo>
                    <a:pt x="115804" y="77865"/>
                  </a:lnTo>
                  <a:lnTo>
                    <a:pt x="115898" y="77875"/>
                  </a:lnTo>
                  <a:lnTo>
                    <a:pt x="119746" y="78269"/>
                  </a:lnTo>
                  <a:lnTo>
                    <a:pt x="121035" y="78326"/>
                  </a:lnTo>
                  <a:lnTo>
                    <a:pt x="123688" y="78269"/>
                  </a:lnTo>
                  <a:lnTo>
                    <a:pt x="125138" y="78147"/>
                  </a:lnTo>
                  <a:lnTo>
                    <a:pt x="127801" y="77724"/>
                  </a:lnTo>
                  <a:lnTo>
                    <a:pt x="128549" y="77574"/>
                  </a:lnTo>
                  <a:lnTo>
                    <a:pt x="131316" y="76935"/>
                  </a:lnTo>
                  <a:lnTo>
                    <a:pt x="132690" y="76512"/>
                  </a:lnTo>
                  <a:lnTo>
                    <a:pt x="135495" y="75450"/>
                  </a:lnTo>
                  <a:lnTo>
                    <a:pt x="136178" y="75168"/>
                  </a:lnTo>
                  <a:lnTo>
                    <a:pt x="139181" y="73777"/>
                  </a:lnTo>
                  <a:lnTo>
                    <a:pt x="139883" y="73420"/>
                  </a:lnTo>
                  <a:lnTo>
                    <a:pt x="142934" y="71728"/>
                  </a:lnTo>
                  <a:lnTo>
                    <a:pt x="143635" y="71315"/>
                  </a:lnTo>
                  <a:lnTo>
                    <a:pt x="148146" y="68345"/>
                  </a:lnTo>
                  <a:lnTo>
                    <a:pt x="148487" y="68110"/>
                  </a:lnTo>
                  <a:lnTo>
                    <a:pt x="151946" y="65648"/>
                  </a:lnTo>
                  <a:lnTo>
                    <a:pt x="151841" y="65723"/>
                  </a:lnTo>
                  <a:lnTo>
                    <a:pt x="157717" y="61635"/>
                  </a:lnTo>
                  <a:lnTo>
                    <a:pt x="157717" y="61635"/>
                  </a:lnTo>
                  <a:lnTo>
                    <a:pt x="161071" y="59295"/>
                  </a:lnTo>
                  <a:lnTo>
                    <a:pt x="161062" y="59304"/>
                  </a:lnTo>
                  <a:lnTo>
                    <a:pt x="166681" y="55395"/>
                  </a:lnTo>
                  <a:lnTo>
                    <a:pt x="166605" y="55451"/>
                  </a:lnTo>
                  <a:lnTo>
                    <a:pt x="169704" y="53337"/>
                  </a:lnTo>
                  <a:lnTo>
                    <a:pt x="169846" y="53242"/>
                  </a:lnTo>
                  <a:lnTo>
                    <a:pt x="174878" y="49699"/>
                  </a:lnTo>
                  <a:lnTo>
                    <a:pt x="175011" y="49606"/>
                  </a:lnTo>
                  <a:lnTo>
                    <a:pt x="177721" y="47632"/>
                  </a:lnTo>
                  <a:lnTo>
                    <a:pt x="178034" y="47397"/>
                  </a:lnTo>
                  <a:lnTo>
                    <a:pt x="182430" y="43948"/>
                  </a:lnTo>
                  <a:lnTo>
                    <a:pt x="182933" y="43525"/>
                  </a:lnTo>
                  <a:lnTo>
                    <a:pt x="185406" y="41335"/>
                  </a:lnTo>
                  <a:lnTo>
                    <a:pt x="185757" y="40997"/>
                  </a:lnTo>
                  <a:lnTo>
                    <a:pt x="189955" y="36918"/>
                  </a:lnTo>
                  <a:lnTo>
                    <a:pt x="190419" y="36439"/>
                  </a:lnTo>
                  <a:lnTo>
                    <a:pt x="192788" y="33826"/>
                  </a:lnTo>
                  <a:lnTo>
                    <a:pt x="192807" y="33807"/>
                  </a:lnTo>
                  <a:lnTo>
                    <a:pt x="196777" y="29400"/>
                  </a:lnTo>
                  <a:lnTo>
                    <a:pt x="197071" y="29061"/>
                  </a:lnTo>
                  <a:lnTo>
                    <a:pt x="199194" y="26505"/>
                  </a:lnTo>
                  <a:lnTo>
                    <a:pt x="199156" y="26543"/>
                  </a:lnTo>
                  <a:lnTo>
                    <a:pt x="202416" y="22661"/>
                  </a:lnTo>
                  <a:lnTo>
                    <a:pt x="202349" y="22737"/>
                  </a:lnTo>
                  <a:lnTo>
                    <a:pt x="204055" y="20744"/>
                  </a:lnTo>
                  <a:lnTo>
                    <a:pt x="204178" y="20594"/>
                  </a:lnTo>
                  <a:lnTo>
                    <a:pt x="206140" y="18216"/>
                  </a:lnTo>
                  <a:lnTo>
                    <a:pt x="205145" y="19269"/>
                  </a:lnTo>
                  <a:lnTo>
                    <a:pt x="206149" y="18338"/>
                  </a:lnTo>
                  <a:lnTo>
                    <a:pt x="206149" y="18338"/>
                  </a:lnTo>
                  <a:cubicBezTo>
                    <a:pt x="210527" y="14288"/>
                    <a:pt x="210764" y="7493"/>
                    <a:pt x="206680" y="3151"/>
                  </a:cubicBezTo>
                  <a:cubicBezTo>
                    <a:pt x="203174" y="-580"/>
                    <a:pt x="197498" y="-1341"/>
                    <a:pt x="193110" y="1328"/>
                  </a:cubicBezTo>
                  <a:lnTo>
                    <a:pt x="188808" y="3941"/>
                  </a:lnTo>
                  <a:lnTo>
                    <a:pt x="192542" y="2973"/>
                  </a:lnTo>
                  <a:lnTo>
                    <a:pt x="190248" y="2879"/>
                  </a:lnTo>
                  <a:lnTo>
                    <a:pt x="190087" y="2879"/>
                  </a:lnTo>
                  <a:lnTo>
                    <a:pt x="184771" y="2775"/>
                  </a:lnTo>
                  <a:lnTo>
                    <a:pt x="184430" y="2784"/>
                  </a:lnTo>
                  <a:lnTo>
                    <a:pt x="182137" y="2860"/>
                  </a:lnTo>
                  <a:lnTo>
                    <a:pt x="182307" y="2850"/>
                  </a:lnTo>
                  <a:lnTo>
                    <a:pt x="178299" y="2879"/>
                  </a:lnTo>
                  <a:lnTo>
                    <a:pt x="178299" y="2879"/>
                  </a:lnTo>
                  <a:cubicBezTo>
                    <a:pt x="174641" y="2907"/>
                    <a:pt x="171704" y="5858"/>
                    <a:pt x="171732" y="9476"/>
                  </a:cubicBezTo>
                  <a:cubicBezTo>
                    <a:pt x="171751" y="13104"/>
                    <a:pt x="174736" y="16017"/>
                    <a:pt x="178384" y="15989"/>
                  </a:cubicBezTo>
                  <a:lnTo>
                    <a:pt x="182402" y="15961"/>
                  </a:lnTo>
                  <a:lnTo>
                    <a:pt x="182573" y="15961"/>
                  </a:lnTo>
                  <a:lnTo>
                    <a:pt x="184866" y="15885"/>
                  </a:lnTo>
                  <a:lnTo>
                    <a:pt x="184525" y="15885"/>
                  </a:lnTo>
                  <a:lnTo>
                    <a:pt x="189850" y="15989"/>
                  </a:lnTo>
                  <a:lnTo>
                    <a:pt x="189689" y="15979"/>
                  </a:lnTo>
                  <a:lnTo>
                    <a:pt x="191983" y="16073"/>
                  </a:lnTo>
                  <a:lnTo>
                    <a:pt x="187320" y="13883"/>
                  </a:lnTo>
                  <a:lnTo>
                    <a:pt x="190675" y="17624"/>
                  </a:lnTo>
                  <a:lnTo>
                    <a:pt x="191376" y="2634"/>
                  </a:lnTo>
                  <a:lnTo>
                    <a:pt x="190362" y="3565"/>
                  </a:lnTo>
                  <a:lnTo>
                    <a:pt x="189159" y="4880"/>
                  </a:lnTo>
                  <a:lnTo>
                    <a:pt x="187273" y="7324"/>
                  </a:lnTo>
                  <a:lnTo>
                    <a:pt x="187605" y="6920"/>
                  </a:lnTo>
                  <a:lnTo>
                    <a:pt x="185899" y="8912"/>
                  </a:lnTo>
                  <a:lnTo>
                    <a:pt x="185832" y="8987"/>
                  </a:lnTo>
                  <a:lnTo>
                    <a:pt x="182573" y="12878"/>
                  </a:lnTo>
                  <a:lnTo>
                    <a:pt x="182544" y="12916"/>
                  </a:lnTo>
                  <a:lnTo>
                    <a:pt x="180412" y="15481"/>
                  </a:lnTo>
                  <a:lnTo>
                    <a:pt x="180706" y="15143"/>
                  </a:lnTo>
                  <a:lnTo>
                    <a:pt x="176735" y="19551"/>
                  </a:lnTo>
                  <a:lnTo>
                    <a:pt x="176754" y="19522"/>
                  </a:lnTo>
                  <a:lnTo>
                    <a:pt x="174385" y="22135"/>
                  </a:lnTo>
                  <a:lnTo>
                    <a:pt x="174850" y="21656"/>
                  </a:lnTo>
                  <a:lnTo>
                    <a:pt x="170652" y="25744"/>
                  </a:lnTo>
                  <a:lnTo>
                    <a:pt x="171012" y="25406"/>
                  </a:lnTo>
                  <a:lnTo>
                    <a:pt x="168548" y="27595"/>
                  </a:lnTo>
                  <a:lnTo>
                    <a:pt x="169050" y="27172"/>
                  </a:lnTo>
                  <a:lnTo>
                    <a:pt x="164663" y="30621"/>
                  </a:lnTo>
                  <a:lnTo>
                    <a:pt x="164976" y="30377"/>
                  </a:lnTo>
                  <a:lnTo>
                    <a:pt x="162265" y="32351"/>
                  </a:lnTo>
                  <a:lnTo>
                    <a:pt x="162388" y="32257"/>
                  </a:lnTo>
                  <a:lnTo>
                    <a:pt x="157357" y="35800"/>
                  </a:lnTo>
                  <a:lnTo>
                    <a:pt x="157499" y="35706"/>
                  </a:lnTo>
                  <a:lnTo>
                    <a:pt x="154391" y="37830"/>
                  </a:lnTo>
                  <a:lnTo>
                    <a:pt x="154438" y="37802"/>
                  </a:lnTo>
                  <a:lnTo>
                    <a:pt x="148762" y="41627"/>
                  </a:lnTo>
                  <a:lnTo>
                    <a:pt x="148620" y="41720"/>
                  </a:lnTo>
                  <a:lnTo>
                    <a:pt x="145265" y="44060"/>
                  </a:lnTo>
                  <a:lnTo>
                    <a:pt x="145275" y="44051"/>
                  </a:lnTo>
                  <a:lnTo>
                    <a:pt x="139399" y="48139"/>
                  </a:lnTo>
                  <a:lnTo>
                    <a:pt x="139305" y="48205"/>
                  </a:lnTo>
                  <a:lnTo>
                    <a:pt x="135846" y="50667"/>
                  </a:lnTo>
                  <a:lnTo>
                    <a:pt x="136035" y="50545"/>
                  </a:lnTo>
                  <a:lnTo>
                    <a:pt x="131572" y="53581"/>
                  </a:lnTo>
                  <a:lnTo>
                    <a:pt x="131923" y="53355"/>
                  </a:lnTo>
                  <a:lnTo>
                    <a:pt x="128966" y="55207"/>
                  </a:lnTo>
                  <a:lnTo>
                    <a:pt x="129885" y="54690"/>
                  </a:lnTo>
                  <a:lnTo>
                    <a:pt x="126929" y="56156"/>
                  </a:lnTo>
                  <a:lnTo>
                    <a:pt x="127564" y="55864"/>
                  </a:lnTo>
                  <a:lnTo>
                    <a:pt x="124796" y="57021"/>
                  </a:lnTo>
                  <a:lnTo>
                    <a:pt x="126142" y="56560"/>
                  </a:lnTo>
                  <a:lnTo>
                    <a:pt x="123394" y="57293"/>
                  </a:lnTo>
                  <a:lnTo>
                    <a:pt x="124484" y="57067"/>
                  </a:lnTo>
                  <a:lnTo>
                    <a:pt x="121821" y="57490"/>
                  </a:lnTo>
                  <a:lnTo>
                    <a:pt x="122892" y="57368"/>
                  </a:lnTo>
                  <a:lnTo>
                    <a:pt x="120229" y="57518"/>
                  </a:lnTo>
                  <a:lnTo>
                    <a:pt x="121888" y="57556"/>
                  </a:lnTo>
                  <a:lnTo>
                    <a:pt x="118050" y="57161"/>
                  </a:lnTo>
                  <a:lnTo>
                    <a:pt x="117822" y="57143"/>
                  </a:lnTo>
                  <a:lnTo>
                    <a:pt x="114761" y="56898"/>
                  </a:lnTo>
                  <a:lnTo>
                    <a:pt x="115576" y="56992"/>
                  </a:lnTo>
                  <a:lnTo>
                    <a:pt x="110042" y="56118"/>
                  </a:lnTo>
                  <a:lnTo>
                    <a:pt x="109815" y="56081"/>
                  </a:lnTo>
                  <a:lnTo>
                    <a:pt x="106242" y="55592"/>
                  </a:lnTo>
                  <a:lnTo>
                    <a:pt x="105370" y="55507"/>
                  </a:lnTo>
                  <a:lnTo>
                    <a:pt x="98965" y="55169"/>
                  </a:lnTo>
                  <a:lnTo>
                    <a:pt x="98841" y="55159"/>
                  </a:lnTo>
                  <a:lnTo>
                    <a:pt x="94805" y="54991"/>
                  </a:lnTo>
                  <a:lnTo>
                    <a:pt x="94207" y="54981"/>
                  </a:lnTo>
                  <a:lnTo>
                    <a:pt x="87176" y="55084"/>
                  </a:lnTo>
                  <a:lnTo>
                    <a:pt x="87328" y="55084"/>
                  </a:lnTo>
                  <a:lnTo>
                    <a:pt x="83016" y="55084"/>
                  </a:lnTo>
                  <a:lnTo>
                    <a:pt x="83158" y="55084"/>
                  </a:lnTo>
                  <a:lnTo>
                    <a:pt x="75710" y="54991"/>
                  </a:lnTo>
                  <a:lnTo>
                    <a:pt x="75757" y="54991"/>
                  </a:lnTo>
                  <a:lnTo>
                    <a:pt x="71323" y="54925"/>
                  </a:lnTo>
                  <a:lnTo>
                    <a:pt x="71607" y="54934"/>
                  </a:lnTo>
                  <a:lnTo>
                    <a:pt x="64358" y="54615"/>
                  </a:lnTo>
                  <a:lnTo>
                    <a:pt x="64538" y="54624"/>
                  </a:lnTo>
                  <a:lnTo>
                    <a:pt x="60472" y="54380"/>
                  </a:lnTo>
                  <a:lnTo>
                    <a:pt x="61269" y="54455"/>
                  </a:lnTo>
                  <a:lnTo>
                    <a:pt x="54881" y="53571"/>
                  </a:lnTo>
                  <a:lnTo>
                    <a:pt x="55374" y="53647"/>
                  </a:lnTo>
                  <a:lnTo>
                    <a:pt x="51792" y="52979"/>
                  </a:lnTo>
                  <a:lnTo>
                    <a:pt x="53479" y="53449"/>
                  </a:lnTo>
                  <a:lnTo>
                    <a:pt x="46306" y="50761"/>
                  </a:lnTo>
                  <a:lnTo>
                    <a:pt x="46637" y="50893"/>
                  </a:lnTo>
                  <a:lnTo>
                    <a:pt x="42799" y="49295"/>
                  </a:lnTo>
                  <a:lnTo>
                    <a:pt x="43444" y="49587"/>
                  </a:lnTo>
                  <a:lnTo>
                    <a:pt x="37730" y="46720"/>
                  </a:lnTo>
                  <a:lnTo>
                    <a:pt x="37749" y="46730"/>
                  </a:lnTo>
                  <a:lnTo>
                    <a:pt x="34735" y="45217"/>
                  </a:lnTo>
                  <a:lnTo>
                    <a:pt x="35816" y="45846"/>
                  </a:lnTo>
                  <a:lnTo>
                    <a:pt x="30736" y="42388"/>
                  </a:lnTo>
                  <a:lnTo>
                    <a:pt x="30992" y="42566"/>
                  </a:lnTo>
                  <a:lnTo>
                    <a:pt x="27818" y="40236"/>
                  </a:lnTo>
                  <a:lnTo>
                    <a:pt x="28035" y="40395"/>
                  </a:lnTo>
                  <a:lnTo>
                    <a:pt x="23269" y="36692"/>
                  </a:lnTo>
                  <a:lnTo>
                    <a:pt x="23544" y="36909"/>
                  </a:lnTo>
                  <a:lnTo>
                    <a:pt x="21213" y="34945"/>
                  </a:lnTo>
                  <a:lnTo>
                    <a:pt x="22227" y="35950"/>
                  </a:lnTo>
                  <a:lnTo>
                    <a:pt x="20379" y="33798"/>
                  </a:lnTo>
                  <a:lnTo>
                    <a:pt x="20663" y="34146"/>
                  </a:lnTo>
                  <a:lnTo>
                    <a:pt x="19033" y="32022"/>
                  </a:lnTo>
                  <a:lnTo>
                    <a:pt x="19564" y="32811"/>
                  </a:lnTo>
                  <a:lnTo>
                    <a:pt x="18256" y="30640"/>
                  </a:lnTo>
                  <a:lnTo>
                    <a:pt x="18436" y="30950"/>
                  </a:lnTo>
                  <a:lnTo>
                    <a:pt x="17252" y="28789"/>
                  </a:lnTo>
                  <a:lnTo>
                    <a:pt x="17479" y="29249"/>
                  </a:lnTo>
                  <a:lnTo>
                    <a:pt x="16465" y="27088"/>
                  </a:lnTo>
                  <a:lnTo>
                    <a:pt x="16693" y="27605"/>
                  </a:lnTo>
                  <a:lnTo>
                    <a:pt x="15840" y="25424"/>
                  </a:lnTo>
                  <a:lnTo>
                    <a:pt x="16124" y="26279"/>
                  </a:lnTo>
                  <a:lnTo>
                    <a:pt x="15518" y="24005"/>
                  </a:lnTo>
                  <a:lnTo>
                    <a:pt x="15650" y="24625"/>
                  </a:lnTo>
                  <a:lnTo>
                    <a:pt x="15347" y="22896"/>
                  </a:lnTo>
                  <a:lnTo>
                    <a:pt x="15347" y="22906"/>
                  </a:lnTo>
                  <a:lnTo>
                    <a:pt x="15129" y="21722"/>
                  </a:lnTo>
                  <a:lnTo>
                    <a:pt x="15110" y="24532"/>
                  </a:lnTo>
                  <a:lnTo>
                    <a:pt x="15271" y="23723"/>
                  </a:lnTo>
                  <a:lnTo>
                    <a:pt x="13471" y="27341"/>
                  </a:lnTo>
                  <a:lnTo>
                    <a:pt x="13708" y="27078"/>
                  </a:lnTo>
                  <a:lnTo>
                    <a:pt x="10599" y="29146"/>
                  </a:lnTo>
                  <a:lnTo>
                    <a:pt x="11613" y="28789"/>
                  </a:lnTo>
                  <a:lnTo>
                    <a:pt x="12580" y="28375"/>
                  </a:lnTo>
                  <a:lnTo>
                    <a:pt x="13575" y="27858"/>
                  </a:lnTo>
                  <a:lnTo>
                    <a:pt x="13575" y="27858"/>
                  </a:lnTo>
                  <a:cubicBezTo>
                    <a:pt x="16873" y="26139"/>
                    <a:pt x="18152" y="22098"/>
                    <a:pt x="16418" y="18818"/>
                  </a:cubicBezTo>
                  <a:cubicBezTo>
                    <a:pt x="15821" y="17690"/>
                    <a:pt x="14911" y="16750"/>
                    <a:pt x="13802" y="16111"/>
                  </a:cubicBezTo>
                  <a:close/>
                </a:path>
              </a:pathLst>
            </a:custGeom>
            <a:solidFill>
              <a:srgbClr val="000000"/>
            </a:solidFill>
            <a:ln w="94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EF5F29C-9763-A4DE-0CBB-3A9994CC2253}"/>
              </a:ext>
            </a:extLst>
          </p:cNvPr>
          <p:cNvSpPr txBox="1"/>
          <p:nvPr/>
        </p:nvSpPr>
        <p:spPr>
          <a:xfrm>
            <a:off x="5596970" y="4149256"/>
            <a:ext cx="2082621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x4|      )=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84739B-0D4A-9BE6-6CC2-93ACF80BB5A5}"/>
              </a:ext>
            </a:extLst>
          </p:cNvPr>
          <p:cNvGrpSpPr/>
          <p:nvPr/>
        </p:nvGrpSpPr>
        <p:grpSpPr>
          <a:xfrm>
            <a:off x="6682773" y="4435134"/>
            <a:ext cx="540958" cy="406898"/>
            <a:chOff x="4509166" y="5619792"/>
            <a:chExt cx="540958" cy="406898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94A14D2-C784-1A51-8CB6-198C2F07ACB3}"/>
                </a:ext>
              </a:extLst>
            </p:cNvPr>
            <p:cNvSpPr/>
            <p:nvPr/>
          </p:nvSpPr>
          <p:spPr>
            <a:xfrm>
              <a:off x="4509166" y="5619792"/>
              <a:ext cx="409575" cy="406898"/>
            </a:xfrm>
            <a:custGeom>
              <a:avLst/>
              <a:gdLst>
                <a:gd name="connsiteX0" fmla="*/ -404 w 409575"/>
                <a:gd name="connsiteY0" fmla="*/ 203119 h 406898"/>
                <a:gd name="connsiteX1" fmla="*/ 204384 w 409575"/>
                <a:gd name="connsiteY1" fmla="*/ -330 h 406898"/>
                <a:gd name="connsiteX2" fmla="*/ 409171 w 409575"/>
                <a:gd name="connsiteY2" fmla="*/ 203119 h 406898"/>
                <a:gd name="connsiteX3" fmla="*/ 204384 w 409575"/>
                <a:gd name="connsiteY3" fmla="*/ 406568 h 406898"/>
                <a:gd name="connsiteX4" fmla="*/ -404 w 409575"/>
                <a:gd name="connsiteY4" fmla="*/ 203119 h 406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9575" h="406898">
                  <a:moveTo>
                    <a:pt x="-404" y="203119"/>
                  </a:moveTo>
                  <a:cubicBezTo>
                    <a:pt x="-404" y="90758"/>
                    <a:pt x="91284" y="-330"/>
                    <a:pt x="204384" y="-330"/>
                  </a:cubicBezTo>
                  <a:cubicBezTo>
                    <a:pt x="317484" y="-330"/>
                    <a:pt x="409171" y="90758"/>
                    <a:pt x="409171" y="203119"/>
                  </a:cubicBezTo>
                  <a:cubicBezTo>
                    <a:pt x="409171" y="315480"/>
                    <a:pt x="317484" y="406568"/>
                    <a:pt x="204384" y="406568"/>
                  </a:cubicBezTo>
                  <a:cubicBezTo>
                    <a:pt x="91284" y="406568"/>
                    <a:pt x="-404" y="315480"/>
                    <a:pt x="-404" y="203119"/>
                  </a:cubicBezTo>
                  <a:close/>
                </a:path>
              </a:pathLst>
            </a:custGeom>
            <a:noFill/>
            <a:ln w="2314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F58355D4-0EE8-2CE6-A837-61BD7604BBB2}"/>
                </a:ext>
              </a:extLst>
            </p:cNvPr>
            <p:cNvSpPr/>
            <p:nvPr/>
          </p:nvSpPr>
          <p:spPr>
            <a:xfrm>
              <a:off x="4586760" y="5673409"/>
              <a:ext cx="104771" cy="351287"/>
            </a:xfrm>
            <a:custGeom>
              <a:avLst/>
              <a:gdLst>
                <a:gd name="connsiteX0" fmla="*/ 22005 w 104771"/>
                <a:gd name="connsiteY0" fmla="*/ 14525 h 351287"/>
                <a:gd name="connsiteX1" fmla="*/ 22595 w 104771"/>
                <a:gd name="connsiteY1" fmla="*/ 13721 h 351287"/>
                <a:gd name="connsiteX2" fmla="*/ 22595 w 104771"/>
                <a:gd name="connsiteY2" fmla="*/ 13721 h 351287"/>
                <a:gd name="connsiteX3" fmla="*/ 20700 w 104771"/>
                <a:gd name="connsiteY3" fmla="*/ 1382 h 351287"/>
                <a:gd name="connsiteX4" fmla="*/ 8279 w 104771"/>
                <a:gd name="connsiteY4" fmla="*/ 3274 h 351287"/>
                <a:gd name="connsiteX5" fmla="*/ 7460 w 104771"/>
                <a:gd name="connsiteY5" fmla="*/ 12377 h 351287"/>
                <a:gd name="connsiteX6" fmla="*/ 7965 w 104771"/>
                <a:gd name="connsiteY6" fmla="*/ 13409 h 351287"/>
                <a:gd name="connsiteX7" fmla="*/ 7631 w 104771"/>
                <a:gd name="connsiteY7" fmla="*/ 12633 h 351287"/>
                <a:gd name="connsiteX8" fmla="*/ 7889 w 104771"/>
                <a:gd name="connsiteY8" fmla="*/ 13314 h 351287"/>
                <a:gd name="connsiteX9" fmla="*/ 8612 w 104771"/>
                <a:gd name="connsiteY9" fmla="*/ 14800 h 351287"/>
                <a:gd name="connsiteX10" fmla="*/ 9670 w 104771"/>
                <a:gd name="connsiteY10" fmla="*/ 16532 h 351287"/>
                <a:gd name="connsiteX11" fmla="*/ 10213 w 104771"/>
                <a:gd name="connsiteY11" fmla="*/ 17327 h 351287"/>
                <a:gd name="connsiteX12" fmla="*/ 11051 w 104771"/>
                <a:gd name="connsiteY12" fmla="*/ 18424 h 351287"/>
                <a:gd name="connsiteX13" fmla="*/ 10927 w 104771"/>
                <a:gd name="connsiteY13" fmla="*/ 18254 h 351287"/>
                <a:gd name="connsiteX14" fmla="*/ 11927 w 104771"/>
                <a:gd name="connsiteY14" fmla="*/ 19635 h 351287"/>
                <a:gd name="connsiteX15" fmla="*/ 13318 w 104771"/>
                <a:gd name="connsiteY15" fmla="*/ 21159 h 351287"/>
                <a:gd name="connsiteX16" fmla="*/ 15775 w 104771"/>
                <a:gd name="connsiteY16" fmla="*/ 23335 h 351287"/>
                <a:gd name="connsiteX17" fmla="*/ 15880 w 104771"/>
                <a:gd name="connsiteY17" fmla="*/ 23420 h 351287"/>
                <a:gd name="connsiteX18" fmla="*/ 17557 w 104771"/>
                <a:gd name="connsiteY18" fmla="*/ 24859 h 351287"/>
                <a:gd name="connsiteX19" fmla="*/ 17566 w 104771"/>
                <a:gd name="connsiteY19" fmla="*/ 24868 h 351287"/>
                <a:gd name="connsiteX20" fmla="*/ 20176 w 104771"/>
                <a:gd name="connsiteY20" fmla="*/ 27111 h 351287"/>
                <a:gd name="connsiteX21" fmla="*/ 20090 w 104771"/>
                <a:gd name="connsiteY21" fmla="*/ 27035 h 351287"/>
                <a:gd name="connsiteX22" fmla="*/ 21595 w 104771"/>
                <a:gd name="connsiteY22" fmla="*/ 28350 h 351287"/>
                <a:gd name="connsiteX23" fmla="*/ 22338 w 104771"/>
                <a:gd name="connsiteY23" fmla="*/ 28937 h 351287"/>
                <a:gd name="connsiteX24" fmla="*/ 25796 w 104771"/>
                <a:gd name="connsiteY24" fmla="*/ 31435 h 351287"/>
                <a:gd name="connsiteX25" fmla="*/ 25634 w 104771"/>
                <a:gd name="connsiteY25" fmla="*/ 31312 h 351287"/>
                <a:gd name="connsiteX26" fmla="*/ 27901 w 104771"/>
                <a:gd name="connsiteY26" fmla="*/ 33025 h 351287"/>
                <a:gd name="connsiteX27" fmla="*/ 27986 w 104771"/>
                <a:gd name="connsiteY27" fmla="*/ 33082 h 351287"/>
                <a:gd name="connsiteX28" fmla="*/ 32434 w 104771"/>
                <a:gd name="connsiteY28" fmla="*/ 36366 h 351287"/>
                <a:gd name="connsiteX29" fmla="*/ 32234 w 104771"/>
                <a:gd name="connsiteY29" fmla="*/ 36214 h 351287"/>
                <a:gd name="connsiteX30" fmla="*/ 34435 w 104771"/>
                <a:gd name="connsiteY30" fmla="*/ 37927 h 351287"/>
                <a:gd name="connsiteX31" fmla="*/ 34825 w 104771"/>
                <a:gd name="connsiteY31" fmla="*/ 38211 h 351287"/>
                <a:gd name="connsiteX32" fmla="*/ 38540 w 104771"/>
                <a:gd name="connsiteY32" fmla="*/ 40823 h 351287"/>
                <a:gd name="connsiteX33" fmla="*/ 38493 w 104771"/>
                <a:gd name="connsiteY33" fmla="*/ 40784 h 351287"/>
                <a:gd name="connsiteX34" fmla="*/ 40721 w 104771"/>
                <a:gd name="connsiteY34" fmla="*/ 42365 h 351287"/>
                <a:gd name="connsiteX35" fmla="*/ 41160 w 104771"/>
                <a:gd name="connsiteY35" fmla="*/ 42668 h 351287"/>
                <a:gd name="connsiteX36" fmla="*/ 45065 w 104771"/>
                <a:gd name="connsiteY36" fmla="*/ 45147 h 351287"/>
                <a:gd name="connsiteX37" fmla="*/ 45236 w 104771"/>
                <a:gd name="connsiteY37" fmla="*/ 45251 h 351287"/>
                <a:gd name="connsiteX38" fmla="*/ 47608 w 104771"/>
                <a:gd name="connsiteY38" fmla="*/ 46699 h 351287"/>
                <a:gd name="connsiteX39" fmla="*/ 47446 w 104771"/>
                <a:gd name="connsiteY39" fmla="*/ 46595 h 351287"/>
                <a:gd name="connsiteX40" fmla="*/ 51332 w 104771"/>
                <a:gd name="connsiteY40" fmla="*/ 49064 h 351287"/>
                <a:gd name="connsiteX41" fmla="*/ 51475 w 104771"/>
                <a:gd name="connsiteY41" fmla="*/ 49150 h 351287"/>
                <a:gd name="connsiteX42" fmla="*/ 53704 w 104771"/>
                <a:gd name="connsiteY42" fmla="*/ 50512 h 351287"/>
                <a:gd name="connsiteX43" fmla="*/ 53399 w 104771"/>
                <a:gd name="connsiteY43" fmla="*/ 50314 h 351287"/>
                <a:gd name="connsiteX44" fmla="*/ 56933 w 104771"/>
                <a:gd name="connsiteY44" fmla="*/ 52660 h 351287"/>
                <a:gd name="connsiteX45" fmla="*/ 56418 w 104771"/>
                <a:gd name="connsiteY45" fmla="*/ 52291 h 351287"/>
                <a:gd name="connsiteX46" fmla="*/ 58276 w 104771"/>
                <a:gd name="connsiteY46" fmla="*/ 53692 h 351287"/>
                <a:gd name="connsiteX47" fmla="*/ 57619 w 104771"/>
                <a:gd name="connsiteY47" fmla="*/ 53162 h 351287"/>
                <a:gd name="connsiteX48" fmla="*/ 60667 w 104771"/>
                <a:gd name="connsiteY48" fmla="*/ 55878 h 351287"/>
                <a:gd name="connsiteX49" fmla="*/ 59476 w 104771"/>
                <a:gd name="connsiteY49" fmla="*/ 54619 h 351287"/>
                <a:gd name="connsiteX50" fmla="*/ 61048 w 104771"/>
                <a:gd name="connsiteY50" fmla="*/ 56597 h 351287"/>
                <a:gd name="connsiteX51" fmla="*/ 60390 w 104771"/>
                <a:gd name="connsiteY51" fmla="*/ 55670 h 351287"/>
                <a:gd name="connsiteX52" fmla="*/ 63010 w 104771"/>
                <a:gd name="connsiteY52" fmla="*/ 59880 h 351287"/>
                <a:gd name="connsiteX53" fmla="*/ 62657 w 104771"/>
                <a:gd name="connsiteY53" fmla="*/ 59265 h 351287"/>
                <a:gd name="connsiteX54" fmla="*/ 64181 w 104771"/>
                <a:gd name="connsiteY54" fmla="*/ 62142 h 351287"/>
                <a:gd name="connsiteX55" fmla="*/ 63991 w 104771"/>
                <a:gd name="connsiteY55" fmla="*/ 61763 h 351287"/>
                <a:gd name="connsiteX56" fmla="*/ 66515 w 104771"/>
                <a:gd name="connsiteY56" fmla="*/ 67044 h 351287"/>
                <a:gd name="connsiteX57" fmla="*/ 66515 w 104771"/>
                <a:gd name="connsiteY57" fmla="*/ 67053 h 351287"/>
                <a:gd name="connsiteX58" fmla="*/ 67991 w 104771"/>
                <a:gd name="connsiteY58" fmla="*/ 70148 h 351287"/>
                <a:gd name="connsiteX59" fmla="*/ 68067 w 104771"/>
                <a:gd name="connsiteY59" fmla="*/ 70299 h 351287"/>
                <a:gd name="connsiteX60" fmla="*/ 70830 w 104771"/>
                <a:gd name="connsiteY60" fmla="*/ 75825 h 351287"/>
                <a:gd name="connsiteX61" fmla="*/ 70706 w 104771"/>
                <a:gd name="connsiteY61" fmla="*/ 75570 h 351287"/>
                <a:gd name="connsiteX62" fmla="*/ 72040 w 104771"/>
                <a:gd name="connsiteY62" fmla="*/ 78437 h 351287"/>
                <a:gd name="connsiteX63" fmla="*/ 72144 w 104771"/>
                <a:gd name="connsiteY63" fmla="*/ 78655 h 351287"/>
                <a:gd name="connsiteX64" fmla="*/ 74516 w 104771"/>
                <a:gd name="connsiteY64" fmla="*/ 83452 h 351287"/>
                <a:gd name="connsiteX65" fmla="*/ 74059 w 104771"/>
                <a:gd name="connsiteY65" fmla="*/ 82373 h 351287"/>
                <a:gd name="connsiteX66" fmla="*/ 74925 w 104771"/>
                <a:gd name="connsiteY66" fmla="*/ 84824 h 351287"/>
                <a:gd name="connsiteX67" fmla="*/ 75154 w 104771"/>
                <a:gd name="connsiteY67" fmla="*/ 85402 h 351287"/>
                <a:gd name="connsiteX68" fmla="*/ 76907 w 104771"/>
                <a:gd name="connsiteY68" fmla="*/ 89508 h 351287"/>
                <a:gd name="connsiteX69" fmla="*/ 76497 w 104771"/>
                <a:gd name="connsiteY69" fmla="*/ 88382 h 351287"/>
                <a:gd name="connsiteX70" fmla="*/ 77288 w 104771"/>
                <a:gd name="connsiteY70" fmla="*/ 91079 h 351287"/>
                <a:gd name="connsiteX71" fmla="*/ 77364 w 104771"/>
                <a:gd name="connsiteY71" fmla="*/ 91325 h 351287"/>
                <a:gd name="connsiteX72" fmla="*/ 78917 w 104771"/>
                <a:gd name="connsiteY72" fmla="*/ 96179 h 351287"/>
                <a:gd name="connsiteX73" fmla="*/ 78650 w 104771"/>
                <a:gd name="connsiteY73" fmla="*/ 95167 h 351287"/>
                <a:gd name="connsiteX74" fmla="*/ 79316 w 104771"/>
                <a:gd name="connsiteY74" fmla="*/ 98365 h 351287"/>
                <a:gd name="connsiteX75" fmla="*/ 79316 w 104771"/>
                <a:gd name="connsiteY75" fmla="*/ 98365 h 351287"/>
                <a:gd name="connsiteX76" fmla="*/ 80545 w 104771"/>
                <a:gd name="connsiteY76" fmla="*/ 104261 h 351287"/>
                <a:gd name="connsiteX77" fmla="*/ 80421 w 104771"/>
                <a:gd name="connsiteY77" fmla="*/ 103513 h 351287"/>
                <a:gd name="connsiteX78" fmla="*/ 80936 w 104771"/>
                <a:gd name="connsiteY78" fmla="*/ 107450 h 351287"/>
                <a:gd name="connsiteX79" fmla="*/ 80936 w 104771"/>
                <a:gd name="connsiteY79" fmla="*/ 107469 h 351287"/>
                <a:gd name="connsiteX80" fmla="*/ 81869 w 104771"/>
                <a:gd name="connsiteY80" fmla="*/ 114461 h 351287"/>
                <a:gd name="connsiteX81" fmla="*/ 81822 w 104771"/>
                <a:gd name="connsiteY81" fmla="*/ 114055 h 351287"/>
                <a:gd name="connsiteX82" fmla="*/ 82212 w 104771"/>
                <a:gd name="connsiteY82" fmla="*/ 118284 h 351287"/>
                <a:gd name="connsiteX83" fmla="*/ 82222 w 104771"/>
                <a:gd name="connsiteY83" fmla="*/ 118398 h 351287"/>
                <a:gd name="connsiteX84" fmla="*/ 82936 w 104771"/>
                <a:gd name="connsiteY84" fmla="*/ 125240 h 351287"/>
                <a:gd name="connsiteX85" fmla="*/ 82926 w 104771"/>
                <a:gd name="connsiteY85" fmla="*/ 125192 h 351287"/>
                <a:gd name="connsiteX86" fmla="*/ 83298 w 104771"/>
                <a:gd name="connsiteY86" fmla="*/ 128902 h 351287"/>
                <a:gd name="connsiteX87" fmla="*/ 83279 w 104771"/>
                <a:gd name="connsiteY87" fmla="*/ 128684 h 351287"/>
                <a:gd name="connsiteX88" fmla="*/ 83717 w 104771"/>
                <a:gd name="connsiteY88" fmla="*/ 134381 h 351287"/>
                <a:gd name="connsiteX89" fmla="*/ 83708 w 104771"/>
                <a:gd name="connsiteY89" fmla="*/ 134276 h 351287"/>
                <a:gd name="connsiteX90" fmla="*/ 83927 w 104771"/>
                <a:gd name="connsiteY90" fmla="*/ 137551 h 351287"/>
                <a:gd name="connsiteX91" fmla="*/ 83898 w 104771"/>
                <a:gd name="connsiteY91" fmla="*/ 137068 h 351287"/>
                <a:gd name="connsiteX92" fmla="*/ 83993 w 104771"/>
                <a:gd name="connsiteY92" fmla="*/ 142140 h 351287"/>
                <a:gd name="connsiteX93" fmla="*/ 83993 w 104771"/>
                <a:gd name="connsiteY93" fmla="*/ 141941 h 351287"/>
                <a:gd name="connsiteX94" fmla="*/ 83993 w 104771"/>
                <a:gd name="connsiteY94" fmla="*/ 145017 h 351287"/>
                <a:gd name="connsiteX95" fmla="*/ 83993 w 104771"/>
                <a:gd name="connsiteY95" fmla="*/ 145017 h 351287"/>
                <a:gd name="connsiteX96" fmla="*/ 83984 w 104771"/>
                <a:gd name="connsiteY96" fmla="*/ 149975 h 351287"/>
                <a:gd name="connsiteX97" fmla="*/ 83984 w 104771"/>
                <a:gd name="connsiteY97" fmla="*/ 149805 h 351287"/>
                <a:gd name="connsiteX98" fmla="*/ 83936 w 104771"/>
                <a:gd name="connsiteY98" fmla="*/ 152653 h 351287"/>
                <a:gd name="connsiteX99" fmla="*/ 83946 w 104771"/>
                <a:gd name="connsiteY99" fmla="*/ 152218 h 351287"/>
                <a:gd name="connsiteX100" fmla="*/ 83641 w 104771"/>
                <a:gd name="connsiteY100" fmla="*/ 157139 h 351287"/>
                <a:gd name="connsiteX101" fmla="*/ 83669 w 104771"/>
                <a:gd name="connsiteY101" fmla="*/ 156798 h 351287"/>
                <a:gd name="connsiteX102" fmla="*/ 83393 w 104771"/>
                <a:gd name="connsiteY102" fmla="*/ 159665 h 351287"/>
                <a:gd name="connsiteX103" fmla="*/ 83460 w 104771"/>
                <a:gd name="connsiteY103" fmla="*/ 159116 h 351287"/>
                <a:gd name="connsiteX104" fmla="*/ 82517 w 104771"/>
                <a:gd name="connsiteY104" fmla="*/ 165362 h 351287"/>
                <a:gd name="connsiteX105" fmla="*/ 82479 w 104771"/>
                <a:gd name="connsiteY105" fmla="*/ 165645 h 351287"/>
                <a:gd name="connsiteX106" fmla="*/ 82069 w 104771"/>
                <a:gd name="connsiteY106" fmla="*/ 168920 h 351287"/>
                <a:gd name="connsiteX107" fmla="*/ 82107 w 104771"/>
                <a:gd name="connsiteY107" fmla="*/ 168626 h 351287"/>
                <a:gd name="connsiteX108" fmla="*/ 81184 w 104771"/>
                <a:gd name="connsiteY108" fmla="*/ 174673 h 351287"/>
                <a:gd name="connsiteX109" fmla="*/ 81126 w 104771"/>
                <a:gd name="connsiteY109" fmla="*/ 175184 h 351287"/>
                <a:gd name="connsiteX110" fmla="*/ 80850 w 104771"/>
                <a:gd name="connsiteY110" fmla="*/ 177900 h 351287"/>
                <a:gd name="connsiteX111" fmla="*/ 80907 w 104771"/>
                <a:gd name="connsiteY111" fmla="*/ 177398 h 351287"/>
                <a:gd name="connsiteX112" fmla="*/ 80241 w 104771"/>
                <a:gd name="connsiteY112" fmla="*/ 181798 h 351287"/>
                <a:gd name="connsiteX113" fmla="*/ 80241 w 104771"/>
                <a:gd name="connsiteY113" fmla="*/ 181817 h 351287"/>
                <a:gd name="connsiteX114" fmla="*/ 79859 w 104771"/>
                <a:gd name="connsiteY114" fmla="*/ 184297 h 351287"/>
                <a:gd name="connsiteX115" fmla="*/ 79888 w 104771"/>
                <a:gd name="connsiteY115" fmla="*/ 184145 h 351287"/>
                <a:gd name="connsiteX116" fmla="*/ 79136 w 104771"/>
                <a:gd name="connsiteY116" fmla="*/ 188659 h 351287"/>
                <a:gd name="connsiteX117" fmla="*/ 79155 w 104771"/>
                <a:gd name="connsiteY117" fmla="*/ 188564 h 351287"/>
                <a:gd name="connsiteX118" fmla="*/ 78650 w 104771"/>
                <a:gd name="connsiteY118" fmla="*/ 191422 h 351287"/>
                <a:gd name="connsiteX119" fmla="*/ 78631 w 104771"/>
                <a:gd name="connsiteY119" fmla="*/ 191555 h 351287"/>
                <a:gd name="connsiteX120" fmla="*/ 77774 w 104771"/>
                <a:gd name="connsiteY120" fmla="*/ 196835 h 351287"/>
                <a:gd name="connsiteX121" fmla="*/ 77764 w 104771"/>
                <a:gd name="connsiteY121" fmla="*/ 196901 h 351287"/>
                <a:gd name="connsiteX122" fmla="*/ 77269 w 104771"/>
                <a:gd name="connsiteY122" fmla="*/ 200147 h 351287"/>
                <a:gd name="connsiteX123" fmla="*/ 77326 w 104771"/>
                <a:gd name="connsiteY123" fmla="*/ 199787 h 351287"/>
                <a:gd name="connsiteX124" fmla="*/ 76278 w 104771"/>
                <a:gd name="connsiteY124" fmla="*/ 205257 h 351287"/>
                <a:gd name="connsiteX125" fmla="*/ 76316 w 104771"/>
                <a:gd name="connsiteY125" fmla="*/ 205086 h 351287"/>
                <a:gd name="connsiteX126" fmla="*/ 75668 w 104771"/>
                <a:gd name="connsiteY126" fmla="*/ 208190 h 351287"/>
                <a:gd name="connsiteX127" fmla="*/ 75707 w 104771"/>
                <a:gd name="connsiteY127" fmla="*/ 208020 h 351287"/>
                <a:gd name="connsiteX128" fmla="*/ 74535 w 104771"/>
                <a:gd name="connsiteY128" fmla="*/ 213167 h 351287"/>
                <a:gd name="connsiteX129" fmla="*/ 74564 w 104771"/>
                <a:gd name="connsiteY129" fmla="*/ 213026 h 351287"/>
                <a:gd name="connsiteX130" fmla="*/ 73849 w 104771"/>
                <a:gd name="connsiteY130" fmla="*/ 215997 h 351287"/>
                <a:gd name="connsiteX131" fmla="*/ 73764 w 104771"/>
                <a:gd name="connsiteY131" fmla="*/ 216356 h 351287"/>
                <a:gd name="connsiteX132" fmla="*/ 72792 w 104771"/>
                <a:gd name="connsiteY132" fmla="*/ 221107 h 351287"/>
                <a:gd name="connsiteX133" fmla="*/ 72830 w 104771"/>
                <a:gd name="connsiteY133" fmla="*/ 220955 h 351287"/>
                <a:gd name="connsiteX134" fmla="*/ 72230 w 104771"/>
                <a:gd name="connsiteY134" fmla="*/ 223652 h 351287"/>
                <a:gd name="connsiteX135" fmla="*/ 72182 w 104771"/>
                <a:gd name="connsiteY135" fmla="*/ 223879 h 351287"/>
                <a:gd name="connsiteX136" fmla="*/ 71335 w 104771"/>
                <a:gd name="connsiteY136" fmla="*/ 228194 h 351287"/>
                <a:gd name="connsiteX137" fmla="*/ 71420 w 104771"/>
                <a:gd name="connsiteY137" fmla="*/ 227778 h 351287"/>
                <a:gd name="connsiteX138" fmla="*/ 70820 w 104771"/>
                <a:gd name="connsiteY138" fmla="*/ 230248 h 351287"/>
                <a:gd name="connsiteX139" fmla="*/ 70868 w 104771"/>
                <a:gd name="connsiteY139" fmla="*/ 230058 h 351287"/>
                <a:gd name="connsiteX140" fmla="*/ 69401 w 104771"/>
                <a:gd name="connsiteY140" fmla="*/ 235660 h 351287"/>
                <a:gd name="connsiteX141" fmla="*/ 69630 w 104771"/>
                <a:gd name="connsiteY141" fmla="*/ 234922 h 351287"/>
                <a:gd name="connsiteX142" fmla="*/ 68582 w 104771"/>
                <a:gd name="connsiteY142" fmla="*/ 237941 h 351287"/>
                <a:gd name="connsiteX143" fmla="*/ 68601 w 104771"/>
                <a:gd name="connsiteY143" fmla="*/ 237875 h 351287"/>
                <a:gd name="connsiteX144" fmla="*/ 66886 w 104771"/>
                <a:gd name="connsiteY144" fmla="*/ 242738 h 351287"/>
                <a:gd name="connsiteX145" fmla="*/ 67144 w 104771"/>
                <a:gd name="connsiteY145" fmla="*/ 242095 h 351287"/>
                <a:gd name="connsiteX146" fmla="*/ 65896 w 104771"/>
                <a:gd name="connsiteY146" fmla="*/ 244962 h 351287"/>
                <a:gd name="connsiteX147" fmla="*/ 66125 w 104771"/>
                <a:gd name="connsiteY147" fmla="*/ 244480 h 351287"/>
                <a:gd name="connsiteX148" fmla="*/ 63591 w 104771"/>
                <a:gd name="connsiteY148" fmla="*/ 249589 h 351287"/>
                <a:gd name="connsiteX149" fmla="*/ 63505 w 104771"/>
                <a:gd name="connsiteY149" fmla="*/ 249760 h 351287"/>
                <a:gd name="connsiteX150" fmla="*/ 61867 w 104771"/>
                <a:gd name="connsiteY150" fmla="*/ 253223 h 351287"/>
                <a:gd name="connsiteX151" fmla="*/ 61972 w 104771"/>
                <a:gd name="connsiteY151" fmla="*/ 253015 h 351287"/>
                <a:gd name="connsiteX152" fmla="*/ 59038 w 104771"/>
                <a:gd name="connsiteY152" fmla="*/ 258863 h 351287"/>
                <a:gd name="connsiteX153" fmla="*/ 59105 w 104771"/>
                <a:gd name="connsiteY153" fmla="*/ 258731 h 351287"/>
                <a:gd name="connsiteX154" fmla="*/ 57771 w 104771"/>
                <a:gd name="connsiteY154" fmla="*/ 261304 h 351287"/>
                <a:gd name="connsiteX155" fmla="*/ 57666 w 104771"/>
                <a:gd name="connsiteY155" fmla="*/ 261513 h 351287"/>
                <a:gd name="connsiteX156" fmla="*/ 55657 w 104771"/>
                <a:gd name="connsiteY156" fmla="*/ 265601 h 351287"/>
                <a:gd name="connsiteX157" fmla="*/ 55828 w 104771"/>
                <a:gd name="connsiteY157" fmla="*/ 265260 h 351287"/>
                <a:gd name="connsiteX158" fmla="*/ 54609 w 104771"/>
                <a:gd name="connsiteY158" fmla="*/ 267512 h 351287"/>
                <a:gd name="connsiteX159" fmla="*/ 54475 w 104771"/>
                <a:gd name="connsiteY159" fmla="*/ 267758 h 351287"/>
                <a:gd name="connsiteX160" fmla="*/ 52466 w 104771"/>
                <a:gd name="connsiteY160" fmla="*/ 271751 h 351287"/>
                <a:gd name="connsiteX161" fmla="*/ 52732 w 104771"/>
                <a:gd name="connsiteY161" fmla="*/ 271259 h 351287"/>
                <a:gd name="connsiteX162" fmla="*/ 51446 w 104771"/>
                <a:gd name="connsiteY162" fmla="*/ 273492 h 351287"/>
                <a:gd name="connsiteX163" fmla="*/ 51427 w 104771"/>
                <a:gd name="connsiteY163" fmla="*/ 273540 h 351287"/>
                <a:gd name="connsiteX164" fmla="*/ 49256 w 104771"/>
                <a:gd name="connsiteY164" fmla="*/ 277353 h 351287"/>
                <a:gd name="connsiteX165" fmla="*/ 49446 w 104771"/>
                <a:gd name="connsiteY165" fmla="*/ 277022 h 351287"/>
                <a:gd name="connsiteX166" fmla="*/ 48084 w 104771"/>
                <a:gd name="connsiteY166" fmla="*/ 279227 h 351287"/>
                <a:gd name="connsiteX167" fmla="*/ 48094 w 104771"/>
                <a:gd name="connsiteY167" fmla="*/ 279217 h 351287"/>
                <a:gd name="connsiteX168" fmla="*/ 45855 w 104771"/>
                <a:gd name="connsiteY168" fmla="*/ 282804 h 351287"/>
                <a:gd name="connsiteX169" fmla="*/ 45912 w 104771"/>
                <a:gd name="connsiteY169" fmla="*/ 282719 h 351287"/>
                <a:gd name="connsiteX170" fmla="*/ 44579 w 104771"/>
                <a:gd name="connsiteY170" fmla="*/ 284819 h 351287"/>
                <a:gd name="connsiteX171" fmla="*/ 44465 w 104771"/>
                <a:gd name="connsiteY171" fmla="*/ 284999 h 351287"/>
                <a:gd name="connsiteX172" fmla="*/ 42359 w 104771"/>
                <a:gd name="connsiteY172" fmla="*/ 288462 h 351287"/>
                <a:gd name="connsiteX173" fmla="*/ 42426 w 104771"/>
                <a:gd name="connsiteY173" fmla="*/ 288349 h 351287"/>
                <a:gd name="connsiteX174" fmla="*/ 41188 w 104771"/>
                <a:gd name="connsiteY174" fmla="*/ 290336 h 351287"/>
                <a:gd name="connsiteX175" fmla="*/ 41388 w 104771"/>
                <a:gd name="connsiteY175" fmla="*/ 290014 h 351287"/>
                <a:gd name="connsiteX176" fmla="*/ 38645 w 104771"/>
                <a:gd name="connsiteY176" fmla="*/ 294055 h 351287"/>
                <a:gd name="connsiteX177" fmla="*/ 38711 w 104771"/>
                <a:gd name="connsiteY177" fmla="*/ 293960 h 351287"/>
                <a:gd name="connsiteX178" fmla="*/ 37264 w 104771"/>
                <a:gd name="connsiteY178" fmla="*/ 296042 h 351287"/>
                <a:gd name="connsiteX179" fmla="*/ 37311 w 104771"/>
                <a:gd name="connsiteY179" fmla="*/ 295966 h 351287"/>
                <a:gd name="connsiteX180" fmla="*/ 35083 w 104771"/>
                <a:gd name="connsiteY180" fmla="*/ 299118 h 351287"/>
                <a:gd name="connsiteX181" fmla="*/ 35597 w 104771"/>
                <a:gd name="connsiteY181" fmla="*/ 298455 h 351287"/>
                <a:gd name="connsiteX182" fmla="*/ 34282 w 104771"/>
                <a:gd name="connsiteY182" fmla="*/ 300017 h 351287"/>
                <a:gd name="connsiteX183" fmla="*/ 34140 w 104771"/>
                <a:gd name="connsiteY183" fmla="*/ 300187 h 351287"/>
                <a:gd name="connsiteX184" fmla="*/ 32006 w 104771"/>
                <a:gd name="connsiteY184" fmla="*/ 302836 h 351287"/>
                <a:gd name="connsiteX185" fmla="*/ 32149 w 104771"/>
                <a:gd name="connsiteY185" fmla="*/ 302657 h 351287"/>
                <a:gd name="connsiteX186" fmla="*/ 30682 w 104771"/>
                <a:gd name="connsiteY186" fmla="*/ 304398 h 351287"/>
                <a:gd name="connsiteX187" fmla="*/ 30653 w 104771"/>
                <a:gd name="connsiteY187" fmla="*/ 304435 h 351287"/>
                <a:gd name="connsiteX188" fmla="*/ 28053 w 104771"/>
                <a:gd name="connsiteY188" fmla="*/ 307549 h 351287"/>
                <a:gd name="connsiteX189" fmla="*/ 28205 w 104771"/>
                <a:gd name="connsiteY189" fmla="*/ 307369 h 351287"/>
                <a:gd name="connsiteX190" fmla="*/ 27167 w 104771"/>
                <a:gd name="connsiteY190" fmla="*/ 308561 h 351287"/>
                <a:gd name="connsiteX191" fmla="*/ 27196 w 104771"/>
                <a:gd name="connsiteY191" fmla="*/ 308523 h 351287"/>
                <a:gd name="connsiteX192" fmla="*/ 24938 w 104771"/>
                <a:gd name="connsiteY192" fmla="*/ 311079 h 351287"/>
                <a:gd name="connsiteX193" fmla="*/ 24786 w 104771"/>
                <a:gd name="connsiteY193" fmla="*/ 311258 h 351287"/>
                <a:gd name="connsiteX194" fmla="*/ 23595 w 104771"/>
                <a:gd name="connsiteY194" fmla="*/ 312668 h 351287"/>
                <a:gd name="connsiteX195" fmla="*/ 23462 w 104771"/>
                <a:gd name="connsiteY195" fmla="*/ 312829 h 351287"/>
                <a:gd name="connsiteX196" fmla="*/ 20871 w 104771"/>
                <a:gd name="connsiteY196" fmla="*/ 316027 h 351287"/>
                <a:gd name="connsiteX197" fmla="*/ 20967 w 104771"/>
                <a:gd name="connsiteY197" fmla="*/ 315914 h 351287"/>
                <a:gd name="connsiteX198" fmla="*/ 19319 w 104771"/>
                <a:gd name="connsiteY198" fmla="*/ 317892 h 351287"/>
                <a:gd name="connsiteX199" fmla="*/ 19309 w 104771"/>
                <a:gd name="connsiteY199" fmla="*/ 317901 h 351287"/>
                <a:gd name="connsiteX200" fmla="*/ 16251 w 104771"/>
                <a:gd name="connsiteY200" fmla="*/ 321563 h 351287"/>
                <a:gd name="connsiteX201" fmla="*/ 16794 w 104771"/>
                <a:gd name="connsiteY201" fmla="*/ 320967 h 351287"/>
                <a:gd name="connsiteX202" fmla="*/ 14813 w 104771"/>
                <a:gd name="connsiteY202" fmla="*/ 323001 h 351287"/>
                <a:gd name="connsiteX203" fmla="*/ 14928 w 104771"/>
                <a:gd name="connsiteY203" fmla="*/ 322888 h 351287"/>
                <a:gd name="connsiteX204" fmla="*/ 11232 w 104771"/>
                <a:gd name="connsiteY204" fmla="*/ 326550 h 351287"/>
                <a:gd name="connsiteX205" fmla="*/ 11460 w 104771"/>
                <a:gd name="connsiteY205" fmla="*/ 326323 h 351287"/>
                <a:gd name="connsiteX206" fmla="*/ 9308 w 104771"/>
                <a:gd name="connsiteY206" fmla="*/ 328338 h 351287"/>
                <a:gd name="connsiteX207" fmla="*/ 9756 w 104771"/>
                <a:gd name="connsiteY207" fmla="*/ 327941 h 351287"/>
                <a:gd name="connsiteX208" fmla="*/ 6279 w 104771"/>
                <a:gd name="connsiteY208" fmla="*/ 330818 h 351287"/>
                <a:gd name="connsiteX209" fmla="*/ 5926 w 104771"/>
                <a:gd name="connsiteY209" fmla="*/ 331120 h 351287"/>
                <a:gd name="connsiteX210" fmla="*/ 4526 w 104771"/>
                <a:gd name="connsiteY210" fmla="*/ 332398 h 351287"/>
                <a:gd name="connsiteX211" fmla="*/ 5241 w 104771"/>
                <a:gd name="connsiteY211" fmla="*/ 331802 h 351287"/>
                <a:gd name="connsiteX212" fmla="*/ 3812 w 104771"/>
                <a:gd name="connsiteY212" fmla="*/ 332881 h 351287"/>
                <a:gd name="connsiteX213" fmla="*/ 15308 w 104771"/>
                <a:gd name="connsiteY213" fmla="*/ 332389 h 351287"/>
                <a:gd name="connsiteX214" fmla="*/ 14966 w 104771"/>
                <a:gd name="connsiteY214" fmla="*/ 332171 h 351287"/>
                <a:gd name="connsiteX215" fmla="*/ 19166 w 104771"/>
                <a:gd name="connsiteY215" fmla="*/ 343649 h 351287"/>
                <a:gd name="connsiteX216" fmla="*/ 19928 w 104771"/>
                <a:gd name="connsiteY216" fmla="*/ 341303 h 351287"/>
                <a:gd name="connsiteX217" fmla="*/ 20395 w 104771"/>
                <a:gd name="connsiteY217" fmla="*/ 338747 h 351287"/>
                <a:gd name="connsiteX218" fmla="*/ 20509 w 104771"/>
                <a:gd name="connsiteY218" fmla="*/ 336278 h 351287"/>
                <a:gd name="connsiteX219" fmla="*/ 19604 w 104771"/>
                <a:gd name="connsiteY219" fmla="*/ 339789 h 351287"/>
                <a:gd name="connsiteX220" fmla="*/ 22852 w 104771"/>
                <a:gd name="connsiteY220" fmla="*/ 333184 h 351287"/>
                <a:gd name="connsiteX221" fmla="*/ 23329 w 104771"/>
                <a:gd name="connsiteY221" fmla="*/ 331982 h 351287"/>
                <a:gd name="connsiteX222" fmla="*/ 24424 w 104771"/>
                <a:gd name="connsiteY222" fmla="*/ 328490 h 351287"/>
                <a:gd name="connsiteX223" fmla="*/ 23738 w 104771"/>
                <a:gd name="connsiteY223" fmla="*/ 330023 h 351287"/>
                <a:gd name="connsiteX224" fmla="*/ 26624 w 104771"/>
                <a:gd name="connsiteY224" fmla="*/ 325178 h 351287"/>
                <a:gd name="connsiteX225" fmla="*/ 27453 w 104771"/>
                <a:gd name="connsiteY225" fmla="*/ 322964 h 351287"/>
                <a:gd name="connsiteX226" fmla="*/ 27643 w 104771"/>
                <a:gd name="connsiteY226" fmla="*/ 321913 h 351287"/>
                <a:gd name="connsiteX227" fmla="*/ 25596 w 104771"/>
                <a:gd name="connsiteY227" fmla="*/ 325405 h 351287"/>
                <a:gd name="connsiteX228" fmla="*/ 26196 w 104771"/>
                <a:gd name="connsiteY228" fmla="*/ 324913 h 351287"/>
                <a:gd name="connsiteX229" fmla="*/ 18128 w 104771"/>
                <a:gd name="connsiteY229" fmla="*/ 324553 h 351287"/>
                <a:gd name="connsiteX230" fmla="*/ 18128 w 104771"/>
                <a:gd name="connsiteY230" fmla="*/ 324553 h 351287"/>
                <a:gd name="connsiteX231" fmla="*/ 18128 w 104771"/>
                <a:gd name="connsiteY231" fmla="*/ 324553 h 351287"/>
                <a:gd name="connsiteX232" fmla="*/ 26586 w 104771"/>
                <a:gd name="connsiteY232" fmla="*/ 324553 h 351287"/>
                <a:gd name="connsiteX233" fmla="*/ 26586 w 104771"/>
                <a:gd name="connsiteY233" fmla="*/ 316160 h 351287"/>
                <a:gd name="connsiteX234" fmla="*/ 26586 w 104771"/>
                <a:gd name="connsiteY234" fmla="*/ 316160 h 351287"/>
                <a:gd name="connsiteX235" fmla="*/ 26586 w 104771"/>
                <a:gd name="connsiteY235" fmla="*/ 316160 h 351287"/>
                <a:gd name="connsiteX236" fmla="*/ 26586 w 104771"/>
                <a:gd name="connsiteY236" fmla="*/ 316160 h 351287"/>
                <a:gd name="connsiteX237" fmla="*/ 18518 w 104771"/>
                <a:gd name="connsiteY237" fmla="*/ 315800 h 351287"/>
                <a:gd name="connsiteX238" fmla="*/ 17928 w 104771"/>
                <a:gd name="connsiteY238" fmla="*/ 316302 h 351287"/>
                <a:gd name="connsiteX239" fmla="*/ 20814 w 104771"/>
                <a:gd name="connsiteY239" fmla="*/ 314987 h 351287"/>
                <a:gd name="connsiteX240" fmla="*/ 19757 w 104771"/>
                <a:gd name="connsiteY240" fmla="*/ 315157 h 351287"/>
                <a:gd name="connsiteX241" fmla="*/ 19757 w 104771"/>
                <a:gd name="connsiteY241" fmla="*/ 315157 h 351287"/>
                <a:gd name="connsiteX242" fmla="*/ 15823 w 104771"/>
                <a:gd name="connsiteY242" fmla="*/ 317277 h 351287"/>
                <a:gd name="connsiteX243" fmla="*/ 12022 w 104771"/>
                <a:gd name="connsiteY243" fmla="*/ 321459 h 351287"/>
                <a:gd name="connsiteX244" fmla="*/ 13051 w 104771"/>
                <a:gd name="connsiteY244" fmla="*/ 320522 h 351287"/>
                <a:gd name="connsiteX245" fmla="*/ 10108 w 104771"/>
                <a:gd name="connsiteY245" fmla="*/ 322718 h 351287"/>
                <a:gd name="connsiteX246" fmla="*/ 8117 w 104771"/>
                <a:gd name="connsiteY246" fmla="*/ 324828 h 351287"/>
                <a:gd name="connsiteX247" fmla="*/ 4041 w 104771"/>
                <a:gd name="connsiteY247" fmla="*/ 330960 h 351287"/>
                <a:gd name="connsiteX248" fmla="*/ 4926 w 104771"/>
                <a:gd name="connsiteY248" fmla="*/ 329824 h 351287"/>
                <a:gd name="connsiteX249" fmla="*/ 3240 w 104771"/>
                <a:gd name="connsiteY249" fmla="*/ 331650 h 351287"/>
                <a:gd name="connsiteX250" fmla="*/ 1516 w 104771"/>
                <a:gd name="connsiteY250" fmla="*/ 334234 h 351287"/>
                <a:gd name="connsiteX251" fmla="*/ 488 w 104771"/>
                <a:gd name="connsiteY251" fmla="*/ 336486 h 351287"/>
                <a:gd name="connsiteX252" fmla="*/ 488 w 104771"/>
                <a:gd name="connsiteY252" fmla="*/ 336486 h 351287"/>
                <a:gd name="connsiteX253" fmla="*/ 1088 w 104771"/>
                <a:gd name="connsiteY253" fmla="*/ 345835 h 351287"/>
                <a:gd name="connsiteX254" fmla="*/ 1307 w 104771"/>
                <a:gd name="connsiteY254" fmla="*/ 346176 h 351287"/>
                <a:gd name="connsiteX255" fmla="*/ 1307 w 104771"/>
                <a:gd name="connsiteY255" fmla="*/ 346176 h 351287"/>
                <a:gd name="connsiteX256" fmla="*/ 15232 w 104771"/>
                <a:gd name="connsiteY256" fmla="*/ 349459 h 351287"/>
                <a:gd name="connsiteX257" fmla="*/ 15594 w 104771"/>
                <a:gd name="connsiteY257" fmla="*/ 349223 h 351287"/>
                <a:gd name="connsiteX258" fmla="*/ 17080 w 104771"/>
                <a:gd name="connsiteY258" fmla="*/ 348229 h 351287"/>
                <a:gd name="connsiteX259" fmla="*/ 17861 w 104771"/>
                <a:gd name="connsiteY259" fmla="*/ 347652 h 351287"/>
                <a:gd name="connsiteX260" fmla="*/ 19328 w 104771"/>
                <a:gd name="connsiteY260" fmla="*/ 346450 h 351287"/>
                <a:gd name="connsiteX261" fmla="*/ 19357 w 104771"/>
                <a:gd name="connsiteY261" fmla="*/ 346412 h 351287"/>
                <a:gd name="connsiteX262" fmla="*/ 22833 w 104771"/>
                <a:gd name="connsiteY262" fmla="*/ 343545 h 351287"/>
                <a:gd name="connsiteX263" fmla="*/ 23281 w 104771"/>
                <a:gd name="connsiteY263" fmla="*/ 343148 h 351287"/>
                <a:gd name="connsiteX264" fmla="*/ 25434 w 104771"/>
                <a:gd name="connsiteY264" fmla="*/ 341142 h 351287"/>
                <a:gd name="connsiteX265" fmla="*/ 25672 w 104771"/>
                <a:gd name="connsiteY265" fmla="*/ 340914 h 351287"/>
                <a:gd name="connsiteX266" fmla="*/ 29368 w 104771"/>
                <a:gd name="connsiteY266" fmla="*/ 337252 h 351287"/>
                <a:gd name="connsiteX267" fmla="*/ 29482 w 104771"/>
                <a:gd name="connsiteY267" fmla="*/ 337139 h 351287"/>
                <a:gd name="connsiteX268" fmla="*/ 31463 w 104771"/>
                <a:gd name="connsiteY268" fmla="*/ 335104 h 351287"/>
                <a:gd name="connsiteX269" fmla="*/ 32006 w 104771"/>
                <a:gd name="connsiteY269" fmla="*/ 334499 h 351287"/>
                <a:gd name="connsiteX270" fmla="*/ 35054 w 104771"/>
                <a:gd name="connsiteY270" fmla="*/ 330837 h 351287"/>
                <a:gd name="connsiteX271" fmla="*/ 35283 w 104771"/>
                <a:gd name="connsiteY271" fmla="*/ 330553 h 351287"/>
                <a:gd name="connsiteX272" fmla="*/ 36854 w 104771"/>
                <a:gd name="connsiteY272" fmla="*/ 328518 h 351287"/>
                <a:gd name="connsiteX273" fmla="*/ 36569 w 104771"/>
                <a:gd name="connsiteY273" fmla="*/ 328868 h 351287"/>
                <a:gd name="connsiteX274" fmla="*/ 39236 w 104771"/>
                <a:gd name="connsiteY274" fmla="*/ 325727 h 351287"/>
                <a:gd name="connsiteX275" fmla="*/ 39254 w 104771"/>
                <a:gd name="connsiteY275" fmla="*/ 325708 h 351287"/>
                <a:gd name="connsiteX276" fmla="*/ 40445 w 104771"/>
                <a:gd name="connsiteY276" fmla="*/ 324298 h 351287"/>
                <a:gd name="connsiteX277" fmla="*/ 40293 w 104771"/>
                <a:gd name="connsiteY277" fmla="*/ 324478 h 351287"/>
                <a:gd name="connsiteX278" fmla="*/ 42550 w 104771"/>
                <a:gd name="connsiteY278" fmla="*/ 321923 h 351287"/>
                <a:gd name="connsiteX279" fmla="*/ 42579 w 104771"/>
                <a:gd name="connsiteY279" fmla="*/ 321885 h 351287"/>
                <a:gd name="connsiteX280" fmla="*/ 43627 w 104771"/>
                <a:gd name="connsiteY280" fmla="*/ 320693 h 351287"/>
                <a:gd name="connsiteX281" fmla="*/ 43779 w 104771"/>
                <a:gd name="connsiteY281" fmla="*/ 320513 h 351287"/>
                <a:gd name="connsiteX282" fmla="*/ 46389 w 104771"/>
                <a:gd name="connsiteY282" fmla="*/ 317390 h 351287"/>
                <a:gd name="connsiteX283" fmla="*/ 46350 w 104771"/>
                <a:gd name="connsiteY283" fmla="*/ 317428 h 351287"/>
                <a:gd name="connsiteX284" fmla="*/ 47818 w 104771"/>
                <a:gd name="connsiteY284" fmla="*/ 315696 h 351287"/>
                <a:gd name="connsiteX285" fmla="*/ 47960 w 104771"/>
                <a:gd name="connsiteY285" fmla="*/ 315517 h 351287"/>
                <a:gd name="connsiteX286" fmla="*/ 50094 w 104771"/>
                <a:gd name="connsiteY286" fmla="*/ 312867 h 351287"/>
                <a:gd name="connsiteX287" fmla="*/ 49951 w 104771"/>
                <a:gd name="connsiteY287" fmla="*/ 313037 h 351287"/>
                <a:gd name="connsiteX288" fmla="*/ 51266 w 104771"/>
                <a:gd name="connsiteY288" fmla="*/ 311476 h 351287"/>
                <a:gd name="connsiteX289" fmla="*/ 51780 w 104771"/>
                <a:gd name="connsiteY289" fmla="*/ 310813 h 351287"/>
                <a:gd name="connsiteX290" fmla="*/ 54018 w 104771"/>
                <a:gd name="connsiteY290" fmla="*/ 307672 h 351287"/>
                <a:gd name="connsiteX291" fmla="*/ 53847 w 104771"/>
                <a:gd name="connsiteY291" fmla="*/ 307899 h 351287"/>
                <a:gd name="connsiteX292" fmla="*/ 55380 w 104771"/>
                <a:gd name="connsiteY292" fmla="*/ 305874 h 351287"/>
                <a:gd name="connsiteX293" fmla="*/ 55771 w 104771"/>
                <a:gd name="connsiteY293" fmla="*/ 305306 h 351287"/>
                <a:gd name="connsiteX294" fmla="*/ 58438 w 104771"/>
                <a:gd name="connsiteY294" fmla="*/ 301218 h 351287"/>
                <a:gd name="connsiteX295" fmla="*/ 58533 w 104771"/>
                <a:gd name="connsiteY295" fmla="*/ 301057 h 351287"/>
                <a:gd name="connsiteX296" fmla="*/ 59781 w 104771"/>
                <a:gd name="connsiteY296" fmla="*/ 299080 h 351287"/>
                <a:gd name="connsiteX297" fmla="*/ 59847 w 104771"/>
                <a:gd name="connsiteY297" fmla="*/ 298966 h 351287"/>
                <a:gd name="connsiteX298" fmla="*/ 61962 w 104771"/>
                <a:gd name="connsiteY298" fmla="*/ 295493 h 351287"/>
                <a:gd name="connsiteX299" fmla="*/ 61848 w 104771"/>
                <a:gd name="connsiteY299" fmla="*/ 295673 h 351287"/>
                <a:gd name="connsiteX300" fmla="*/ 63191 w 104771"/>
                <a:gd name="connsiteY300" fmla="*/ 293572 h 351287"/>
                <a:gd name="connsiteX301" fmla="*/ 63248 w 104771"/>
                <a:gd name="connsiteY301" fmla="*/ 293478 h 351287"/>
                <a:gd name="connsiteX302" fmla="*/ 65477 w 104771"/>
                <a:gd name="connsiteY302" fmla="*/ 289882 h 351287"/>
                <a:gd name="connsiteX303" fmla="*/ 65486 w 104771"/>
                <a:gd name="connsiteY303" fmla="*/ 289873 h 351287"/>
                <a:gd name="connsiteX304" fmla="*/ 66858 w 104771"/>
                <a:gd name="connsiteY304" fmla="*/ 287668 h 351287"/>
                <a:gd name="connsiteX305" fmla="*/ 66934 w 104771"/>
                <a:gd name="connsiteY305" fmla="*/ 287526 h 351287"/>
                <a:gd name="connsiteX306" fmla="*/ 69192 w 104771"/>
                <a:gd name="connsiteY306" fmla="*/ 283759 h 351287"/>
                <a:gd name="connsiteX307" fmla="*/ 69458 w 104771"/>
                <a:gd name="connsiteY307" fmla="*/ 283286 h 351287"/>
                <a:gd name="connsiteX308" fmla="*/ 70658 w 104771"/>
                <a:gd name="connsiteY308" fmla="*/ 281006 h 351287"/>
                <a:gd name="connsiteX309" fmla="*/ 70734 w 104771"/>
                <a:gd name="connsiteY309" fmla="*/ 280845 h 351287"/>
                <a:gd name="connsiteX310" fmla="*/ 72754 w 104771"/>
                <a:gd name="connsiteY310" fmla="*/ 276861 h 351287"/>
                <a:gd name="connsiteX311" fmla="*/ 72620 w 104771"/>
                <a:gd name="connsiteY311" fmla="*/ 277107 h 351287"/>
                <a:gd name="connsiteX312" fmla="*/ 73840 w 104771"/>
                <a:gd name="connsiteY312" fmla="*/ 274855 h 351287"/>
                <a:gd name="connsiteX313" fmla="*/ 74011 w 104771"/>
                <a:gd name="connsiteY313" fmla="*/ 274514 h 351287"/>
                <a:gd name="connsiteX314" fmla="*/ 76021 w 104771"/>
                <a:gd name="connsiteY314" fmla="*/ 270426 h 351287"/>
                <a:gd name="connsiteX315" fmla="*/ 75916 w 104771"/>
                <a:gd name="connsiteY315" fmla="*/ 270635 h 351287"/>
                <a:gd name="connsiteX316" fmla="*/ 77259 w 104771"/>
                <a:gd name="connsiteY316" fmla="*/ 268051 h 351287"/>
                <a:gd name="connsiteX317" fmla="*/ 77336 w 104771"/>
                <a:gd name="connsiteY317" fmla="*/ 267919 h 351287"/>
                <a:gd name="connsiteX318" fmla="*/ 80259 w 104771"/>
                <a:gd name="connsiteY318" fmla="*/ 262071 h 351287"/>
                <a:gd name="connsiteX319" fmla="*/ 80364 w 104771"/>
                <a:gd name="connsiteY319" fmla="*/ 261863 h 351287"/>
                <a:gd name="connsiteX320" fmla="*/ 82003 w 104771"/>
                <a:gd name="connsiteY320" fmla="*/ 258390 h 351287"/>
                <a:gd name="connsiteX321" fmla="*/ 81917 w 104771"/>
                <a:gd name="connsiteY321" fmla="*/ 258560 h 351287"/>
                <a:gd name="connsiteX322" fmla="*/ 84450 w 104771"/>
                <a:gd name="connsiteY322" fmla="*/ 253460 h 351287"/>
                <a:gd name="connsiteX323" fmla="*/ 84679 w 104771"/>
                <a:gd name="connsiteY323" fmla="*/ 252977 h 351287"/>
                <a:gd name="connsiteX324" fmla="*/ 85918 w 104771"/>
                <a:gd name="connsiteY324" fmla="*/ 250101 h 351287"/>
                <a:gd name="connsiteX325" fmla="*/ 86175 w 104771"/>
                <a:gd name="connsiteY325" fmla="*/ 249457 h 351287"/>
                <a:gd name="connsiteX326" fmla="*/ 87889 w 104771"/>
                <a:gd name="connsiteY326" fmla="*/ 244603 h 351287"/>
                <a:gd name="connsiteX327" fmla="*/ 87908 w 104771"/>
                <a:gd name="connsiteY327" fmla="*/ 244536 h 351287"/>
                <a:gd name="connsiteX328" fmla="*/ 88956 w 104771"/>
                <a:gd name="connsiteY328" fmla="*/ 241518 h 351287"/>
                <a:gd name="connsiteX329" fmla="*/ 89184 w 104771"/>
                <a:gd name="connsiteY329" fmla="*/ 240780 h 351287"/>
                <a:gd name="connsiteX330" fmla="*/ 90651 w 104771"/>
                <a:gd name="connsiteY330" fmla="*/ 235178 h 351287"/>
                <a:gd name="connsiteX331" fmla="*/ 90699 w 104771"/>
                <a:gd name="connsiteY331" fmla="*/ 234988 h 351287"/>
                <a:gd name="connsiteX332" fmla="*/ 91299 w 104771"/>
                <a:gd name="connsiteY332" fmla="*/ 232509 h 351287"/>
                <a:gd name="connsiteX333" fmla="*/ 91385 w 104771"/>
                <a:gd name="connsiteY333" fmla="*/ 232093 h 351287"/>
                <a:gd name="connsiteX334" fmla="*/ 92233 w 104771"/>
                <a:gd name="connsiteY334" fmla="*/ 227778 h 351287"/>
                <a:gd name="connsiteX335" fmla="*/ 92185 w 104771"/>
                <a:gd name="connsiteY335" fmla="*/ 228014 h 351287"/>
                <a:gd name="connsiteX336" fmla="*/ 92785 w 104771"/>
                <a:gd name="connsiteY336" fmla="*/ 225318 h 351287"/>
                <a:gd name="connsiteX337" fmla="*/ 92823 w 104771"/>
                <a:gd name="connsiteY337" fmla="*/ 225157 h 351287"/>
                <a:gd name="connsiteX338" fmla="*/ 93795 w 104771"/>
                <a:gd name="connsiteY338" fmla="*/ 220397 h 351287"/>
                <a:gd name="connsiteX339" fmla="*/ 93709 w 104771"/>
                <a:gd name="connsiteY339" fmla="*/ 220757 h 351287"/>
                <a:gd name="connsiteX340" fmla="*/ 94433 w 104771"/>
                <a:gd name="connsiteY340" fmla="*/ 217785 h 351287"/>
                <a:gd name="connsiteX341" fmla="*/ 94471 w 104771"/>
                <a:gd name="connsiteY341" fmla="*/ 217643 h 351287"/>
                <a:gd name="connsiteX342" fmla="*/ 95643 w 104771"/>
                <a:gd name="connsiteY342" fmla="*/ 212486 h 351287"/>
                <a:gd name="connsiteX343" fmla="*/ 95681 w 104771"/>
                <a:gd name="connsiteY343" fmla="*/ 212316 h 351287"/>
                <a:gd name="connsiteX344" fmla="*/ 96328 w 104771"/>
                <a:gd name="connsiteY344" fmla="*/ 209222 h 351287"/>
                <a:gd name="connsiteX345" fmla="*/ 96357 w 104771"/>
                <a:gd name="connsiteY345" fmla="*/ 209051 h 351287"/>
                <a:gd name="connsiteX346" fmla="*/ 97405 w 104771"/>
                <a:gd name="connsiteY346" fmla="*/ 203582 h 351287"/>
                <a:gd name="connsiteX347" fmla="*/ 97471 w 104771"/>
                <a:gd name="connsiteY347" fmla="*/ 203213 h 351287"/>
                <a:gd name="connsiteX348" fmla="*/ 97967 w 104771"/>
                <a:gd name="connsiteY348" fmla="*/ 199967 h 351287"/>
                <a:gd name="connsiteX349" fmla="*/ 97957 w 104771"/>
                <a:gd name="connsiteY349" fmla="*/ 200043 h 351287"/>
                <a:gd name="connsiteX350" fmla="*/ 98805 w 104771"/>
                <a:gd name="connsiteY350" fmla="*/ 194762 h 351287"/>
                <a:gd name="connsiteX351" fmla="*/ 98786 w 104771"/>
                <a:gd name="connsiteY351" fmla="*/ 194904 h 351287"/>
                <a:gd name="connsiteX352" fmla="*/ 99281 w 104771"/>
                <a:gd name="connsiteY352" fmla="*/ 192056 h 351287"/>
                <a:gd name="connsiteX353" fmla="*/ 99300 w 104771"/>
                <a:gd name="connsiteY353" fmla="*/ 191961 h 351287"/>
                <a:gd name="connsiteX354" fmla="*/ 100043 w 104771"/>
                <a:gd name="connsiteY354" fmla="*/ 187457 h 351287"/>
                <a:gd name="connsiteX355" fmla="*/ 100072 w 104771"/>
                <a:gd name="connsiteY355" fmla="*/ 187315 h 351287"/>
                <a:gd name="connsiteX356" fmla="*/ 100443 w 104771"/>
                <a:gd name="connsiteY356" fmla="*/ 184836 h 351287"/>
                <a:gd name="connsiteX357" fmla="*/ 100472 w 104771"/>
                <a:gd name="connsiteY357" fmla="*/ 184637 h 351287"/>
                <a:gd name="connsiteX358" fmla="*/ 101053 w 104771"/>
                <a:gd name="connsiteY358" fmla="*/ 180218 h 351287"/>
                <a:gd name="connsiteX359" fmla="*/ 101081 w 104771"/>
                <a:gd name="connsiteY359" fmla="*/ 179925 h 351287"/>
                <a:gd name="connsiteX360" fmla="*/ 101357 w 104771"/>
                <a:gd name="connsiteY360" fmla="*/ 177200 h 351287"/>
                <a:gd name="connsiteX361" fmla="*/ 101300 w 104771"/>
                <a:gd name="connsiteY361" fmla="*/ 177710 h 351287"/>
                <a:gd name="connsiteX362" fmla="*/ 102224 w 104771"/>
                <a:gd name="connsiteY362" fmla="*/ 171664 h 351287"/>
                <a:gd name="connsiteX363" fmla="*/ 102224 w 104771"/>
                <a:gd name="connsiteY363" fmla="*/ 171664 h 351287"/>
                <a:gd name="connsiteX364" fmla="*/ 102719 w 104771"/>
                <a:gd name="connsiteY364" fmla="*/ 168399 h 351287"/>
                <a:gd name="connsiteX365" fmla="*/ 102719 w 104771"/>
                <a:gd name="connsiteY365" fmla="*/ 168399 h 351287"/>
                <a:gd name="connsiteX366" fmla="*/ 103672 w 104771"/>
                <a:gd name="connsiteY366" fmla="*/ 162154 h 351287"/>
                <a:gd name="connsiteX367" fmla="*/ 103739 w 104771"/>
                <a:gd name="connsiteY367" fmla="*/ 161605 h 351287"/>
                <a:gd name="connsiteX368" fmla="*/ 104015 w 104771"/>
                <a:gd name="connsiteY368" fmla="*/ 158728 h 351287"/>
                <a:gd name="connsiteX369" fmla="*/ 104043 w 104771"/>
                <a:gd name="connsiteY369" fmla="*/ 158388 h 351287"/>
                <a:gd name="connsiteX370" fmla="*/ 104348 w 104771"/>
                <a:gd name="connsiteY370" fmla="*/ 153457 h 351287"/>
                <a:gd name="connsiteX371" fmla="*/ 104367 w 104771"/>
                <a:gd name="connsiteY371" fmla="*/ 152682 h 351287"/>
                <a:gd name="connsiteX372" fmla="*/ 104320 w 104771"/>
                <a:gd name="connsiteY372" fmla="*/ 149833 h 351287"/>
                <a:gd name="connsiteX373" fmla="*/ 104320 w 104771"/>
                <a:gd name="connsiteY373" fmla="*/ 149994 h 351287"/>
                <a:gd name="connsiteX374" fmla="*/ 104329 w 104771"/>
                <a:gd name="connsiteY374" fmla="*/ 145045 h 351287"/>
                <a:gd name="connsiteX375" fmla="*/ 104329 w 104771"/>
                <a:gd name="connsiteY375" fmla="*/ 145045 h 351287"/>
                <a:gd name="connsiteX376" fmla="*/ 104339 w 104771"/>
                <a:gd name="connsiteY376" fmla="*/ 141979 h 351287"/>
                <a:gd name="connsiteX377" fmla="*/ 104329 w 104771"/>
                <a:gd name="connsiteY377" fmla="*/ 141780 h 351287"/>
                <a:gd name="connsiteX378" fmla="*/ 104243 w 104771"/>
                <a:gd name="connsiteY378" fmla="*/ 136699 h 351287"/>
                <a:gd name="connsiteX379" fmla="*/ 104215 w 104771"/>
                <a:gd name="connsiteY379" fmla="*/ 136216 h 351287"/>
                <a:gd name="connsiteX380" fmla="*/ 104005 w 104771"/>
                <a:gd name="connsiteY380" fmla="*/ 132942 h 351287"/>
                <a:gd name="connsiteX381" fmla="*/ 103996 w 104771"/>
                <a:gd name="connsiteY381" fmla="*/ 132848 h 351287"/>
                <a:gd name="connsiteX382" fmla="*/ 103558 w 104771"/>
                <a:gd name="connsiteY382" fmla="*/ 127151 h 351287"/>
                <a:gd name="connsiteX383" fmla="*/ 103539 w 104771"/>
                <a:gd name="connsiteY383" fmla="*/ 126933 h 351287"/>
                <a:gd name="connsiteX384" fmla="*/ 103167 w 104771"/>
                <a:gd name="connsiteY384" fmla="*/ 123214 h 351287"/>
                <a:gd name="connsiteX385" fmla="*/ 103167 w 104771"/>
                <a:gd name="connsiteY385" fmla="*/ 123167 h 351287"/>
                <a:gd name="connsiteX386" fmla="*/ 102462 w 104771"/>
                <a:gd name="connsiteY386" fmla="*/ 116335 h 351287"/>
                <a:gd name="connsiteX387" fmla="*/ 102472 w 104771"/>
                <a:gd name="connsiteY387" fmla="*/ 116439 h 351287"/>
                <a:gd name="connsiteX388" fmla="*/ 102081 w 104771"/>
                <a:gd name="connsiteY388" fmla="*/ 112209 h 351287"/>
                <a:gd name="connsiteX389" fmla="*/ 102034 w 104771"/>
                <a:gd name="connsiteY389" fmla="*/ 111802 h 351287"/>
                <a:gd name="connsiteX390" fmla="*/ 101100 w 104771"/>
                <a:gd name="connsiteY390" fmla="*/ 104819 h 351287"/>
                <a:gd name="connsiteX391" fmla="*/ 101100 w 104771"/>
                <a:gd name="connsiteY391" fmla="*/ 104847 h 351287"/>
                <a:gd name="connsiteX392" fmla="*/ 100586 w 104771"/>
                <a:gd name="connsiteY392" fmla="*/ 100911 h 351287"/>
                <a:gd name="connsiteX393" fmla="*/ 100462 w 104771"/>
                <a:gd name="connsiteY393" fmla="*/ 100154 h 351287"/>
                <a:gd name="connsiteX394" fmla="*/ 99233 w 104771"/>
                <a:gd name="connsiteY394" fmla="*/ 94268 h 351287"/>
                <a:gd name="connsiteX395" fmla="*/ 99233 w 104771"/>
                <a:gd name="connsiteY395" fmla="*/ 94268 h 351287"/>
                <a:gd name="connsiteX396" fmla="*/ 98566 w 104771"/>
                <a:gd name="connsiteY396" fmla="*/ 91070 h 351287"/>
                <a:gd name="connsiteX397" fmla="*/ 98300 w 104771"/>
                <a:gd name="connsiteY397" fmla="*/ 90057 h 351287"/>
                <a:gd name="connsiteX398" fmla="*/ 96747 w 104771"/>
                <a:gd name="connsiteY398" fmla="*/ 85203 h 351287"/>
                <a:gd name="connsiteX399" fmla="*/ 96824 w 104771"/>
                <a:gd name="connsiteY399" fmla="*/ 85449 h 351287"/>
                <a:gd name="connsiteX400" fmla="*/ 96033 w 104771"/>
                <a:gd name="connsiteY400" fmla="*/ 82752 h 351287"/>
                <a:gd name="connsiteX401" fmla="*/ 95633 w 104771"/>
                <a:gd name="connsiteY401" fmla="*/ 81626 h 351287"/>
                <a:gd name="connsiteX402" fmla="*/ 93880 w 104771"/>
                <a:gd name="connsiteY402" fmla="*/ 77509 h 351287"/>
                <a:gd name="connsiteX403" fmla="*/ 93975 w 104771"/>
                <a:gd name="connsiteY403" fmla="*/ 77746 h 351287"/>
                <a:gd name="connsiteX404" fmla="*/ 93014 w 104771"/>
                <a:gd name="connsiteY404" fmla="*/ 75333 h 351287"/>
                <a:gd name="connsiteX405" fmla="*/ 92690 w 104771"/>
                <a:gd name="connsiteY405" fmla="*/ 74604 h 351287"/>
                <a:gd name="connsiteX406" fmla="*/ 90318 w 104771"/>
                <a:gd name="connsiteY406" fmla="*/ 69797 h 351287"/>
                <a:gd name="connsiteX407" fmla="*/ 90423 w 104771"/>
                <a:gd name="connsiteY407" fmla="*/ 70015 h 351287"/>
                <a:gd name="connsiteX408" fmla="*/ 89089 w 104771"/>
                <a:gd name="connsiteY408" fmla="*/ 67138 h 351287"/>
                <a:gd name="connsiteX409" fmla="*/ 89032 w 104771"/>
                <a:gd name="connsiteY409" fmla="*/ 67025 h 351287"/>
                <a:gd name="connsiteX410" fmla="*/ 86365 w 104771"/>
                <a:gd name="connsiteY410" fmla="*/ 61451 h 351287"/>
                <a:gd name="connsiteX411" fmla="*/ 86365 w 104771"/>
                <a:gd name="connsiteY411" fmla="*/ 61470 h 351287"/>
                <a:gd name="connsiteX412" fmla="*/ 84879 w 104771"/>
                <a:gd name="connsiteY412" fmla="*/ 58366 h 351287"/>
                <a:gd name="connsiteX413" fmla="*/ 84889 w 104771"/>
                <a:gd name="connsiteY413" fmla="*/ 58376 h 351287"/>
                <a:gd name="connsiteX414" fmla="*/ 82365 w 104771"/>
                <a:gd name="connsiteY414" fmla="*/ 53105 h 351287"/>
                <a:gd name="connsiteX415" fmla="*/ 82317 w 104771"/>
                <a:gd name="connsiteY415" fmla="*/ 52991 h 351287"/>
                <a:gd name="connsiteX416" fmla="*/ 80869 w 104771"/>
                <a:gd name="connsiteY416" fmla="*/ 50068 h 351287"/>
                <a:gd name="connsiteX417" fmla="*/ 80393 w 104771"/>
                <a:gd name="connsiteY417" fmla="*/ 49197 h 351287"/>
                <a:gd name="connsiteX418" fmla="*/ 77774 w 104771"/>
                <a:gd name="connsiteY418" fmla="*/ 44986 h 351287"/>
                <a:gd name="connsiteX419" fmla="*/ 76869 w 104771"/>
                <a:gd name="connsiteY419" fmla="*/ 43765 h 351287"/>
                <a:gd name="connsiteX420" fmla="*/ 75230 w 104771"/>
                <a:gd name="connsiteY420" fmla="*/ 41835 h 351287"/>
                <a:gd name="connsiteX421" fmla="*/ 74278 w 104771"/>
                <a:gd name="connsiteY421" fmla="*/ 40870 h 351287"/>
                <a:gd name="connsiteX422" fmla="*/ 71239 w 104771"/>
                <a:gd name="connsiteY422" fmla="*/ 38144 h 351287"/>
                <a:gd name="connsiteX423" fmla="*/ 70249 w 104771"/>
                <a:gd name="connsiteY423" fmla="*/ 37359 h 351287"/>
                <a:gd name="connsiteX424" fmla="*/ 68334 w 104771"/>
                <a:gd name="connsiteY424" fmla="*/ 36044 h 351287"/>
                <a:gd name="connsiteX425" fmla="*/ 67972 w 104771"/>
                <a:gd name="connsiteY425" fmla="*/ 35798 h 351287"/>
                <a:gd name="connsiteX426" fmla="*/ 64381 w 104771"/>
                <a:gd name="connsiteY426" fmla="*/ 33536 h 351287"/>
                <a:gd name="connsiteX427" fmla="*/ 64258 w 104771"/>
                <a:gd name="connsiteY427" fmla="*/ 33460 h 351287"/>
                <a:gd name="connsiteX428" fmla="*/ 62038 w 104771"/>
                <a:gd name="connsiteY428" fmla="*/ 32098 h 351287"/>
                <a:gd name="connsiteX429" fmla="*/ 62000 w 104771"/>
                <a:gd name="connsiteY429" fmla="*/ 32079 h 351287"/>
                <a:gd name="connsiteX430" fmla="*/ 58066 w 104771"/>
                <a:gd name="connsiteY430" fmla="*/ 29694 h 351287"/>
                <a:gd name="connsiteX431" fmla="*/ 58371 w 104771"/>
                <a:gd name="connsiteY431" fmla="*/ 29884 h 351287"/>
                <a:gd name="connsiteX432" fmla="*/ 56047 w 104771"/>
                <a:gd name="connsiteY432" fmla="*/ 28360 h 351287"/>
                <a:gd name="connsiteX433" fmla="*/ 56095 w 104771"/>
                <a:gd name="connsiteY433" fmla="*/ 28398 h 351287"/>
                <a:gd name="connsiteX434" fmla="*/ 52237 w 104771"/>
                <a:gd name="connsiteY434" fmla="*/ 25833 h 351287"/>
                <a:gd name="connsiteX435" fmla="*/ 52504 w 104771"/>
                <a:gd name="connsiteY435" fmla="*/ 26013 h 351287"/>
                <a:gd name="connsiteX436" fmla="*/ 50275 w 104771"/>
                <a:gd name="connsiteY436" fmla="*/ 24433 h 351287"/>
                <a:gd name="connsiteX437" fmla="*/ 50399 w 104771"/>
                <a:gd name="connsiteY437" fmla="*/ 24518 h 351287"/>
                <a:gd name="connsiteX438" fmla="*/ 46741 w 104771"/>
                <a:gd name="connsiteY438" fmla="*/ 21831 h 351287"/>
                <a:gd name="connsiteX439" fmla="*/ 46960 w 104771"/>
                <a:gd name="connsiteY439" fmla="*/ 21992 h 351287"/>
                <a:gd name="connsiteX440" fmla="*/ 44750 w 104771"/>
                <a:gd name="connsiteY440" fmla="*/ 20288 h 351287"/>
                <a:gd name="connsiteX441" fmla="*/ 44417 w 104771"/>
                <a:gd name="connsiteY441" fmla="*/ 20033 h 351287"/>
                <a:gd name="connsiteX442" fmla="*/ 39912 w 104771"/>
                <a:gd name="connsiteY442" fmla="*/ 16834 h 351287"/>
                <a:gd name="connsiteX443" fmla="*/ 39578 w 104771"/>
                <a:gd name="connsiteY443" fmla="*/ 16607 h 351287"/>
                <a:gd name="connsiteX444" fmla="*/ 37207 w 104771"/>
                <a:gd name="connsiteY444" fmla="*/ 15055 h 351287"/>
                <a:gd name="connsiteX445" fmla="*/ 37588 w 104771"/>
                <a:gd name="connsiteY445" fmla="*/ 15320 h 351287"/>
                <a:gd name="connsiteX446" fmla="*/ 34120 w 104771"/>
                <a:gd name="connsiteY446" fmla="*/ 12813 h 351287"/>
                <a:gd name="connsiteX447" fmla="*/ 32911 w 104771"/>
                <a:gd name="connsiteY447" fmla="*/ 12065 h 351287"/>
                <a:gd name="connsiteX448" fmla="*/ 31149 w 104771"/>
                <a:gd name="connsiteY448" fmla="*/ 11138 h 351287"/>
                <a:gd name="connsiteX449" fmla="*/ 32749 w 104771"/>
                <a:gd name="connsiteY449" fmla="*/ 12198 h 351287"/>
                <a:gd name="connsiteX450" fmla="*/ 30072 w 104771"/>
                <a:gd name="connsiteY450" fmla="*/ 10031 h 351287"/>
                <a:gd name="connsiteX451" fmla="*/ 29634 w 104771"/>
                <a:gd name="connsiteY451" fmla="*/ 9690 h 351287"/>
                <a:gd name="connsiteX452" fmla="*/ 27843 w 104771"/>
                <a:gd name="connsiteY452" fmla="*/ 8413 h 351287"/>
                <a:gd name="connsiteX453" fmla="*/ 28177 w 104771"/>
                <a:gd name="connsiteY453" fmla="*/ 8659 h 351287"/>
                <a:gd name="connsiteX454" fmla="*/ 25596 w 104771"/>
                <a:gd name="connsiteY454" fmla="*/ 6624 h 351287"/>
                <a:gd name="connsiteX455" fmla="*/ 25167 w 104771"/>
                <a:gd name="connsiteY455" fmla="*/ 6312 h 351287"/>
                <a:gd name="connsiteX456" fmla="*/ 23767 w 104771"/>
                <a:gd name="connsiteY456" fmla="*/ 5328 h 351287"/>
                <a:gd name="connsiteX457" fmla="*/ 24967 w 104771"/>
                <a:gd name="connsiteY457" fmla="*/ 6340 h 351287"/>
                <a:gd name="connsiteX458" fmla="*/ 23986 w 104771"/>
                <a:gd name="connsiteY458" fmla="*/ 5366 h 351287"/>
                <a:gd name="connsiteX459" fmla="*/ 24881 w 104771"/>
                <a:gd name="connsiteY459" fmla="*/ 6397 h 351287"/>
                <a:gd name="connsiteX460" fmla="*/ 23672 w 104771"/>
                <a:gd name="connsiteY460" fmla="*/ 4769 h 351287"/>
                <a:gd name="connsiteX461" fmla="*/ 23757 w 104771"/>
                <a:gd name="connsiteY461" fmla="*/ 4892 h 351287"/>
                <a:gd name="connsiteX462" fmla="*/ 23338 w 104771"/>
                <a:gd name="connsiteY462" fmla="*/ 4306 h 351287"/>
                <a:gd name="connsiteX463" fmla="*/ 23348 w 104771"/>
                <a:gd name="connsiteY463" fmla="*/ 4325 h 351287"/>
                <a:gd name="connsiteX464" fmla="*/ 22681 w 104771"/>
                <a:gd name="connsiteY464" fmla="*/ 3388 h 351287"/>
                <a:gd name="connsiteX465" fmla="*/ 22681 w 104771"/>
                <a:gd name="connsiteY465" fmla="*/ 3388 h 351287"/>
                <a:gd name="connsiteX466" fmla="*/ 10289 w 104771"/>
                <a:gd name="connsiteY466" fmla="*/ 1306 h 351287"/>
                <a:gd name="connsiteX467" fmla="*/ 8194 w 104771"/>
                <a:gd name="connsiteY467" fmla="*/ 13617 h 351287"/>
                <a:gd name="connsiteX468" fmla="*/ 12089 w 104771"/>
                <a:gd name="connsiteY468" fmla="*/ 16674 h 351287"/>
                <a:gd name="connsiteX469" fmla="*/ 13023 w 104771"/>
                <a:gd name="connsiteY469" fmla="*/ 17052 h 351287"/>
                <a:gd name="connsiteX470" fmla="*/ 13023 w 104771"/>
                <a:gd name="connsiteY470" fmla="*/ 17052 h 351287"/>
                <a:gd name="connsiteX471" fmla="*/ 22005 w 104771"/>
                <a:gd name="connsiteY471" fmla="*/ 14525 h 3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</a:cxnLst>
              <a:rect l="l" t="t" r="r" b="b"/>
              <a:pathLst>
                <a:path w="104771" h="351287">
                  <a:moveTo>
                    <a:pt x="22005" y="14525"/>
                  </a:moveTo>
                  <a:lnTo>
                    <a:pt x="22595" y="13721"/>
                  </a:lnTo>
                  <a:lnTo>
                    <a:pt x="22595" y="13721"/>
                  </a:lnTo>
                  <a:cubicBezTo>
                    <a:pt x="25500" y="9794"/>
                    <a:pt x="24653" y="4268"/>
                    <a:pt x="20700" y="1382"/>
                  </a:cubicBezTo>
                  <a:cubicBezTo>
                    <a:pt x="16747" y="-1504"/>
                    <a:pt x="11184" y="-653"/>
                    <a:pt x="8279" y="3274"/>
                  </a:cubicBezTo>
                  <a:cubicBezTo>
                    <a:pt x="6326" y="5924"/>
                    <a:pt x="6003" y="9425"/>
                    <a:pt x="7460" y="12377"/>
                  </a:cubicBezTo>
                  <a:lnTo>
                    <a:pt x="7965" y="13409"/>
                  </a:lnTo>
                  <a:lnTo>
                    <a:pt x="7631" y="12633"/>
                  </a:lnTo>
                  <a:lnTo>
                    <a:pt x="7889" y="13314"/>
                  </a:lnTo>
                  <a:lnTo>
                    <a:pt x="8612" y="14800"/>
                  </a:lnTo>
                  <a:lnTo>
                    <a:pt x="9670" y="16532"/>
                  </a:lnTo>
                  <a:lnTo>
                    <a:pt x="10213" y="17327"/>
                  </a:lnTo>
                  <a:lnTo>
                    <a:pt x="11051" y="18424"/>
                  </a:lnTo>
                  <a:lnTo>
                    <a:pt x="10927" y="18254"/>
                  </a:lnTo>
                  <a:lnTo>
                    <a:pt x="11927" y="19635"/>
                  </a:lnTo>
                  <a:lnTo>
                    <a:pt x="13318" y="21159"/>
                  </a:lnTo>
                  <a:lnTo>
                    <a:pt x="15775" y="23335"/>
                  </a:lnTo>
                  <a:lnTo>
                    <a:pt x="15880" y="23420"/>
                  </a:lnTo>
                  <a:lnTo>
                    <a:pt x="17557" y="24859"/>
                  </a:lnTo>
                  <a:lnTo>
                    <a:pt x="17566" y="24868"/>
                  </a:lnTo>
                  <a:lnTo>
                    <a:pt x="20176" y="27111"/>
                  </a:lnTo>
                  <a:lnTo>
                    <a:pt x="20090" y="27035"/>
                  </a:lnTo>
                  <a:lnTo>
                    <a:pt x="21595" y="28350"/>
                  </a:lnTo>
                  <a:lnTo>
                    <a:pt x="22338" y="28937"/>
                  </a:lnTo>
                  <a:lnTo>
                    <a:pt x="25796" y="31435"/>
                  </a:lnTo>
                  <a:lnTo>
                    <a:pt x="25634" y="31312"/>
                  </a:lnTo>
                  <a:lnTo>
                    <a:pt x="27901" y="33025"/>
                  </a:lnTo>
                  <a:lnTo>
                    <a:pt x="27986" y="33082"/>
                  </a:lnTo>
                  <a:lnTo>
                    <a:pt x="32434" y="36366"/>
                  </a:lnTo>
                  <a:lnTo>
                    <a:pt x="32234" y="36214"/>
                  </a:lnTo>
                  <a:lnTo>
                    <a:pt x="34435" y="37927"/>
                  </a:lnTo>
                  <a:lnTo>
                    <a:pt x="34825" y="38211"/>
                  </a:lnTo>
                  <a:lnTo>
                    <a:pt x="38540" y="40823"/>
                  </a:lnTo>
                  <a:lnTo>
                    <a:pt x="38493" y="40784"/>
                  </a:lnTo>
                  <a:lnTo>
                    <a:pt x="40721" y="42365"/>
                  </a:lnTo>
                  <a:lnTo>
                    <a:pt x="41160" y="42668"/>
                  </a:lnTo>
                  <a:lnTo>
                    <a:pt x="45065" y="45147"/>
                  </a:lnTo>
                  <a:lnTo>
                    <a:pt x="45236" y="45251"/>
                  </a:lnTo>
                  <a:lnTo>
                    <a:pt x="47608" y="46699"/>
                  </a:lnTo>
                  <a:lnTo>
                    <a:pt x="47446" y="46595"/>
                  </a:lnTo>
                  <a:lnTo>
                    <a:pt x="51332" y="49064"/>
                  </a:lnTo>
                  <a:lnTo>
                    <a:pt x="51475" y="49150"/>
                  </a:lnTo>
                  <a:lnTo>
                    <a:pt x="53704" y="50512"/>
                  </a:lnTo>
                  <a:lnTo>
                    <a:pt x="53399" y="50314"/>
                  </a:lnTo>
                  <a:lnTo>
                    <a:pt x="56933" y="52660"/>
                  </a:lnTo>
                  <a:lnTo>
                    <a:pt x="56418" y="52291"/>
                  </a:lnTo>
                  <a:lnTo>
                    <a:pt x="58276" y="53692"/>
                  </a:lnTo>
                  <a:lnTo>
                    <a:pt x="57619" y="53162"/>
                  </a:lnTo>
                  <a:lnTo>
                    <a:pt x="60667" y="55878"/>
                  </a:lnTo>
                  <a:lnTo>
                    <a:pt x="59476" y="54619"/>
                  </a:lnTo>
                  <a:lnTo>
                    <a:pt x="61048" y="56597"/>
                  </a:lnTo>
                  <a:lnTo>
                    <a:pt x="60390" y="55670"/>
                  </a:lnTo>
                  <a:lnTo>
                    <a:pt x="63010" y="59880"/>
                  </a:lnTo>
                  <a:lnTo>
                    <a:pt x="62657" y="59265"/>
                  </a:lnTo>
                  <a:lnTo>
                    <a:pt x="64181" y="62142"/>
                  </a:lnTo>
                  <a:lnTo>
                    <a:pt x="63991" y="61763"/>
                  </a:lnTo>
                  <a:lnTo>
                    <a:pt x="66515" y="67044"/>
                  </a:lnTo>
                  <a:lnTo>
                    <a:pt x="66515" y="67053"/>
                  </a:lnTo>
                  <a:lnTo>
                    <a:pt x="67991" y="70148"/>
                  </a:lnTo>
                  <a:lnTo>
                    <a:pt x="68067" y="70299"/>
                  </a:lnTo>
                  <a:lnTo>
                    <a:pt x="70830" y="75825"/>
                  </a:lnTo>
                  <a:lnTo>
                    <a:pt x="70706" y="75570"/>
                  </a:lnTo>
                  <a:lnTo>
                    <a:pt x="72040" y="78437"/>
                  </a:lnTo>
                  <a:lnTo>
                    <a:pt x="72144" y="78655"/>
                  </a:lnTo>
                  <a:lnTo>
                    <a:pt x="74516" y="83452"/>
                  </a:lnTo>
                  <a:lnTo>
                    <a:pt x="74059" y="82373"/>
                  </a:lnTo>
                  <a:lnTo>
                    <a:pt x="74925" y="84824"/>
                  </a:lnTo>
                  <a:lnTo>
                    <a:pt x="75154" y="85402"/>
                  </a:lnTo>
                  <a:lnTo>
                    <a:pt x="76907" y="89508"/>
                  </a:lnTo>
                  <a:lnTo>
                    <a:pt x="76497" y="88382"/>
                  </a:lnTo>
                  <a:lnTo>
                    <a:pt x="77288" y="91079"/>
                  </a:lnTo>
                  <a:lnTo>
                    <a:pt x="77364" y="91325"/>
                  </a:lnTo>
                  <a:lnTo>
                    <a:pt x="78917" y="96179"/>
                  </a:lnTo>
                  <a:lnTo>
                    <a:pt x="78650" y="95167"/>
                  </a:lnTo>
                  <a:lnTo>
                    <a:pt x="79316" y="98365"/>
                  </a:lnTo>
                  <a:lnTo>
                    <a:pt x="79316" y="98365"/>
                  </a:lnTo>
                  <a:lnTo>
                    <a:pt x="80545" y="104261"/>
                  </a:lnTo>
                  <a:lnTo>
                    <a:pt x="80421" y="103513"/>
                  </a:lnTo>
                  <a:lnTo>
                    <a:pt x="80936" y="107450"/>
                  </a:lnTo>
                  <a:lnTo>
                    <a:pt x="80936" y="107469"/>
                  </a:lnTo>
                  <a:lnTo>
                    <a:pt x="81869" y="114461"/>
                  </a:lnTo>
                  <a:lnTo>
                    <a:pt x="81822" y="114055"/>
                  </a:lnTo>
                  <a:lnTo>
                    <a:pt x="82212" y="118284"/>
                  </a:lnTo>
                  <a:lnTo>
                    <a:pt x="82222" y="118398"/>
                  </a:lnTo>
                  <a:lnTo>
                    <a:pt x="82936" y="125240"/>
                  </a:lnTo>
                  <a:lnTo>
                    <a:pt x="82926" y="125192"/>
                  </a:lnTo>
                  <a:lnTo>
                    <a:pt x="83298" y="128902"/>
                  </a:lnTo>
                  <a:lnTo>
                    <a:pt x="83279" y="128684"/>
                  </a:lnTo>
                  <a:lnTo>
                    <a:pt x="83717" y="134381"/>
                  </a:lnTo>
                  <a:lnTo>
                    <a:pt x="83708" y="134276"/>
                  </a:lnTo>
                  <a:lnTo>
                    <a:pt x="83927" y="137551"/>
                  </a:lnTo>
                  <a:lnTo>
                    <a:pt x="83898" y="137068"/>
                  </a:lnTo>
                  <a:lnTo>
                    <a:pt x="83993" y="142140"/>
                  </a:lnTo>
                  <a:lnTo>
                    <a:pt x="83993" y="141941"/>
                  </a:lnTo>
                  <a:lnTo>
                    <a:pt x="83993" y="145017"/>
                  </a:lnTo>
                  <a:lnTo>
                    <a:pt x="83993" y="145017"/>
                  </a:lnTo>
                  <a:lnTo>
                    <a:pt x="83984" y="149975"/>
                  </a:lnTo>
                  <a:lnTo>
                    <a:pt x="83984" y="149805"/>
                  </a:lnTo>
                  <a:lnTo>
                    <a:pt x="83936" y="152653"/>
                  </a:lnTo>
                  <a:lnTo>
                    <a:pt x="83946" y="152218"/>
                  </a:lnTo>
                  <a:lnTo>
                    <a:pt x="83641" y="157139"/>
                  </a:lnTo>
                  <a:lnTo>
                    <a:pt x="83669" y="156798"/>
                  </a:lnTo>
                  <a:lnTo>
                    <a:pt x="83393" y="159665"/>
                  </a:lnTo>
                  <a:lnTo>
                    <a:pt x="83460" y="159116"/>
                  </a:lnTo>
                  <a:lnTo>
                    <a:pt x="82517" y="165362"/>
                  </a:lnTo>
                  <a:lnTo>
                    <a:pt x="82479" y="165645"/>
                  </a:lnTo>
                  <a:lnTo>
                    <a:pt x="82069" y="168920"/>
                  </a:lnTo>
                  <a:lnTo>
                    <a:pt x="82107" y="168626"/>
                  </a:lnTo>
                  <a:lnTo>
                    <a:pt x="81184" y="174673"/>
                  </a:lnTo>
                  <a:lnTo>
                    <a:pt x="81126" y="175184"/>
                  </a:lnTo>
                  <a:lnTo>
                    <a:pt x="80850" y="177900"/>
                  </a:lnTo>
                  <a:lnTo>
                    <a:pt x="80907" y="177398"/>
                  </a:lnTo>
                  <a:lnTo>
                    <a:pt x="80241" y="181798"/>
                  </a:lnTo>
                  <a:lnTo>
                    <a:pt x="80241" y="181817"/>
                  </a:lnTo>
                  <a:lnTo>
                    <a:pt x="79859" y="184297"/>
                  </a:lnTo>
                  <a:lnTo>
                    <a:pt x="79888" y="184145"/>
                  </a:lnTo>
                  <a:lnTo>
                    <a:pt x="79136" y="188659"/>
                  </a:lnTo>
                  <a:lnTo>
                    <a:pt x="79155" y="188564"/>
                  </a:lnTo>
                  <a:lnTo>
                    <a:pt x="78650" y="191422"/>
                  </a:lnTo>
                  <a:lnTo>
                    <a:pt x="78631" y="191555"/>
                  </a:lnTo>
                  <a:lnTo>
                    <a:pt x="77774" y="196835"/>
                  </a:lnTo>
                  <a:lnTo>
                    <a:pt x="77764" y="196901"/>
                  </a:lnTo>
                  <a:lnTo>
                    <a:pt x="77269" y="200147"/>
                  </a:lnTo>
                  <a:lnTo>
                    <a:pt x="77326" y="199787"/>
                  </a:lnTo>
                  <a:lnTo>
                    <a:pt x="76278" y="205257"/>
                  </a:lnTo>
                  <a:lnTo>
                    <a:pt x="76316" y="205086"/>
                  </a:lnTo>
                  <a:lnTo>
                    <a:pt x="75668" y="208190"/>
                  </a:lnTo>
                  <a:lnTo>
                    <a:pt x="75707" y="208020"/>
                  </a:lnTo>
                  <a:lnTo>
                    <a:pt x="74535" y="213167"/>
                  </a:lnTo>
                  <a:lnTo>
                    <a:pt x="74564" y="213026"/>
                  </a:lnTo>
                  <a:lnTo>
                    <a:pt x="73849" y="215997"/>
                  </a:lnTo>
                  <a:lnTo>
                    <a:pt x="73764" y="216356"/>
                  </a:lnTo>
                  <a:lnTo>
                    <a:pt x="72792" y="221107"/>
                  </a:lnTo>
                  <a:lnTo>
                    <a:pt x="72830" y="220955"/>
                  </a:lnTo>
                  <a:lnTo>
                    <a:pt x="72230" y="223652"/>
                  </a:lnTo>
                  <a:lnTo>
                    <a:pt x="72182" y="223879"/>
                  </a:lnTo>
                  <a:lnTo>
                    <a:pt x="71335" y="228194"/>
                  </a:lnTo>
                  <a:lnTo>
                    <a:pt x="71420" y="227778"/>
                  </a:lnTo>
                  <a:lnTo>
                    <a:pt x="70820" y="230248"/>
                  </a:lnTo>
                  <a:lnTo>
                    <a:pt x="70868" y="230058"/>
                  </a:lnTo>
                  <a:lnTo>
                    <a:pt x="69401" y="235660"/>
                  </a:lnTo>
                  <a:lnTo>
                    <a:pt x="69630" y="234922"/>
                  </a:lnTo>
                  <a:lnTo>
                    <a:pt x="68582" y="237941"/>
                  </a:lnTo>
                  <a:lnTo>
                    <a:pt x="68601" y="237875"/>
                  </a:lnTo>
                  <a:lnTo>
                    <a:pt x="66886" y="242738"/>
                  </a:lnTo>
                  <a:lnTo>
                    <a:pt x="67144" y="242095"/>
                  </a:lnTo>
                  <a:lnTo>
                    <a:pt x="65896" y="244962"/>
                  </a:lnTo>
                  <a:lnTo>
                    <a:pt x="66125" y="244480"/>
                  </a:lnTo>
                  <a:lnTo>
                    <a:pt x="63591" y="249589"/>
                  </a:lnTo>
                  <a:lnTo>
                    <a:pt x="63505" y="249760"/>
                  </a:lnTo>
                  <a:lnTo>
                    <a:pt x="61867" y="253223"/>
                  </a:lnTo>
                  <a:lnTo>
                    <a:pt x="61972" y="253015"/>
                  </a:lnTo>
                  <a:lnTo>
                    <a:pt x="59038" y="258863"/>
                  </a:lnTo>
                  <a:lnTo>
                    <a:pt x="59105" y="258731"/>
                  </a:lnTo>
                  <a:lnTo>
                    <a:pt x="57771" y="261304"/>
                  </a:lnTo>
                  <a:lnTo>
                    <a:pt x="57666" y="261513"/>
                  </a:lnTo>
                  <a:lnTo>
                    <a:pt x="55657" y="265601"/>
                  </a:lnTo>
                  <a:lnTo>
                    <a:pt x="55828" y="265260"/>
                  </a:lnTo>
                  <a:lnTo>
                    <a:pt x="54609" y="267512"/>
                  </a:lnTo>
                  <a:lnTo>
                    <a:pt x="54475" y="267758"/>
                  </a:lnTo>
                  <a:lnTo>
                    <a:pt x="52466" y="271751"/>
                  </a:lnTo>
                  <a:lnTo>
                    <a:pt x="52732" y="271259"/>
                  </a:lnTo>
                  <a:lnTo>
                    <a:pt x="51446" y="273492"/>
                  </a:lnTo>
                  <a:lnTo>
                    <a:pt x="51427" y="273540"/>
                  </a:lnTo>
                  <a:lnTo>
                    <a:pt x="49256" y="277353"/>
                  </a:lnTo>
                  <a:lnTo>
                    <a:pt x="49446" y="277022"/>
                  </a:lnTo>
                  <a:lnTo>
                    <a:pt x="48084" y="279227"/>
                  </a:lnTo>
                  <a:lnTo>
                    <a:pt x="48094" y="279217"/>
                  </a:lnTo>
                  <a:lnTo>
                    <a:pt x="45855" y="282804"/>
                  </a:lnTo>
                  <a:lnTo>
                    <a:pt x="45912" y="282719"/>
                  </a:lnTo>
                  <a:lnTo>
                    <a:pt x="44579" y="284819"/>
                  </a:lnTo>
                  <a:lnTo>
                    <a:pt x="44465" y="284999"/>
                  </a:lnTo>
                  <a:lnTo>
                    <a:pt x="42359" y="288462"/>
                  </a:lnTo>
                  <a:lnTo>
                    <a:pt x="42426" y="288349"/>
                  </a:lnTo>
                  <a:lnTo>
                    <a:pt x="41188" y="290336"/>
                  </a:lnTo>
                  <a:lnTo>
                    <a:pt x="41388" y="290014"/>
                  </a:lnTo>
                  <a:lnTo>
                    <a:pt x="38645" y="294055"/>
                  </a:lnTo>
                  <a:lnTo>
                    <a:pt x="38711" y="293960"/>
                  </a:lnTo>
                  <a:lnTo>
                    <a:pt x="37264" y="296042"/>
                  </a:lnTo>
                  <a:lnTo>
                    <a:pt x="37311" y="295966"/>
                  </a:lnTo>
                  <a:lnTo>
                    <a:pt x="35083" y="299118"/>
                  </a:lnTo>
                  <a:lnTo>
                    <a:pt x="35597" y="298455"/>
                  </a:lnTo>
                  <a:lnTo>
                    <a:pt x="34282" y="300017"/>
                  </a:lnTo>
                  <a:lnTo>
                    <a:pt x="34140" y="300187"/>
                  </a:lnTo>
                  <a:lnTo>
                    <a:pt x="32006" y="302836"/>
                  </a:lnTo>
                  <a:lnTo>
                    <a:pt x="32149" y="302657"/>
                  </a:lnTo>
                  <a:lnTo>
                    <a:pt x="30682" y="304398"/>
                  </a:lnTo>
                  <a:lnTo>
                    <a:pt x="30653" y="304435"/>
                  </a:lnTo>
                  <a:lnTo>
                    <a:pt x="28053" y="307549"/>
                  </a:lnTo>
                  <a:lnTo>
                    <a:pt x="28205" y="307369"/>
                  </a:lnTo>
                  <a:lnTo>
                    <a:pt x="27167" y="308561"/>
                  </a:lnTo>
                  <a:lnTo>
                    <a:pt x="27196" y="308523"/>
                  </a:lnTo>
                  <a:lnTo>
                    <a:pt x="24938" y="311079"/>
                  </a:lnTo>
                  <a:lnTo>
                    <a:pt x="24786" y="311258"/>
                  </a:lnTo>
                  <a:lnTo>
                    <a:pt x="23595" y="312668"/>
                  </a:lnTo>
                  <a:lnTo>
                    <a:pt x="23462" y="312829"/>
                  </a:lnTo>
                  <a:lnTo>
                    <a:pt x="20871" y="316027"/>
                  </a:lnTo>
                  <a:lnTo>
                    <a:pt x="20967" y="315914"/>
                  </a:lnTo>
                  <a:lnTo>
                    <a:pt x="19319" y="317892"/>
                  </a:lnTo>
                  <a:lnTo>
                    <a:pt x="19309" y="317901"/>
                  </a:lnTo>
                  <a:lnTo>
                    <a:pt x="16251" y="321563"/>
                  </a:lnTo>
                  <a:lnTo>
                    <a:pt x="16794" y="320967"/>
                  </a:lnTo>
                  <a:lnTo>
                    <a:pt x="14813" y="323001"/>
                  </a:lnTo>
                  <a:lnTo>
                    <a:pt x="14928" y="322888"/>
                  </a:lnTo>
                  <a:lnTo>
                    <a:pt x="11232" y="326550"/>
                  </a:lnTo>
                  <a:lnTo>
                    <a:pt x="11460" y="326323"/>
                  </a:lnTo>
                  <a:lnTo>
                    <a:pt x="9308" y="328338"/>
                  </a:lnTo>
                  <a:lnTo>
                    <a:pt x="9756" y="327941"/>
                  </a:lnTo>
                  <a:lnTo>
                    <a:pt x="6279" y="330818"/>
                  </a:lnTo>
                  <a:lnTo>
                    <a:pt x="5926" y="331120"/>
                  </a:lnTo>
                  <a:lnTo>
                    <a:pt x="4526" y="332398"/>
                  </a:lnTo>
                  <a:lnTo>
                    <a:pt x="5241" y="331802"/>
                  </a:lnTo>
                  <a:lnTo>
                    <a:pt x="3812" y="332881"/>
                  </a:lnTo>
                  <a:lnTo>
                    <a:pt x="15308" y="332389"/>
                  </a:lnTo>
                  <a:lnTo>
                    <a:pt x="14966" y="332171"/>
                  </a:lnTo>
                  <a:lnTo>
                    <a:pt x="19166" y="343649"/>
                  </a:lnTo>
                  <a:lnTo>
                    <a:pt x="19928" y="341303"/>
                  </a:lnTo>
                  <a:lnTo>
                    <a:pt x="20395" y="338747"/>
                  </a:lnTo>
                  <a:lnTo>
                    <a:pt x="20509" y="336278"/>
                  </a:lnTo>
                  <a:lnTo>
                    <a:pt x="19604" y="339789"/>
                  </a:lnTo>
                  <a:lnTo>
                    <a:pt x="22852" y="333184"/>
                  </a:lnTo>
                  <a:lnTo>
                    <a:pt x="23329" y="331982"/>
                  </a:lnTo>
                  <a:lnTo>
                    <a:pt x="24424" y="328490"/>
                  </a:lnTo>
                  <a:lnTo>
                    <a:pt x="23738" y="330023"/>
                  </a:lnTo>
                  <a:lnTo>
                    <a:pt x="26624" y="325178"/>
                  </a:lnTo>
                  <a:lnTo>
                    <a:pt x="27453" y="322964"/>
                  </a:lnTo>
                  <a:lnTo>
                    <a:pt x="27643" y="321913"/>
                  </a:lnTo>
                  <a:lnTo>
                    <a:pt x="25596" y="325405"/>
                  </a:lnTo>
                  <a:lnTo>
                    <a:pt x="26196" y="324913"/>
                  </a:lnTo>
                  <a:lnTo>
                    <a:pt x="18128" y="324553"/>
                  </a:lnTo>
                  <a:lnTo>
                    <a:pt x="18128" y="324553"/>
                  </a:lnTo>
                  <a:lnTo>
                    <a:pt x="18128" y="324553"/>
                  </a:lnTo>
                  <a:cubicBezTo>
                    <a:pt x="20462" y="326881"/>
                    <a:pt x="24252" y="326881"/>
                    <a:pt x="26586" y="324553"/>
                  </a:cubicBezTo>
                  <a:cubicBezTo>
                    <a:pt x="28920" y="322235"/>
                    <a:pt x="28920" y="318478"/>
                    <a:pt x="26586" y="316160"/>
                  </a:cubicBezTo>
                  <a:cubicBezTo>
                    <a:pt x="26586" y="316160"/>
                    <a:pt x="26586" y="316160"/>
                    <a:pt x="26586" y="316160"/>
                  </a:cubicBezTo>
                  <a:lnTo>
                    <a:pt x="26586" y="316160"/>
                  </a:lnTo>
                  <a:lnTo>
                    <a:pt x="26586" y="316160"/>
                  </a:lnTo>
                  <a:cubicBezTo>
                    <a:pt x="24395" y="313983"/>
                    <a:pt x="20890" y="313832"/>
                    <a:pt x="18518" y="315800"/>
                  </a:cubicBezTo>
                  <a:lnTo>
                    <a:pt x="17928" y="316302"/>
                  </a:lnTo>
                  <a:lnTo>
                    <a:pt x="20814" y="314987"/>
                  </a:lnTo>
                  <a:lnTo>
                    <a:pt x="19757" y="315157"/>
                  </a:lnTo>
                  <a:lnTo>
                    <a:pt x="19757" y="315157"/>
                  </a:lnTo>
                  <a:cubicBezTo>
                    <a:pt x="18233" y="315403"/>
                    <a:pt x="16852" y="316150"/>
                    <a:pt x="15823" y="317277"/>
                  </a:cubicBezTo>
                  <a:lnTo>
                    <a:pt x="12022" y="321459"/>
                  </a:lnTo>
                  <a:lnTo>
                    <a:pt x="13051" y="320522"/>
                  </a:lnTo>
                  <a:lnTo>
                    <a:pt x="10108" y="322718"/>
                  </a:lnTo>
                  <a:lnTo>
                    <a:pt x="8117" y="324828"/>
                  </a:lnTo>
                  <a:lnTo>
                    <a:pt x="4041" y="330960"/>
                  </a:lnTo>
                  <a:lnTo>
                    <a:pt x="4926" y="329824"/>
                  </a:lnTo>
                  <a:lnTo>
                    <a:pt x="3240" y="331650"/>
                  </a:lnTo>
                  <a:lnTo>
                    <a:pt x="1516" y="334234"/>
                  </a:lnTo>
                  <a:lnTo>
                    <a:pt x="488" y="336486"/>
                  </a:lnTo>
                  <a:lnTo>
                    <a:pt x="488" y="336486"/>
                  </a:lnTo>
                  <a:cubicBezTo>
                    <a:pt x="-884" y="339505"/>
                    <a:pt x="-665" y="343006"/>
                    <a:pt x="1088" y="345835"/>
                  </a:cubicBezTo>
                  <a:lnTo>
                    <a:pt x="1307" y="346176"/>
                  </a:lnTo>
                  <a:lnTo>
                    <a:pt x="1307" y="346176"/>
                  </a:lnTo>
                  <a:cubicBezTo>
                    <a:pt x="4241" y="350907"/>
                    <a:pt x="10479" y="352374"/>
                    <a:pt x="15232" y="349459"/>
                  </a:cubicBezTo>
                  <a:cubicBezTo>
                    <a:pt x="15356" y="349384"/>
                    <a:pt x="15480" y="349308"/>
                    <a:pt x="15594" y="349223"/>
                  </a:cubicBezTo>
                  <a:lnTo>
                    <a:pt x="17080" y="348229"/>
                  </a:lnTo>
                  <a:lnTo>
                    <a:pt x="17861" y="347652"/>
                  </a:lnTo>
                  <a:lnTo>
                    <a:pt x="19328" y="346450"/>
                  </a:lnTo>
                  <a:lnTo>
                    <a:pt x="19357" y="346412"/>
                  </a:lnTo>
                  <a:lnTo>
                    <a:pt x="22833" y="343545"/>
                  </a:lnTo>
                  <a:lnTo>
                    <a:pt x="23281" y="343148"/>
                  </a:lnTo>
                  <a:lnTo>
                    <a:pt x="25434" y="341142"/>
                  </a:lnTo>
                  <a:lnTo>
                    <a:pt x="25672" y="340914"/>
                  </a:lnTo>
                  <a:lnTo>
                    <a:pt x="29368" y="337252"/>
                  </a:lnTo>
                  <a:lnTo>
                    <a:pt x="29482" y="337139"/>
                  </a:lnTo>
                  <a:lnTo>
                    <a:pt x="31463" y="335104"/>
                  </a:lnTo>
                  <a:lnTo>
                    <a:pt x="32006" y="334499"/>
                  </a:lnTo>
                  <a:lnTo>
                    <a:pt x="35054" y="330837"/>
                  </a:lnTo>
                  <a:lnTo>
                    <a:pt x="35283" y="330553"/>
                  </a:lnTo>
                  <a:lnTo>
                    <a:pt x="36854" y="328518"/>
                  </a:lnTo>
                  <a:lnTo>
                    <a:pt x="36569" y="328868"/>
                  </a:lnTo>
                  <a:lnTo>
                    <a:pt x="39236" y="325727"/>
                  </a:lnTo>
                  <a:lnTo>
                    <a:pt x="39254" y="325708"/>
                  </a:lnTo>
                  <a:lnTo>
                    <a:pt x="40445" y="324298"/>
                  </a:lnTo>
                  <a:lnTo>
                    <a:pt x="40293" y="324478"/>
                  </a:lnTo>
                  <a:lnTo>
                    <a:pt x="42550" y="321923"/>
                  </a:lnTo>
                  <a:lnTo>
                    <a:pt x="42579" y="321885"/>
                  </a:lnTo>
                  <a:lnTo>
                    <a:pt x="43627" y="320693"/>
                  </a:lnTo>
                  <a:lnTo>
                    <a:pt x="43779" y="320513"/>
                  </a:lnTo>
                  <a:lnTo>
                    <a:pt x="46389" y="317390"/>
                  </a:lnTo>
                  <a:lnTo>
                    <a:pt x="46350" y="317428"/>
                  </a:lnTo>
                  <a:lnTo>
                    <a:pt x="47818" y="315696"/>
                  </a:lnTo>
                  <a:lnTo>
                    <a:pt x="47960" y="315517"/>
                  </a:lnTo>
                  <a:lnTo>
                    <a:pt x="50094" y="312867"/>
                  </a:lnTo>
                  <a:lnTo>
                    <a:pt x="49951" y="313037"/>
                  </a:lnTo>
                  <a:lnTo>
                    <a:pt x="51266" y="311476"/>
                  </a:lnTo>
                  <a:lnTo>
                    <a:pt x="51780" y="310813"/>
                  </a:lnTo>
                  <a:lnTo>
                    <a:pt x="54018" y="307672"/>
                  </a:lnTo>
                  <a:lnTo>
                    <a:pt x="53847" y="307899"/>
                  </a:lnTo>
                  <a:lnTo>
                    <a:pt x="55380" y="305874"/>
                  </a:lnTo>
                  <a:lnTo>
                    <a:pt x="55771" y="305306"/>
                  </a:lnTo>
                  <a:lnTo>
                    <a:pt x="58438" y="301218"/>
                  </a:lnTo>
                  <a:lnTo>
                    <a:pt x="58533" y="301057"/>
                  </a:lnTo>
                  <a:lnTo>
                    <a:pt x="59781" y="299080"/>
                  </a:lnTo>
                  <a:lnTo>
                    <a:pt x="59847" y="298966"/>
                  </a:lnTo>
                  <a:lnTo>
                    <a:pt x="61962" y="295493"/>
                  </a:lnTo>
                  <a:lnTo>
                    <a:pt x="61848" y="295673"/>
                  </a:lnTo>
                  <a:lnTo>
                    <a:pt x="63191" y="293572"/>
                  </a:lnTo>
                  <a:lnTo>
                    <a:pt x="63248" y="293478"/>
                  </a:lnTo>
                  <a:lnTo>
                    <a:pt x="65477" y="289882"/>
                  </a:lnTo>
                  <a:lnTo>
                    <a:pt x="65486" y="289873"/>
                  </a:lnTo>
                  <a:lnTo>
                    <a:pt x="66858" y="287668"/>
                  </a:lnTo>
                  <a:lnTo>
                    <a:pt x="66934" y="287526"/>
                  </a:lnTo>
                  <a:lnTo>
                    <a:pt x="69192" y="283759"/>
                  </a:lnTo>
                  <a:lnTo>
                    <a:pt x="69458" y="283286"/>
                  </a:lnTo>
                  <a:lnTo>
                    <a:pt x="70658" y="281006"/>
                  </a:lnTo>
                  <a:lnTo>
                    <a:pt x="70734" y="280845"/>
                  </a:lnTo>
                  <a:lnTo>
                    <a:pt x="72754" y="276861"/>
                  </a:lnTo>
                  <a:lnTo>
                    <a:pt x="72620" y="277107"/>
                  </a:lnTo>
                  <a:lnTo>
                    <a:pt x="73840" y="274855"/>
                  </a:lnTo>
                  <a:lnTo>
                    <a:pt x="74011" y="274514"/>
                  </a:lnTo>
                  <a:lnTo>
                    <a:pt x="76021" y="270426"/>
                  </a:lnTo>
                  <a:lnTo>
                    <a:pt x="75916" y="270635"/>
                  </a:lnTo>
                  <a:lnTo>
                    <a:pt x="77259" y="268051"/>
                  </a:lnTo>
                  <a:lnTo>
                    <a:pt x="77336" y="267919"/>
                  </a:lnTo>
                  <a:lnTo>
                    <a:pt x="80259" y="262071"/>
                  </a:lnTo>
                  <a:lnTo>
                    <a:pt x="80364" y="261863"/>
                  </a:lnTo>
                  <a:lnTo>
                    <a:pt x="82003" y="258390"/>
                  </a:lnTo>
                  <a:lnTo>
                    <a:pt x="81917" y="258560"/>
                  </a:lnTo>
                  <a:lnTo>
                    <a:pt x="84450" y="253460"/>
                  </a:lnTo>
                  <a:lnTo>
                    <a:pt x="84679" y="252977"/>
                  </a:lnTo>
                  <a:lnTo>
                    <a:pt x="85918" y="250101"/>
                  </a:lnTo>
                  <a:lnTo>
                    <a:pt x="86175" y="249457"/>
                  </a:lnTo>
                  <a:lnTo>
                    <a:pt x="87889" y="244603"/>
                  </a:lnTo>
                  <a:lnTo>
                    <a:pt x="87908" y="244536"/>
                  </a:lnTo>
                  <a:lnTo>
                    <a:pt x="88956" y="241518"/>
                  </a:lnTo>
                  <a:lnTo>
                    <a:pt x="89184" y="240780"/>
                  </a:lnTo>
                  <a:lnTo>
                    <a:pt x="90651" y="235178"/>
                  </a:lnTo>
                  <a:lnTo>
                    <a:pt x="90699" y="234988"/>
                  </a:lnTo>
                  <a:lnTo>
                    <a:pt x="91299" y="232509"/>
                  </a:lnTo>
                  <a:lnTo>
                    <a:pt x="91385" y="232093"/>
                  </a:lnTo>
                  <a:lnTo>
                    <a:pt x="92233" y="227778"/>
                  </a:lnTo>
                  <a:lnTo>
                    <a:pt x="92185" y="228014"/>
                  </a:lnTo>
                  <a:lnTo>
                    <a:pt x="92785" y="225318"/>
                  </a:lnTo>
                  <a:lnTo>
                    <a:pt x="92823" y="225157"/>
                  </a:lnTo>
                  <a:lnTo>
                    <a:pt x="93795" y="220397"/>
                  </a:lnTo>
                  <a:lnTo>
                    <a:pt x="93709" y="220757"/>
                  </a:lnTo>
                  <a:lnTo>
                    <a:pt x="94433" y="217785"/>
                  </a:lnTo>
                  <a:lnTo>
                    <a:pt x="94471" y="217643"/>
                  </a:lnTo>
                  <a:lnTo>
                    <a:pt x="95643" y="212486"/>
                  </a:lnTo>
                  <a:lnTo>
                    <a:pt x="95681" y="212316"/>
                  </a:lnTo>
                  <a:lnTo>
                    <a:pt x="96328" y="209222"/>
                  </a:lnTo>
                  <a:lnTo>
                    <a:pt x="96357" y="209051"/>
                  </a:lnTo>
                  <a:lnTo>
                    <a:pt x="97405" y="203582"/>
                  </a:lnTo>
                  <a:lnTo>
                    <a:pt x="97471" y="203213"/>
                  </a:lnTo>
                  <a:lnTo>
                    <a:pt x="97967" y="199967"/>
                  </a:lnTo>
                  <a:lnTo>
                    <a:pt x="97957" y="200043"/>
                  </a:lnTo>
                  <a:lnTo>
                    <a:pt x="98805" y="194762"/>
                  </a:lnTo>
                  <a:lnTo>
                    <a:pt x="98786" y="194904"/>
                  </a:lnTo>
                  <a:lnTo>
                    <a:pt x="99281" y="192056"/>
                  </a:lnTo>
                  <a:lnTo>
                    <a:pt x="99300" y="191961"/>
                  </a:lnTo>
                  <a:lnTo>
                    <a:pt x="100043" y="187457"/>
                  </a:lnTo>
                  <a:lnTo>
                    <a:pt x="100072" y="187315"/>
                  </a:lnTo>
                  <a:lnTo>
                    <a:pt x="100443" y="184836"/>
                  </a:lnTo>
                  <a:lnTo>
                    <a:pt x="100472" y="184637"/>
                  </a:lnTo>
                  <a:lnTo>
                    <a:pt x="101053" y="180218"/>
                  </a:lnTo>
                  <a:lnTo>
                    <a:pt x="101081" y="179925"/>
                  </a:lnTo>
                  <a:lnTo>
                    <a:pt x="101357" y="177200"/>
                  </a:lnTo>
                  <a:lnTo>
                    <a:pt x="101300" y="177710"/>
                  </a:lnTo>
                  <a:lnTo>
                    <a:pt x="102224" y="171664"/>
                  </a:lnTo>
                  <a:lnTo>
                    <a:pt x="102224" y="171664"/>
                  </a:lnTo>
                  <a:lnTo>
                    <a:pt x="102719" y="168399"/>
                  </a:lnTo>
                  <a:lnTo>
                    <a:pt x="102719" y="168399"/>
                  </a:lnTo>
                  <a:lnTo>
                    <a:pt x="103672" y="162154"/>
                  </a:lnTo>
                  <a:lnTo>
                    <a:pt x="103739" y="161605"/>
                  </a:lnTo>
                  <a:lnTo>
                    <a:pt x="104015" y="158728"/>
                  </a:lnTo>
                  <a:lnTo>
                    <a:pt x="104043" y="158388"/>
                  </a:lnTo>
                  <a:lnTo>
                    <a:pt x="104348" y="153457"/>
                  </a:lnTo>
                  <a:lnTo>
                    <a:pt x="104367" y="152682"/>
                  </a:lnTo>
                  <a:lnTo>
                    <a:pt x="104320" y="149833"/>
                  </a:lnTo>
                  <a:lnTo>
                    <a:pt x="104320" y="149994"/>
                  </a:lnTo>
                  <a:lnTo>
                    <a:pt x="104329" y="145045"/>
                  </a:lnTo>
                  <a:lnTo>
                    <a:pt x="104329" y="145045"/>
                  </a:lnTo>
                  <a:lnTo>
                    <a:pt x="104339" y="141979"/>
                  </a:lnTo>
                  <a:lnTo>
                    <a:pt x="104329" y="141780"/>
                  </a:lnTo>
                  <a:lnTo>
                    <a:pt x="104243" y="136699"/>
                  </a:lnTo>
                  <a:lnTo>
                    <a:pt x="104215" y="136216"/>
                  </a:lnTo>
                  <a:lnTo>
                    <a:pt x="104005" y="132942"/>
                  </a:lnTo>
                  <a:lnTo>
                    <a:pt x="103996" y="132848"/>
                  </a:lnTo>
                  <a:lnTo>
                    <a:pt x="103558" y="127151"/>
                  </a:lnTo>
                  <a:lnTo>
                    <a:pt x="103539" y="126933"/>
                  </a:lnTo>
                  <a:lnTo>
                    <a:pt x="103167" y="123214"/>
                  </a:lnTo>
                  <a:lnTo>
                    <a:pt x="103167" y="123167"/>
                  </a:lnTo>
                  <a:lnTo>
                    <a:pt x="102462" y="116335"/>
                  </a:lnTo>
                  <a:lnTo>
                    <a:pt x="102472" y="116439"/>
                  </a:lnTo>
                  <a:lnTo>
                    <a:pt x="102081" y="112209"/>
                  </a:lnTo>
                  <a:lnTo>
                    <a:pt x="102034" y="111802"/>
                  </a:lnTo>
                  <a:lnTo>
                    <a:pt x="101100" y="104819"/>
                  </a:lnTo>
                  <a:lnTo>
                    <a:pt x="101100" y="104847"/>
                  </a:lnTo>
                  <a:lnTo>
                    <a:pt x="100586" y="100911"/>
                  </a:lnTo>
                  <a:lnTo>
                    <a:pt x="100462" y="100154"/>
                  </a:lnTo>
                  <a:lnTo>
                    <a:pt x="99233" y="94268"/>
                  </a:lnTo>
                  <a:lnTo>
                    <a:pt x="99233" y="94268"/>
                  </a:lnTo>
                  <a:lnTo>
                    <a:pt x="98566" y="91070"/>
                  </a:lnTo>
                  <a:lnTo>
                    <a:pt x="98300" y="90057"/>
                  </a:lnTo>
                  <a:lnTo>
                    <a:pt x="96747" y="85203"/>
                  </a:lnTo>
                  <a:lnTo>
                    <a:pt x="96824" y="85449"/>
                  </a:lnTo>
                  <a:lnTo>
                    <a:pt x="96033" y="82752"/>
                  </a:lnTo>
                  <a:lnTo>
                    <a:pt x="95633" y="81626"/>
                  </a:lnTo>
                  <a:lnTo>
                    <a:pt x="93880" y="77509"/>
                  </a:lnTo>
                  <a:lnTo>
                    <a:pt x="93975" y="77746"/>
                  </a:lnTo>
                  <a:lnTo>
                    <a:pt x="93014" y="75333"/>
                  </a:lnTo>
                  <a:lnTo>
                    <a:pt x="92690" y="74604"/>
                  </a:lnTo>
                  <a:lnTo>
                    <a:pt x="90318" y="69797"/>
                  </a:lnTo>
                  <a:lnTo>
                    <a:pt x="90423" y="70015"/>
                  </a:lnTo>
                  <a:lnTo>
                    <a:pt x="89089" y="67138"/>
                  </a:lnTo>
                  <a:lnTo>
                    <a:pt x="89032" y="67025"/>
                  </a:lnTo>
                  <a:lnTo>
                    <a:pt x="86365" y="61451"/>
                  </a:lnTo>
                  <a:lnTo>
                    <a:pt x="86365" y="61470"/>
                  </a:lnTo>
                  <a:lnTo>
                    <a:pt x="84879" y="58366"/>
                  </a:lnTo>
                  <a:lnTo>
                    <a:pt x="84889" y="58376"/>
                  </a:lnTo>
                  <a:lnTo>
                    <a:pt x="82365" y="53105"/>
                  </a:lnTo>
                  <a:lnTo>
                    <a:pt x="82317" y="52991"/>
                  </a:lnTo>
                  <a:lnTo>
                    <a:pt x="80869" y="50068"/>
                  </a:lnTo>
                  <a:lnTo>
                    <a:pt x="80393" y="49197"/>
                  </a:lnTo>
                  <a:lnTo>
                    <a:pt x="77774" y="44986"/>
                  </a:lnTo>
                  <a:lnTo>
                    <a:pt x="76869" y="43765"/>
                  </a:lnTo>
                  <a:lnTo>
                    <a:pt x="75230" y="41835"/>
                  </a:lnTo>
                  <a:lnTo>
                    <a:pt x="74278" y="40870"/>
                  </a:lnTo>
                  <a:lnTo>
                    <a:pt x="71239" y="38144"/>
                  </a:lnTo>
                  <a:lnTo>
                    <a:pt x="70249" y="37359"/>
                  </a:lnTo>
                  <a:lnTo>
                    <a:pt x="68334" y="36044"/>
                  </a:lnTo>
                  <a:lnTo>
                    <a:pt x="67972" y="35798"/>
                  </a:lnTo>
                  <a:lnTo>
                    <a:pt x="64381" y="33536"/>
                  </a:lnTo>
                  <a:lnTo>
                    <a:pt x="64258" y="33460"/>
                  </a:lnTo>
                  <a:lnTo>
                    <a:pt x="62038" y="32098"/>
                  </a:lnTo>
                  <a:lnTo>
                    <a:pt x="62000" y="32079"/>
                  </a:lnTo>
                  <a:lnTo>
                    <a:pt x="58066" y="29694"/>
                  </a:lnTo>
                  <a:lnTo>
                    <a:pt x="58371" y="29884"/>
                  </a:lnTo>
                  <a:lnTo>
                    <a:pt x="56047" y="28360"/>
                  </a:lnTo>
                  <a:lnTo>
                    <a:pt x="56095" y="28398"/>
                  </a:lnTo>
                  <a:lnTo>
                    <a:pt x="52237" y="25833"/>
                  </a:lnTo>
                  <a:lnTo>
                    <a:pt x="52504" y="26013"/>
                  </a:lnTo>
                  <a:lnTo>
                    <a:pt x="50275" y="24433"/>
                  </a:lnTo>
                  <a:lnTo>
                    <a:pt x="50399" y="24518"/>
                  </a:lnTo>
                  <a:lnTo>
                    <a:pt x="46741" y="21831"/>
                  </a:lnTo>
                  <a:lnTo>
                    <a:pt x="46960" y="21992"/>
                  </a:lnTo>
                  <a:lnTo>
                    <a:pt x="44750" y="20288"/>
                  </a:lnTo>
                  <a:lnTo>
                    <a:pt x="44417" y="20033"/>
                  </a:lnTo>
                  <a:lnTo>
                    <a:pt x="39912" y="16834"/>
                  </a:lnTo>
                  <a:lnTo>
                    <a:pt x="39578" y="16607"/>
                  </a:lnTo>
                  <a:lnTo>
                    <a:pt x="37207" y="15055"/>
                  </a:lnTo>
                  <a:lnTo>
                    <a:pt x="37588" y="15320"/>
                  </a:lnTo>
                  <a:lnTo>
                    <a:pt x="34120" y="12813"/>
                  </a:lnTo>
                  <a:lnTo>
                    <a:pt x="32911" y="12065"/>
                  </a:lnTo>
                  <a:lnTo>
                    <a:pt x="31149" y="11138"/>
                  </a:lnTo>
                  <a:lnTo>
                    <a:pt x="32749" y="12198"/>
                  </a:lnTo>
                  <a:lnTo>
                    <a:pt x="30072" y="10031"/>
                  </a:lnTo>
                  <a:lnTo>
                    <a:pt x="29634" y="9690"/>
                  </a:lnTo>
                  <a:lnTo>
                    <a:pt x="27843" y="8413"/>
                  </a:lnTo>
                  <a:lnTo>
                    <a:pt x="28177" y="8659"/>
                  </a:lnTo>
                  <a:lnTo>
                    <a:pt x="25596" y="6624"/>
                  </a:lnTo>
                  <a:lnTo>
                    <a:pt x="25167" y="6312"/>
                  </a:lnTo>
                  <a:lnTo>
                    <a:pt x="23767" y="5328"/>
                  </a:lnTo>
                  <a:lnTo>
                    <a:pt x="24967" y="6340"/>
                  </a:lnTo>
                  <a:lnTo>
                    <a:pt x="23986" y="5366"/>
                  </a:lnTo>
                  <a:lnTo>
                    <a:pt x="24881" y="6397"/>
                  </a:lnTo>
                  <a:lnTo>
                    <a:pt x="23672" y="4769"/>
                  </a:lnTo>
                  <a:lnTo>
                    <a:pt x="23757" y="4892"/>
                  </a:lnTo>
                  <a:lnTo>
                    <a:pt x="23338" y="4306"/>
                  </a:lnTo>
                  <a:lnTo>
                    <a:pt x="23348" y="4325"/>
                  </a:lnTo>
                  <a:lnTo>
                    <a:pt x="22681" y="3388"/>
                  </a:lnTo>
                  <a:lnTo>
                    <a:pt x="22681" y="3388"/>
                  </a:lnTo>
                  <a:cubicBezTo>
                    <a:pt x="19833" y="-586"/>
                    <a:pt x="14289" y="-1523"/>
                    <a:pt x="10289" y="1306"/>
                  </a:cubicBezTo>
                  <a:cubicBezTo>
                    <a:pt x="6288" y="4126"/>
                    <a:pt x="5355" y="9643"/>
                    <a:pt x="8194" y="13617"/>
                  </a:cubicBezTo>
                  <a:cubicBezTo>
                    <a:pt x="9175" y="14980"/>
                    <a:pt x="10527" y="16039"/>
                    <a:pt x="12089" y="16674"/>
                  </a:cubicBezTo>
                  <a:lnTo>
                    <a:pt x="13023" y="17052"/>
                  </a:lnTo>
                  <a:lnTo>
                    <a:pt x="13023" y="17052"/>
                  </a:lnTo>
                  <a:cubicBezTo>
                    <a:pt x="16242" y="18349"/>
                    <a:pt x="19947" y="17308"/>
                    <a:pt x="22005" y="145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A51D9F4-47E7-A8F2-5BA3-E467753385F7}"/>
                </a:ext>
              </a:extLst>
            </p:cNvPr>
            <p:cNvSpPr/>
            <p:nvPr/>
          </p:nvSpPr>
          <p:spPr>
            <a:xfrm>
              <a:off x="4904927" y="5628526"/>
              <a:ext cx="145197" cy="342660"/>
            </a:xfrm>
            <a:custGeom>
              <a:avLst/>
              <a:gdLst>
                <a:gd name="connsiteX0" fmla="*/ 9199 w 145197"/>
                <a:gd name="connsiteY0" fmla="*/ 115040 h 342660"/>
                <a:gd name="connsiteX1" fmla="*/ 8475 w 145197"/>
                <a:gd name="connsiteY1" fmla="*/ 115021 h 342660"/>
                <a:gd name="connsiteX2" fmla="*/ 11466 w 145197"/>
                <a:gd name="connsiteY2" fmla="*/ 115759 h 342660"/>
                <a:gd name="connsiteX3" fmla="*/ 11142 w 145197"/>
                <a:gd name="connsiteY3" fmla="*/ 115598 h 342660"/>
                <a:gd name="connsiteX4" fmla="*/ 11142 w 145197"/>
                <a:gd name="connsiteY4" fmla="*/ 115598 h 342660"/>
                <a:gd name="connsiteX5" fmla="*/ 408 w 145197"/>
                <a:gd name="connsiteY5" fmla="*/ 119279 h 342660"/>
                <a:gd name="connsiteX6" fmla="*/ 4113 w 145197"/>
                <a:gd name="connsiteY6" fmla="*/ 129934 h 342660"/>
                <a:gd name="connsiteX7" fmla="*/ 13476 w 145197"/>
                <a:gd name="connsiteY7" fmla="*/ 128221 h 342660"/>
                <a:gd name="connsiteX8" fmla="*/ 14543 w 145197"/>
                <a:gd name="connsiteY8" fmla="*/ 127095 h 342660"/>
                <a:gd name="connsiteX9" fmla="*/ 14419 w 145197"/>
                <a:gd name="connsiteY9" fmla="*/ 127228 h 342660"/>
                <a:gd name="connsiteX10" fmla="*/ 15333 w 145197"/>
                <a:gd name="connsiteY10" fmla="*/ 126300 h 342660"/>
                <a:gd name="connsiteX11" fmla="*/ 15905 w 145197"/>
                <a:gd name="connsiteY11" fmla="*/ 125657 h 342660"/>
                <a:gd name="connsiteX12" fmla="*/ 17676 w 145197"/>
                <a:gd name="connsiteY12" fmla="*/ 123424 h 342660"/>
                <a:gd name="connsiteX13" fmla="*/ 17581 w 145197"/>
                <a:gd name="connsiteY13" fmla="*/ 123547 h 342660"/>
                <a:gd name="connsiteX14" fmla="*/ 19191 w 145197"/>
                <a:gd name="connsiteY14" fmla="*/ 121598 h 342660"/>
                <a:gd name="connsiteX15" fmla="*/ 19486 w 145197"/>
                <a:gd name="connsiteY15" fmla="*/ 121229 h 342660"/>
                <a:gd name="connsiteX16" fmla="*/ 21248 w 145197"/>
                <a:gd name="connsiteY16" fmla="*/ 118825 h 342660"/>
                <a:gd name="connsiteX17" fmla="*/ 21010 w 145197"/>
                <a:gd name="connsiteY17" fmla="*/ 119137 h 342660"/>
                <a:gd name="connsiteX18" fmla="*/ 23258 w 145197"/>
                <a:gd name="connsiteY18" fmla="*/ 116374 h 342660"/>
                <a:gd name="connsiteX19" fmla="*/ 23201 w 145197"/>
                <a:gd name="connsiteY19" fmla="*/ 116440 h 342660"/>
                <a:gd name="connsiteX20" fmla="*/ 25792 w 145197"/>
                <a:gd name="connsiteY20" fmla="*/ 113308 h 342660"/>
                <a:gd name="connsiteX21" fmla="*/ 25925 w 145197"/>
                <a:gd name="connsiteY21" fmla="*/ 113147 h 342660"/>
                <a:gd name="connsiteX22" fmla="*/ 30354 w 145197"/>
                <a:gd name="connsiteY22" fmla="*/ 107526 h 342660"/>
                <a:gd name="connsiteX23" fmla="*/ 30345 w 145197"/>
                <a:gd name="connsiteY23" fmla="*/ 107536 h 342660"/>
                <a:gd name="connsiteX24" fmla="*/ 34117 w 145197"/>
                <a:gd name="connsiteY24" fmla="*/ 102757 h 342660"/>
                <a:gd name="connsiteX25" fmla="*/ 34250 w 145197"/>
                <a:gd name="connsiteY25" fmla="*/ 102587 h 342660"/>
                <a:gd name="connsiteX26" fmla="*/ 41222 w 145197"/>
                <a:gd name="connsiteY26" fmla="*/ 93294 h 342660"/>
                <a:gd name="connsiteX27" fmla="*/ 41222 w 145197"/>
                <a:gd name="connsiteY27" fmla="*/ 93294 h 342660"/>
                <a:gd name="connsiteX28" fmla="*/ 45756 w 145197"/>
                <a:gd name="connsiteY28" fmla="*/ 87248 h 342660"/>
                <a:gd name="connsiteX29" fmla="*/ 45765 w 145197"/>
                <a:gd name="connsiteY29" fmla="*/ 87238 h 342660"/>
                <a:gd name="connsiteX30" fmla="*/ 51795 w 145197"/>
                <a:gd name="connsiteY30" fmla="*/ 79157 h 342660"/>
                <a:gd name="connsiteX31" fmla="*/ 51814 w 145197"/>
                <a:gd name="connsiteY31" fmla="*/ 79129 h 342660"/>
                <a:gd name="connsiteX32" fmla="*/ 55967 w 145197"/>
                <a:gd name="connsiteY32" fmla="*/ 73527 h 342660"/>
                <a:gd name="connsiteX33" fmla="*/ 55976 w 145197"/>
                <a:gd name="connsiteY33" fmla="*/ 73508 h 342660"/>
                <a:gd name="connsiteX34" fmla="*/ 60034 w 145197"/>
                <a:gd name="connsiteY34" fmla="*/ 67982 h 342660"/>
                <a:gd name="connsiteX35" fmla="*/ 60034 w 145197"/>
                <a:gd name="connsiteY35" fmla="*/ 67991 h 342660"/>
                <a:gd name="connsiteX36" fmla="*/ 63835 w 145197"/>
                <a:gd name="connsiteY36" fmla="*/ 62834 h 342660"/>
                <a:gd name="connsiteX37" fmla="*/ 63939 w 145197"/>
                <a:gd name="connsiteY37" fmla="*/ 62692 h 342660"/>
                <a:gd name="connsiteX38" fmla="*/ 67444 w 145197"/>
                <a:gd name="connsiteY38" fmla="*/ 57715 h 342660"/>
                <a:gd name="connsiteX39" fmla="*/ 67435 w 145197"/>
                <a:gd name="connsiteY39" fmla="*/ 57733 h 342660"/>
                <a:gd name="connsiteX40" fmla="*/ 70759 w 145197"/>
                <a:gd name="connsiteY40" fmla="*/ 53049 h 342660"/>
                <a:gd name="connsiteX41" fmla="*/ 70768 w 145197"/>
                <a:gd name="connsiteY41" fmla="*/ 53040 h 342660"/>
                <a:gd name="connsiteX42" fmla="*/ 73836 w 145197"/>
                <a:gd name="connsiteY42" fmla="*/ 48706 h 342660"/>
                <a:gd name="connsiteX43" fmla="*/ 73769 w 145197"/>
                <a:gd name="connsiteY43" fmla="*/ 48791 h 342660"/>
                <a:gd name="connsiteX44" fmla="*/ 77760 w 145197"/>
                <a:gd name="connsiteY44" fmla="*/ 43293 h 342660"/>
                <a:gd name="connsiteX45" fmla="*/ 77636 w 145197"/>
                <a:gd name="connsiteY45" fmla="*/ 43473 h 342660"/>
                <a:gd name="connsiteX46" fmla="*/ 80627 w 145197"/>
                <a:gd name="connsiteY46" fmla="*/ 39555 h 342660"/>
                <a:gd name="connsiteX47" fmla="*/ 80560 w 145197"/>
                <a:gd name="connsiteY47" fmla="*/ 39641 h 342660"/>
                <a:gd name="connsiteX48" fmla="*/ 85104 w 145197"/>
                <a:gd name="connsiteY48" fmla="*/ 33840 h 342660"/>
                <a:gd name="connsiteX49" fmla="*/ 84894 w 145197"/>
                <a:gd name="connsiteY49" fmla="*/ 34105 h 342660"/>
                <a:gd name="connsiteX50" fmla="*/ 87571 w 145197"/>
                <a:gd name="connsiteY50" fmla="*/ 30935 h 342660"/>
                <a:gd name="connsiteX51" fmla="*/ 87419 w 145197"/>
                <a:gd name="connsiteY51" fmla="*/ 31115 h 342660"/>
                <a:gd name="connsiteX52" fmla="*/ 91657 w 145197"/>
                <a:gd name="connsiteY52" fmla="*/ 26355 h 342660"/>
                <a:gd name="connsiteX53" fmla="*/ 91647 w 145197"/>
                <a:gd name="connsiteY53" fmla="*/ 26364 h 342660"/>
                <a:gd name="connsiteX54" fmla="*/ 94086 w 145197"/>
                <a:gd name="connsiteY54" fmla="*/ 23630 h 342660"/>
                <a:gd name="connsiteX55" fmla="*/ 93686 w 145197"/>
                <a:gd name="connsiteY55" fmla="*/ 24055 h 342660"/>
                <a:gd name="connsiteX56" fmla="*/ 97477 w 145197"/>
                <a:gd name="connsiteY56" fmla="*/ 20337 h 342660"/>
                <a:gd name="connsiteX57" fmla="*/ 97457 w 145197"/>
                <a:gd name="connsiteY57" fmla="*/ 20365 h 342660"/>
                <a:gd name="connsiteX58" fmla="*/ 99343 w 145197"/>
                <a:gd name="connsiteY58" fmla="*/ 18529 h 342660"/>
                <a:gd name="connsiteX59" fmla="*/ 98772 w 145197"/>
                <a:gd name="connsiteY59" fmla="*/ 19040 h 342660"/>
                <a:gd name="connsiteX60" fmla="*/ 101096 w 145197"/>
                <a:gd name="connsiteY60" fmla="*/ 17129 h 342660"/>
                <a:gd name="connsiteX61" fmla="*/ 100544 w 145197"/>
                <a:gd name="connsiteY61" fmla="*/ 17554 h 342660"/>
                <a:gd name="connsiteX62" fmla="*/ 101678 w 145197"/>
                <a:gd name="connsiteY62" fmla="*/ 16760 h 342660"/>
                <a:gd name="connsiteX63" fmla="*/ 100572 w 145197"/>
                <a:gd name="connsiteY63" fmla="*/ 17422 h 342660"/>
                <a:gd name="connsiteX64" fmla="*/ 101658 w 145197"/>
                <a:gd name="connsiteY64" fmla="*/ 16873 h 342660"/>
                <a:gd name="connsiteX65" fmla="*/ 101315 w 145197"/>
                <a:gd name="connsiteY65" fmla="*/ 17044 h 342660"/>
                <a:gd name="connsiteX66" fmla="*/ 101811 w 145197"/>
                <a:gd name="connsiteY66" fmla="*/ 16816 h 342660"/>
                <a:gd name="connsiteX67" fmla="*/ 100306 w 145197"/>
                <a:gd name="connsiteY67" fmla="*/ 17337 h 342660"/>
                <a:gd name="connsiteX68" fmla="*/ 100706 w 145197"/>
                <a:gd name="connsiteY68" fmla="*/ 17242 h 342660"/>
                <a:gd name="connsiteX69" fmla="*/ 98534 w 145197"/>
                <a:gd name="connsiteY69" fmla="*/ 17507 h 342660"/>
                <a:gd name="connsiteX70" fmla="*/ 98925 w 145197"/>
                <a:gd name="connsiteY70" fmla="*/ 17507 h 342660"/>
                <a:gd name="connsiteX71" fmla="*/ 97982 w 145197"/>
                <a:gd name="connsiteY71" fmla="*/ 17460 h 342660"/>
                <a:gd name="connsiteX72" fmla="*/ 98487 w 145197"/>
                <a:gd name="connsiteY72" fmla="*/ 17507 h 342660"/>
                <a:gd name="connsiteX73" fmla="*/ 98972 w 145197"/>
                <a:gd name="connsiteY73" fmla="*/ 17545 h 342660"/>
                <a:gd name="connsiteX74" fmla="*/ 99467 w 145197"/>
                <a:gd name="connsiteY74" fmla="*/ 17573 h 342660"/>
                <a:gd name="connsiteX75" fmla="*/ 97429 w 145197"/>
                <a:gd name="connsiteY75" fmla="*/ 17233 h 342660"/>
                <a:gd name="connsiteX76" fmla="*/ 98124 w 145197"/>
                <a:gd name="connsiteY76" fmla="*/ 17431 h 342660"/>
                <a:gd name="connsiteX77" fmla="*/ 96753 w 145197"/>
                <a:gd name="connsiteY77" fmla="*/ 16921 h 342660"/>
                <a:gd name="connsiteX78" fmla="*/ 97105 w 145197"/>
                <a:gd name="connsiteY78" fmla="*/ 17081 h 342660"/>
                <a:gd name="connsiteX79" fmla="*/ 96096 w 145197"/>
                <a:gd name="connsiteY79" fmla="*/ 16523 h 342660"/>
                <a:gd name="connsiteX80" fmla="*/ 97058 w 145197"/>
                <a:gd name="connsiteY80" fmla="*/ 17148 h 342660"/>
                <a:gd name="connsiteX81" fmla="*/ 97153 w 145197"/>
                <a:gd name="connsiteY81" fmla="*/ 17204 h 342660"/>
                <a:gd name="connsiteX82" fmla="*/ 97572 w 145197"/>
                <a:gd name="connsiteY82" fmla="*/ 17460 h 342660"/>
                <a:gd name="connsiteX83" fmla="*/ 95581 w 145197"/>
                <a:gd name="connsiteY83" fmla="*/ 15776 h 342660"/>
                <a:gd name="connsiteX84" fmla="*/ 96829 w 145197"/>
                <a:gd name="connsiteY84" fmla="*/ 17195 h 342660"/>
                <a:gd name="connsiteX85" fmla="*/ 95734 w 145197"/>
                <a:gd name="connsiteY85" fmla="*/ 15643 h 342660"/>
                <a:gd name="connsiteX86" fmla="*/ 96258 w 145197"/>
                <a:gd name="connsiteY86" fmla="*/ 16589 h 342660"/>
                <a:gd name="connsiteX87" fmla="*/ 96010 w 145197"/>
                <a:gd name="connsiteY87" fmla="*/ 16097 h 342660"/>
                <a:gd name="connsiteX88" fmla="*/ 97191 w 145197"/>
                <a:gd name="connsiteY88" fmla="*/ 18548 h 342660"/>
                <a:gd name="connsiteX89" fmla="*/ 96944 w 145197"/>
                <a:gd name="connsiteY89" fmla="*/ 17990 h 342660"/>
                <a:gd name="connsiteX90" fmla="*/ 97696 w 145197"/>
                <a:gd name="connsiteY90" fmla="*/ 19844 h 342660"/>
                <a:gd name="connsiteX91" fmla="*/ 97258 w 145197"/>
                <a:gd name="connsiteY91" fmla="*/ 18472 h 342660"/>
                <a:gd name="connsiteX92" fmla="*/ 98077 w 145197"/>
                <a:gd name="connsiteY92" fmla="*/ 22049 h 342660"/>
                <a:gd name="connsiteX93" fmla="*/ 98077 w 145197"/>
                <a:gd name="connsiteY93" fmla="*/ 22059 h 342660"/>
                <a:gd name="connsiteX94" fmla="*/ 98667 w 145197"/>
                <a:gd name="connsiteY94" fmla="*/ 24633 h 342660"/>
                <a:gd name="connsiteX95" fmla="*/ 98553 w 145197"/>
                <a:gd name="connsiteY95" fmla="*/ 24046 h 342660"/>
                <a:gd name="connsiteX96" fmla="*/ 99391 w 145197"/>
                <a:gd name="connsiteY96" fmla="*/ 29222 h 342660"/>
                <a:gd name="connsiteX97" fmla="*/ 99343 w 145197"/>
                <a:gd name="connsiteY97" fmla="*/ 28862 h 342660"/>
                <a:gd name="connsiteX98" fmla="*/ 99782 w 145197"/>
                <a:gd name="connsiteY98" fmla="*/ 32553 h 342660"/>
                <a:gd name="connsiteX99" fmla="*/ 99734 w 145197"/>
                <a:gd name="connsiteY99" fmla="*/ 32042 h 342660"/>
                <a:gd name="connsiteX100" fmla="*/ 100172 w 145197"/>
                <a:gd name="connsiteY100" fmla="*/ 38997 h 342660"/>
                <a:gd name="connsiteX101" fmla="*/ 100172 w 145197"/>
                <a:gd name="connsiteY101" fmla="*/ 39006 h 342660"/>
                <a:gd name="connsiteX102" fmla="*/ 100458 w 145197"/>
                <a:gd name="connsiteY102" fmla="*/ 43587 h 342660"/>
                <a:gd name="connsiteX103" fmla="*/ 100449 w 145197"/>
                <a:gd name="connsiteY103" fmla="*/ 43113 h 342660"/>
                <a:gd name="connsiteX104" fmla="*/ 100515 w 145197"/>
                <a:gd name="connsiteY104" fmla="*/ 49255 h 342660"/>
                <a:gd name="connsiteX105" fmla="*/ 100525 w 145197"/>
                <a:gd name="connsiteY105" fmla="*/ 49595 h 342660"/>
                <a:gd name="connsiteX106" fmla="*/ 100744 w 145197"/>
                <a:gd name="connsiteY106" fmla="*/ 54052 h 342660"/>
                <a:gd name="connsiteX107" fmla="*/ 100753 w 145197"/>
                <a:gd name="connsiteY107" fmla="*/ 54260 h 342660"/>
                <a:gd name="connsiteX108" fmla="*/ 101068 w 145197"/>
                <a:gd name="connsiteY108" fmla="*/ 58717 h 342660"/>
                <a:gd name="connsiteX109" fmla="*/ 101087 w 145197"/>
                <a:gd name="connsiteY109" fmla="*/ 58926 h 342660"/>
                <a:gd name="connsiteX110" fmla="*/ 101525 w 145197"/>
                <a:gd name="connsiteY110" fmla="*/ 63581 h 342660"/>
                <a:gd name="connsiteX111" fmla="*/ 101572 w 145197"/>
                <a:gd name="connsiteY111" fmla="*/ 64007 h 342660"/>
                <a:gd name="connsiteX112" fmla="*/ 102239 w 145197"/>
                <a:gd name="connsiteY112" fmla="*/ 68710 h 342660"/>
                <a:gd name="connsiteX113" fmla="*/ 102220 w 145197"/>
                <a:gd name="connsiteY113" fmla="*/ 68616 h 342660"/>
                <a:gd name="connsiteX114" fmla="*/ 102858 w 145197"/>
                <a:gd name="connsiteY114" fmla="*/ 73527 h 342660"/>
                <a:gd name="connsiteX115" fmla="*/ 102925 w 145197"/>
                <a:gd name="connsiteY115" fmla="*/ 73934 h 342660"/>
                <a:gd name="connsiteX116" fmla="*/ 103782 w 145197"/>
                <a:gd name="connsiteY116" fmla="*/ 78835 h 342660"/>
                <a:gd name="connsiteX117" fmla="*/ 103754 w 145197"/>
                <a:gd name="connsiteY117" fmla="*/ 78674 h 342660"/>
                <a:gd name="connsiteX118" fmla="*/ 104544 w 145197"/>
                <a:gd name="connsiteY118" fmla="*/ 83671 h 342660"/>
                <a:gd name="connsiteX119" fmla="*/ 104630 w 145197"/>
                <a:gd name="connsiteY119" fmla="*/ 84134 h 342660"/>
                <a:gd name="connsiteX120" fmla="*/ 105659 w 145197"/>
                <a:gd name="connsiteY120" fmla="*/ 89055 h 342660"/>
                <a:gd name="connsiteX121" fmla="*/ 105602 w 145197"/>
                <a:gd name="connsiteY121" fmla="*/ 88743 h 342660"/>
                <a:gd name="connsiteX122" fmla="*/ 106897 w 145197"/>
                <a:gd name="connsiteY122" fmla="*/ 96228 h 342660"/>
                <a:gd name="connsiteX123" fmla="*/ 106906 w 145197"/>
                <a:gd name="connsiteY123" fmla="*/ 96285 h 342660"/>
                <a:gd name="connsiteX124" fmla="*/ 107945 w 145197"/>
                <a:gd name="connsiteY124" fmla="*/ 102010 h 342660"/>
                <a:gd name="connsiteX125" fmla="*/ 107878 w 145197"/>
                <a:gd name="connsiteY125" fmla="*/ 101565 h 342660"/>
                <a:gd name="connsiteX126" fmla="*/ 109488 w 145197"/>
                <a:gd name="connsiteY126" fmla="*/ 113942 h 342660"/>
                <a:gd name="connsiteX127" fmla="*/ 109469 w 145197"/>
                <a:gd name="connsiteY127" fmla="*/ 113743 h 342660"/>
                <a:gd name="connsiteX128" fmla="*/ 110183 w 145197"/>
                <a:gd name="connsiteY128" fmla="*/ 120292 h 342660"/>
                <a:gd name="connsiteX129" fmla="*/ 110164 w 145197"/>
                <a:gd name="connsiteY129" fmla="*/ 120131 h 342660"/>
                <a:gd name="connsiteX130" fmla="*/ 111088 w 145197"/>
                <a:gd name="connsiteY130" fmla="*/ 130237 h 342660"/>
                <a:gd name="connsiteX131" fmla="*/ 111088 w 145197"/>
                <a:gd name="connsiteY131" fmla="*/ 130161 h 342660"/>
                <a:gd name="connsiteX132" fmla="*/ 111526 w 145197"/>
                <a:gd name="connsiteY132" fmla="*/ 135413 h 342660"/>
                <a:gd name="connsiteX133" fmla="*/ 111526 w 145197"/>
                <a:gd name="connsiteY133" fmla="*/ 135489 h 342660"/>
                <a:gd name="connsiteX134" fmla="*/ 112355 w 145197"/>
                <a:gd name="connsiteY134" fmla="*/ 144573 h 342660"/>
                <a:gd name="connsiteX135" fmla="*/ 112346 w 145197"/>
                <a:gd name="connsiteY135" fmla="*/ 144431 h 342660"/>
                <a:gd name="connsiteX136" fmla="*/ 112783 w 145197"/>
                <a:gd name="connsiteY136" fmla="*/ 150222 h 342660"/>
                <a:gd name="connsiteX137" fmla="*/ 112783 w 145197"/>
                <a:gd name="connsiteY137" fmla="*/ 150251 h 342660"/>
                <a:gd name="connsiteX138" fmla="*/ 113584 w 145197"/>
                <a:gd name="connsiteY138" fmla="*/ 160555 h 342660"/>
                <a:gd name="connsiteX139" fmla="*/ 113574 w 145197"/>
                <a:gd name="connsiteY139" fmla="*/ 160300 h 342660"/>
                <a:gd name="connsiteX140" fmla="*/ 113812 w 145197"/>
                <a:gd name="connsiteY140" fmla="*/ 165079 h 342660"/>
                <a:gd name="connsiteX141" fmla="*/ 113802 w 145197"/>
                <a:gd name="connsiteY141" fmla="*/ 164871 h 342660"/>
                <a:gd name="connsiteX142" fmla="*/ 114012 w 145197"/>
                <a:gd name="connsiteY142" fmla="*/ 172573 h 342660"/>
                <a:gd name="connsiteX143" fmla="*/ 114012 w 145197"/>
                <a:gd name="connsiteY143" fmla="*/ 172412 h 342660"/>
                <a:gd name="connsiteX144" fmla="*/ 114060 w 145197"/>
                <a:gd name="connsiteY144" fmla="*/ 176869 h 342660"/>
                <a:gd name="connsiteX145" fmla="*/ 114060 w 145197"/>
                <a:gd name="connsiteY145" fmla="*/ 176765 h 342660"/>
                <a:gd name="connsiteX146" fmla="*/ 114050 w 145197"/>
                <a:gd name="connsiteY146" fmla="*/ 184118 h 342660"/>
                <a:gd name="connsiteX147" fmla="*/ 114050 w 145197"/>
                <a:gd name="connsiteY147" fmla="*/ 184014 h 342660"/>
                <a:gd name="connsiteX148" fmla="*/ 113993 w 145197"/>
                <a:gd name="connsiteY148" fmla="*/ 188329 h 342660"/>
                <a:gd name="connsiteX149" fmla="*/ 114002 w 145197"/>
                <a:gd name="connsiteY149" fmla="*/ 188745 h 342660"/>
                <a:gd name="connsiteX150" fmla="*/ 114241 w 145197"/>
                <a:gd name="connsiteY150" fmla="*/ 196126 h 342660"/>
                <a:gd name="connsiteX151" fmla="*/ 114241 w 145197"/>
                <a:gd name="connsiteY151" fmla="*/ 196287 h 342660"/>
                <a:gd name="connsiteX152" fmla="*/ 114460 w 145197"/>
                <a:gd name="connsiteY152" fmla="*/ 200744 h 342660"/>
                <a:gd name="connsiteX153" fmla="*/ 114488 w 145197"/>
                <a:gd name="connsiteY153" fmla="*/ 201141 h 342660"/>
                <a:gd name="connsiteX154" fmla="*/ 115174 w 145197"/>
                <a:gd name="connsiteY154" fmla="*/ 208626 h 342660"/>
                <a:gd name="connsiteX155" fmla="*/ 115203 w 145197"/>
                <a:gd name="connsiteY155" fmla="*/ 208853 h 342660"/>
                <a:gd name="connsiteX156" fmla="*/ 115688 w 145197"/>
                <a:gd name="connsiteY156" fmla="*/ 213083 h 342660"/>
                <a:gd name="connsiteX157" fmla="*/ 115651 w 145197"/>
                <a:gd name="connsiteY157" fmla="*/ 212601 h 342660"/>
                <a:gd name="connsiteX158" fmla="*/ 116079 w 145197"/>
                <a:gd name="connsiteY158" fmla="*/ 219433 h 342660"/>
                <a:gd name="connsiteX159" fmla="*/ 116089 w 145197"/>
                <a:gd name="connsiteY159" fmla="*/ 219575 h 342660"/>
                <a:gd name="connsiteX160" fmla="*/ 116384 w 145197"/>
                <a:gd name="connsiteY160" fmla="*/ 223293 h 342660"/>
                <a:gd name="connsiteX161" fmla="*/ 116355 w 145197"/>
                <a:gd name="connsiteY161" fmla="*/ 222697 h 342660"/>
                <a:gd name="connsiteX162" fmla="*/ 116470 w 145197"/>
                <a:gd name="connsiteY162" fmla="*/ 229690 h 342660"/>
                <a:gd name="connsiteX163" fmla="*/ 116489 w 145197"/>
                <a:gd name="connsiteY163" fmla="*/ 230145 h 342660"/>
                <a:gd name="connsiteX164" fmla="*/ 116707 w 145197"/>
                <a:gd name="connsiteY164" fmla="*/ 233532 h 342660"/>
                <a:gd name="connsiteX165" fmla="*/ 116698 w 145197"/>
                <a:gd name="connsiteY165" fmla="*/ 233428 h 342660"/>
                <a:gd name="connsiteX166" fmla="*/ 116965 w 145197"/>
                <a:gd name="connsiteY166" fmla="*/ 238462 h 342660"/>
                <a:gd name="connsiteX167" fmla="*/ 116955 w 145197"/>
                <a:gd name="connsiteY167" fmla="*/ 238141 h 342660"/>
                <a:gd name="connsiteX168" fmla="*/ 117003 w 145197"/>
                <a:gd name="connsiteY168" fmla="*/ 240696 h 342660"/>
                <a:gd name="connsiteX169" fmla="*/ 117013 w 145197"/>
                <a:gd name="connsiteY169" fmla="*/ 240857 h 342660"/>
                <a:gd name="connsiteX170" fmla="*/ 117203 w 145197"/>
                <a:gd name="connsiteY170" fmla="*/ 246014 h 342660"/>
                <a:gd name="connsiteX171" fmla="*/ 117194 w 145197"/>
                <a:gd name="connsiteY171" fmla="*/ 245512 h 342660"/>
                <a:gd name="connsiteX172" fmla="*/ 117146 w 145197"/>
                <a:gd name="connsiteY172" fmla="*/ 249032 h 342660"/>
                <a:gd name="connsiteX173" fmla="*/ 117146 w 145197"/>
                <a:gd name="connsiteY173" fmla="*/ 249099 h 342660"/>
                <a:gd name="connsiteX174" fmla="*/ 117089 w 145197"/>
                <a:gd name="connsiteY174" fmla="*/ 256082 h 342660"/>
                <a:gd name="connsiteX175" fmla="*/ 117089 w 145197"/>
                <a:gd name="connsiteY175" fmla="*/ 256148 h 342660"/>
                <a:gd name="connsiteX176" fmla="*/ 117079 w 145197"/>
                <a:gd name="connsiteY176" fmla="*/ 259640 h 342660"/>
                <a:gd name="connsiteX177" fmla="*/ 117079 w 145197"/>
                <a:gd name="connsiteY177" fmla="*/ 259479 h 342660"/>
                <a:gd name="connsiteX178" fmla="*/ 116974 w 145197"/>
                <a:gd name="connsiteY178" fmla="*/ 265469 h 342660"/>
                <a:gd name="connsiteX179" fmla="*/ 116984 w 145197"/>
                <a:gd name="connsiteY179" fmla="*/ 265270 h 342660"/>
                <a:gd name="connsiteX180" fmla="*/ 116850 w 145197"/>
                <a:gd name="connsiteY180" fmla="*/ 268639 h 342660"/>
                <a:gd name="connsiteX181" fmla="*/ 116850 w 145197"/>
                <a:gd name="connsiteY181" fmla="*/ 268611 h 342660"/>
                <a:gd name="connsiteX182" fmla="*/ 116622 w 145197"/>
                <a:gd name="connsiteY182" fmla="*/ 274184 h 342660"/>
                <a:gd name="connsiteX183" fmla="*/ 116613 w 145197"/>
                <a:gd name="connsiteY183" fmla="*/ 274345 h 342660"/>
                <a:gd name="connsiteX184" fmla="*/ 116537 w 145197"/>
                <a:gd name="connsiteY184" fmla="*/ 277534 h 342660"/>
                <a:gd name="connsiteX185" fmla="*/ 116537 w 145197"/>
                <a:gd name="connsiteY185" fmla="*/ 277591 h 342660"/>
                <a:gd name="connsiteX186" fmla="*/ 116422 w 145197"/>
                <a:gd name="connsiteY186" fmla="*/ 282966 h 342660"/>
                <a:gd name="connsiteX187" fmla="*/ 116431 w 145197"/>
                <a:gd name="connsiteY187" fmla="*/ 283448 h 342660"/>
                <a:gd name="connsiteX188" fmla="*/ 116527 w 145197"/>
                <a:gd name="connsiteY188" fmla="*/ 286571 h 342660"/>
                <a:gd name="connsiteX189" fmla="*/ 116555 w 145197"/>
                <a:gd name="connsiteY189" fmla="*/ 287101 h 342660"/>
                <a:gd name="connsiteX190" fmla="*/ 116965 w 145197"/>
                <a:gd name="connsiteY190" fmla="*/ 291955 h 342660"/>
                <a:gd name="connsiteX191" fmla="*/ 117070 w 145197"/>
                <a:gd name="connsiteY191" fmla="*/ 292769 h 342660"/>
                <a:gd name="connsiteX192" fmla="*/ 117517 w 145197"/>
                <a:gd name="connsiteY192" fmla="*/ 295362 h 342660"/>
                <a:gd name="connsiteX193" fmla="*/ 117756 w 145197"/>
                <a:gd name="connsiteY193" fmla="*/ 296393 h 342660"/>
                <a:gd name="connsiteX194" fmla="*/ 118813 w 145197"/>
                <a:gd name="connsiteY194" fmla="*/ 300084 h 342660"/>
                <a:gd name="connsiteX195" fmla="*/ 118822 w 145197"/>
                <a:gd name="connsiteY195" fmla="*/ 300084 h 342660"/>
                <a:gd name="connsiteX196" fmla="*/ 119413 w 145197"/>
                <a:gd name="connsiteY196" fmla="*/ 302156 h 342660"/>
                <a:gd name="connsiteX197" fmla="*/ 119336 w 145197"/>
                <a:gd name="connsiteY197" fmla="*/ 301863 h 342660"/>
                <a:gd name="connsiteX198" fmla="*/ 120327 w 145197"/>
                <a:gd name="connsiteY198" fmla="*/ 305743 h 342660"/>
                <a:gd name="connsiteX199" fmla="*/ 120099 w 145197"/>
                <a:gd name="connsiteY199" fmla="*/ 304541 h 342660"/>
                <a:gd name="connsiteX200" fmla="*/ 120394 w 145197"/>
                <a:gd name="connsiteY200" fmla="*/ 306868 h 342660"/>
                <a:gd name="connsiteX201" fmla="*/ 120422 w 145197"/>
                <a:gd name="connsiteY201" fmla="*/ 307124 h 342660"/>
                <a:gd name="connsiteX202" fmla="*/ 120918 w 145197"/>
                <a:gd name="connsiteY202" fmla="*/ 310341 h 342660"/>
                <a:gd name="connsiteX203" fmla="*/ 120804 w 145197"/>
                <a:gd name="connsiteY203" fmla="*/ 308969 h 342660"/>
                <a:gd name="connsiteX204" fmla="*/ 120822 w 145197"/>
                <a:gd name="connsiteY204" fmla="*/ 310956 h 342660"/>
                <a:gd name="connsiteX205" fmla="*/ 120861 w 145197"/>
                <a:gd name="connsiteY205" fmla="*/ 311695 h 342660"/>
                <a:gd name="connsiteX206" fmla="*/ 121156 w 145197"/>
                <a:gd name="connsiteY206" fmla="*/ 315063 h 342660"/>
                <a:gd name="connsiteX207" fmla="*/ 121137 w 145197"/>
                <a:gd name="connsiteY207" fmla="*/ 314836 h 342660"/>
                <a:gd name="connsiteX208" fmla="*/ 121280 w 145197"/>
                <a:gd name="connsiteY208" fmla="*/ 317117 h 342660"/>
                <a:gd name="connsiteX209" fmla="*/ 121318 w 145197"/>
                <a:gd name="connsiteY209" fmla="*/ 317533 h 342660"/>
                <a:gd name="connsiteX210" fmla="*/ 121737 w 145197"/>
                <a:gd name="connsiteY210" fmla="*/ 321422 h 342660"/>
                <a:gd name="connsiteX211" fmla="*/ 121775 w 145197"/>
                <a:gd name="connsiteY211" fmla="*/ 321735 h 342660"/>
                <a:gd name="connsiteX212" fmla="*/ 122061 w 145197"/>
                <a:gd name="connsiteY212" fmla="*/ 323835 h 342660"/>
                <a:gd name="connsiteX213" fmla="*/ 122137 w 145197"/>
                <a:gd name="connsiteY213" fmla="*/ 324252 h 342660"/>
                <a:gd name="connsiteX214" fmla="*/ 122651 w 145197"/>
                <a:gd name="connsiteY214" fmla="*/ 327052 h 342660"/>
                <a:gd name="connsiteX215" fmla="*/ 122737 w 145197"/>
                <a:gd name="connsiteY215" fmla="*/ 327469 h 342660"/>
                <a:gd name="connsiteX216" fmla="*/ 123109 w 145197"/>
                <a:gd name="connsiteY216" fmla="*/ 329078 h 342660"/>
                <a:gd name="connsiteX217" fmla="*/ 123223 w 145197"/>
                <a:gd name="connsiteY217" fmla="*/ 329532 h 342660"/>
                <a:gd name="connsiteX218" fmla="*/ 123861 w 145197"/>
                <a:gd name="connsiteY218" fmla="*/ 331812 h 342660"/>
                <a:gd name="connsiteX219" fmla="*/ 124213 w 145197"/>
                <a:gd name="connsiteY219" fmla="*/ 332834 h 342660"/>
                <a:gd name="connsiteX220" fmla="*/ 124585 w 145197"/>
                <a:gd name="connsiteY220" fmla="*/ 333752 h 342660"/>
                <a:gd name="connsiteX221" fmla="*/ 124594 w 145197"/>
                <a:gd name="connsiteY221" fmla="*/ 333790 h 342660"/>
                <a:gd name="connsiteX222" fmla="*/ 125119 w 145197"/>
                <a:gd name="connsiteY222" fmla="*/ 335048 h 342660"/>
                <a:gd name="connsiteX223" fmla="*/ 125090 w 145197"/>
                <a:gd name="connsiteY223" fmla="*/ 334982 h 342660"/>
                <a:gd name="connsiteX224" fmla="*/ 125233 w 145197"/>
                <a:gd name="connsiteY224" fmla="*/ 335361 h 342660"/>
                <a:gd name="connsiteX225" fmla="*/ 124537 w 145197"/>
                <a:gd name="connsiteY225" fmla="*/ 331935 h 342660"/>
                <a:gd name="connsiteX226" fmla="*/ 124547 w 145197"/>
                <a:gd name="connsiteY226" fmla="*/ 332238 h 342660"/>
                <a:gd name="connsiteX227" fmla="*/ 125052 w 145197"/>
                <a:gd name="connsiteY227" fmla="*/ 335162 h 342660"/>
                <a:gd name="connsiteX228" fmla="*/ 125147 w 145197"/>
                <a:gd name="connsiteY228" fmla="*/ 335465 h 342660"/>
                <a:gd name="connsiteX229" fmla="*/ 125147 w 145197"/>
                <a:gd name="connsiteY229" fmla="*/ 335465 h 342660"/>
                <a:gd name="connsiteX230" fmla="*/ 137882 w 145197"/>
                <a:gd name="connsiteY230" fmla="*/ 341824 h 342660"/>
                <a:gd name="connsiteX231" fmla="*/ 144283 w 145197"/>
                <a:gd name="connsiteY231" fmla="*/ 329172 h 342660"/>
                <a:gd name="connsiteX232" fmla="*/ 142044 w 145197"/>
                <a:gd name="connsiteY232" fmla="*/ 325444 h 342660"/>
                <a:gd name="connsiteX233" fmla="*/ 141073 w 145197"/>
                <a:gd name="connsiteY233" fmla="*/ 324431 h 342660"/>
                <a:gd name="connsiteX234" fmla="*/ 141063 w 145197"/>
                <a:gd name="connsiteY234" fmla="*/ 324412 h 342660"/>
                <a:gd name="connsiteX235" fmla="*/ 140520 w 145197"/>
                <a:gd name="connsiteY235" fmla="*/ 323845 h 342660"/>
                <a:gd name="connsiteX236" fmla="*/ 140854 w 145197"/>
                <a:gd name="connsiteY236" fmla="*/ 324214 h 342660"/>
                <a:gd name="connsiteX237" fmla="*/ 139272 w 145197"/>
                <a:gd name="connsiteY237" fmla="*/ 322378 h 342660"/>
                <a:gd name="connsiteX238" fmla="*/ 139672 w 145197"/>
                <a:gd name="connsiteY238" fmla="*/ 322880 h 342660"/>
                <a:gd name="connsiteX239" fmla="*/ 138653 w 145197"/>
                <a:gd name="connsiteY239" fmla="*/ 321545 h 342660"/>
                <a:gd name="connsiteX240" fmla="*/ 138101 w 145197"/>
                <a:gd name="connsiteY240" fmla="*/ 320873 h 342660"/>
                <a:gd name="connsiteX241" fmla="*/ 136891 w 145197"/>
                <a:gd name="connsiteY241" fmla="*/ 319530 h 342660"/>
                <a:gd name="connsiteX242" fmla="*/ 137453 w 145197"/>
                <a:gd name="connsiteY242" fmla="*/ 320211 h 342660"/>
                <a:gd name="connsiteX243" fmla="*/ 136215 w 145197"/>
                <a:gd name="connsiteY243" fmla="*/ 318583 h 342660"/>
                <a:gd name="connsiteX244" fmla="*/ 136282 w 145197"/>
                <a:gd name="connsiteY244" fmla="*/ 318669 h 342660"/>
                <a:gd name="connsiteX245" fmla="*/ 134948 w 145197"/>
                <a:gd name="connsiteY245" fmla="*/ 316861 h 342660"/>
                <a:gd name="connsiteX246" fmla="*/ 135424 w 145197"/>
                <a:gd name="connsiteY246" fmla="*/ 317561 h 342660"/>
                <a:gd name="connsiteX247" fmla="*/ 133453 w 145197"/>
                <a:gd name="connsiteY247" fmla="*/ 314363 h 342660"/>
                <a:gd name="connsiteX248" fmla="*/ 133424 w 145197"/>
                <a:gd name="connsiteY248" fmla="*/ 314325 h 342660"/>
                <a:gd name="connsiteX249" fmla="*/ 131748 w 145197"/>
                <a:gd name="connsiteY249" fmla="*/ 311628 h 342660"/>
                <a:gd name="connsiteX250" fmla="*/ 131700 w 145197"/>
                <a:gd name="connsiteY250" fmla="*/ 311552 h 342660"/>
                <a:gd name="connsiteX251" fmla="*/ 128938 w 145197"/>
                <a:gd name="connsiteY251" fmla="*/ 307190 h 342660"/>
                <a:gd name="connsiteX252" fmla="*/ 128604 w 145197"/>
                <a:gd name="connsiteY252" fmla="*/ 306708 h 342660"/>
                <a:gd name="connsiteX253" fmla="*/ 126681 w 145197"/>
                <a:gd name="connsiteY253" fmla="*/ 304039 h 342660"/>
                <a:gd name="connsiteX254" fmla="*/ 126338 w 145197"/>
                <a:gd name="connsiteY254" fmla="*/ 303594 h 342660"/>
                <a:gd name="connsiteX255" fmla="*/ 123175 w 145197"/>
                <a:gd name="connsiteY255" fmla="*/ 299686 h 342660"/>
                <a:gd name="connsiteX256" fmla="*/ 122842 w 145197"/>
                <a:gd name="connsiteY256" fmla="*/ 299289 h 342660"/>
                <a:gd name="connsiteX257" fmla="*/ 120861 w 145197"/>
                <a:gd name="connsiteY257" fmla="*/ 297094 h 342660"/>
                <a:gd name="connsiteX258" fmla="*/ 120251 w 145197"/>
                <a:gd name="connsiteY258" fmla="*/ 296459 h 342660"/>
                <a:gd name="connsiteX259" fmla="*/ 116822 w 145197"/>
                <a:gd name="connsiteY259" fmla="*/ 293261 h 342660"/>
                <a:gd name="connsiteX260" fmla="*/ 116155 w 145197"/>
                <a:gd name="connsiteY260" fmla="*/ 292693 h 342660"/>
                <a:gd name="connsiteX261" fmla="*/ 114022 w 145197"/>
                <a:gd name="connsiteY261" fmla="*/ 291018 h 342660"/>
                <a:gd name="connsiteX262" fmla="*/ 113869 w 145197"/>
                <a:gd name="connsiteY262" fmla="*/ 290905 h 342660"/>
                <a:gd name="connsiteX263" fmla="*/ 110383 w 145197"/>
                <a:gd name="connsiteY263" fmla="*/ 288274 h 342660"/>
                <a:gd name="connsiteX264" fmla="*/ 110431 w 145197"/>
                <a:gd name="connsiteY264" fmla="*/ 288312 h 342660"/>
                <a:gd name="connsiteX265" fmla="*/ 108345 w 145197"/>
                <a:gd name="connsiteY265" fmla="*/ 286732 h 342660"/>
                <a:gd name="connsiteX266" fmla="*/ 108592 w 145197"/>
                <a:gd name="connsiteY266" fmla="*/ 286921 h 342660"/>
                <a:gd name="connsiteX267" fmla="*/ 105326 w 145197"/>
                <a:gd name="connsiteY267" fmla="*/ 284271 h 342660"/>
                <a:gd name="connsiteX268" fmla="*/ 105868 w 145197"/>
                <a:gd name="connsiteY268" fmla="*/ 284745 h 342660"/>
                <a:gd name="connsiteX269" fmla="*/ 103982 w 145197"/>
                <a:gd name="connsiteY269" fmla="*/ 282975 h 342660"/>
                <a:gd name="connsiteX270" fmla="*/ 103925 w 145197"/>
                <a:gd name="connsiteY270" fmla="*/ 282928 h 342660"/>
                <a:gd name="connsiteX271" fmla="*/ 100753 w 145197"/>
                <a:gd name="connsiteY271" fmla="*/ 279985 h 342660"/>
                <a:gd name="connsiteX272" fmla="*/ 101153 w 145197"/>
                <a:gd name="connsiteY272" fmla="*/ 280382 h 342660"/>
                <a:gd name="connsiteX273" fmla="*/ 99334 w 145197"/>
                <a:gd name="connsiteY273" fmla="*/ 278490 h 342660"/>
                <a:gd name="connsiteX274" fmla="*/ 99343 w 145197"/>
                <a:gd name="connsiteY274" fmla="*/ 278509 h 342660"/>
                <a:gd name="connsiteX275" fmla="*/ 96201 w 145197"/>
                <a:gd name="connsiteY275" fmla="*/ 275235 h 342660"/>
                <a:gd name="connsiteX276" fmla="*/ 96181 w 145197"/>
                <a:gd name="connsiteY276" fmla="*/ 275216 h 342660"/>
                <a:gd name="connsiteX277" fmla="*/ 94391 w 145197"/>
                <a:gd name="connsiteY277" fmla="*/ 273361 h 342660"/>
                <a:gd name="connsiteX278" fmla="*/ 93819 w 145197"/>
                <a:gd name="connsiteY278" fmla="*/ 272822 h 342660"/>
                <a:gd name="connsiteX279" fmla="*/ 90581 w 145197"/>
                <a:gd name="connsiteY279" fmla="*/ 269973 h 342660"/>
                <a:gd name="connsiteX280" fmla="*/ 89857 w 145197"/>
                <a:gd name="connsiteY280" fmla="*/ 269396 h 342660"/>
                <a:gd name="connsiteX281" fmla="*/ 87980 w 145197"/>
                <a:gd name="connsiteY281" fmla="*/ 268043 h 342660"/>
                <a:gd name="connsiteX282" fmla="*/ 86790 w 145197"/>
                <a:gd name="connsiteY282" fmla="*/ 267295 h 342660"/>
                <a:gd name="connsiteX283" fmla="*/ 82828 w 145197"/>
                <a:gd name="connsiteY283" fmla="*/ 265223 h 342660"/>
                <a:gd name="connsiteX284" fmla="*/ 81837 w 145197"/>
                <a:gd name="connsiteY284" fmla="*/ 264769 h 342660"/>
                <a:gd name="connsiteX285" fmla="*/ 80008 w 145197"/>
                <a:gd name="connsiteY285" fmla="*/ 264050 h 342660"/>
                <a:gd name="connsiteX286" fmla="*/ 79713 w 145197"/>
                <a:gd name="connsiteY286" fmla="*/ 263946 h 342660"/>
                <a:gd name="connsiteX287" fmla="*/ 76026 w 145197"/>
                <a:gd name="connsiteY287" fmla="*/ 262630 h 342660"/>
                <a:gd name="connsiteX288" fmla="*/ 74865 w 145197"/>
                <a:gd name="connsiteY288" fmla="*/ 262299 h 342660"/>
                <a:gd name="connsiteX289" fmla="*/ 73531 w 145197"/>
                <a:gd name="connsiteY289" fmla="*/ 262006 h 342660"/>
                <a:gd name="connsiteX290" fmla="*/ 74750 w 145197"/>
                <a:gd name="connsiteY290" fmla="*/ 262356 h 342660"/>
                <a:gd name="connsiteX291" fmla="*/ 71950 w 145197"/>
                <a:gd name="connsiteY291" fmla="*/ 261343 h 342660"/>
                <a:gd name="connsiteX292" fmla="*/ 71569 w 145197"/>
                <a:gd name="connsiteY292" fmla="*/ 261211 h 342660"/>
                <a:gd name="connsiteX293" fmla="*/ 70149 w 145197"/>
                <a:gd name="connsiteY293" fmla="*/ 260766 h 342660"/>
                <a:gd name="connsiteX294" fmla="*/ 71521 w 145197"/>
                <a:gd name="connsiteY294" fmla="*/ 261315 h 342660"/>
                <a:gd name="connsiteX295" fmla="*/ 68797 w 145197"/>
                <a:gd name="connsiteY295" fmla="*/ 259981 h 342660"/>
                <a:gd name="connsiteX296" fmla="*/ 68702 w 145197"/>
                <a:gd name="connsiteY296" fmla="*/ 259933 h 342660"/>
                <a:gd name="connsiteX297" fmla="*/ 67092 w 145197"/>
                <a:gd name="connsiteY297" fmla="*/ 259167 h 342660"/>
                <a:gd name="connsiteX298" fmla="*/ 67168 w 145197"/>
                <a:gd name="connsiteY298" fmla="*/ 259205 h 342660"/>
                <a:gd name="connsiteX299" fmla="*/ 64120 w 145197"/>
                <a:gd name="connsiteY299" fmla="*/ 257719 h 342660"/>
                <a:gd name="connsiteX300" fmla="*/ 65187 w 145197"/>
                <a:gd name="connsiteY300" fmla="*/ 258325 h 342660"/>
                <a:gd name="connsiteX301" fmla="*/ 63406 w 145197"/>
                <a:gd name="connsiteY301" fmla="*/ 257161 h 342660"/>
                <a:gd name="connsiteX302" fmla="*/ 62777 w 145197"/>
                <a:gd name="connsiteY302" fmla="*/ 256782 h 342660"/>
                <a:gd name="connsiteX303" fmla="*/ 59634 w 145197"/>
                <a:gd name="connsiteY303" fmla="*/ 255051 h 342660"/>
                <a:gd name="connsiteX304" fmla="*/ 60748 w 145197"/>
                <a:gd name="connsiteY304" fmla="*/ 255770 h 342660"/>
                <a:gd name="connsiteX305" fmla="*/ 59120 w 145197"/>
                <a:gd name="connsiteY305" fmla="*/ 254549 h 342660"/>
                <a:gd name="connsiteX306" fmla="*/ 58234 w 145197"/>
                <a:gd name="connsiteY306" fmla="*/ 253972 h 342660"/>
                <a:gd name="connsiteX307" fmla="*/ 55709 w 145197"/>
                <a:gd name="connsiteY307" fmla="*/ 252486 h 342660"/>
                <a:gd name="connsiteX308" fmla="*/ 55433 w 145197"/>
                <a:gd name="connsiteY308" fmla="*/ 252325 h 342660"/>
                <a:gd name="connsiteX309" fmla="*/ 54290 w 145197"/>
                <a:gd name="connsiteY309" fmla="*/ 251710 h 342660"/>
                <a:gd name="connsiteX310" fmla="*/ 53938 w 145197"/>
                <a:gd name="connsiteY310" fmla="*/ 251521 h 342660"/>
                <a:gd name="connsiteX311" fmla="*/ 52081 w 145197"/>
                <a:gd name="connsiteY311" fmla="*/ 250612 h 342660"/>
                <a:gd name="connsiteX312" fmla="*/ 51518 w 145197"/>
                <a:gd name="connsiteY312" fmla="*/ 250357 h 342660"/>
                <a:gd name="connsiteX313" fmla="*/ 50338 w 145197"/>
                <a:gd name="connsiteY313" fmla="*/ 249855 h 342660"/>
                <a:gd name="connsiteX314" fmla="*/ 50481 w 145197"/>
                <a:gd name="connsiteY314" fmla="*/ 249922 h 342660"/>
                <a:gd name="connsiteX315" fmla="*/ 48728 w 145197"/>
                <a:gd name="connsiteY315" fmla="*/ 249155 h 342660"/>
                <a:gd name="connsiteX316" fmla="*/ 47947 w 145197"/>
                <a:gd name="connsiteY316" fmla="*/ 248853 h 342660"/>
                <a:gd name="connsiteX317" fmla="*/ 46566 w 145197"/>
                <a:gd name="connsiteY317" fmla="*/ 248389 h 342660"/>
                <a:gd name="connsiteX318" fmla="*/ 44451 w 145197"/>
                <a:gd name="connsiteY318" fmla="*/ 247916 h 342660"/>
                <a:gd name="connsiteX319" fmla="*/ 40565 w 145197"/>
                <a:gd name="connsiteY319" fmla="*/ 247499 h 342660"/>
                <a:gd name="connsiteX320" fmla="*/ 40489 w 145197"/>
                <a:gd name="connsiteY320" fmla="*/ 247490 h 342660"/>
                <a:gd name="connsiteX321" fmla="*/ 38260 w 145197"/>
                <a:gd name="connsiteY321" fmla="*/ 247272 h 342660"/>
                <a:gd name="connsiteX322" fmla="*/ 38050 w 145197"/>
                <a:gd name="connsiteY322" fmla="*/ 247253 h 342660"/>
                <a:gd name="connsiteX323" fmla="*/ 33936 w 145197"/>
                <a:gd name="connsiteY323" fmla="*/ 246932 h 342660"/>
                <a:gd name="connsiteX324" fmla="*/ 34317 w 145197"/>
                <a:gd name="connsiteY324" fmla="*/ 246969 h 342660"/>
                <a:gd name="connsiteX325" fmla="*/ 32211 w 145197"/>
                <a:gd name="connsiteY325" fmla="*/ 246723 h 342660"/>
                <a:gd name="connsiteX326" fmla="*/ 32021 w 145197"/>
                <a:gd name="connsiteY326" fmla="*/ 246704 h 342660"/>
                <a:gd name="connsiteX327" fmla="*/ 29220 w 145197"/>
                <a:gd name="connsiteY327" fmla="*/ 246430 h 342660"/>
                <a:gd name="connsiteX328" fmla="*/ 29526 w 145197"/>
                <a:gd name="connsiteY328" fmla="*/ 246468 h 342660"/>
                <a:gd name="connsiteX329" fmla="*/ 24744 w 145197"/>
                <a:gd name="connsiteY329" fmla="*/ 245853 h 342660"/>
                <a:gd name="connsiteX330" fmla="*/ 24344 w 145197"/>
                <a:gd name="connsiteY330" fmla="*/ 245805 h 342660"/>
                <a:gd name="connsiteX331" fmla="*/ 21791 w 145197"/>
                <a:gd name="connsiteY331" fmla="*/ 245578 h 342660"/>
                <a:gd name="connsiteX332" fmla="*/ 22191 w 145197"/>
                <a:gd name="connsiteY332" fmla="*/ 245626 h 342660"/>
                <a:gd name="connsiteX333" fmla="*/ 18715 w 145197"/>
                <a:gd name="connsiteY333" fmla="*/ 245181 h 342660"/>
                <a:gd name="connsiteX334" fmla="*/ 18715 w 145197"/>
                <a:gd name="connsiteY334" fmla="*/ 245181 h 342660"/>
                <a:gd name="connsiteX335" fmla="*/ 7856 w 145197"/>
                <a:gd name="connsiteY335" fmla="*/ 253499 h 342660"/>
                <a:gd name="connsiteX336" fmla="*/ 15971 w 145197"/>
                <a:gd name="connsiteY336" fmla="*/ 264248 h 342660"/>
                <a:gd name="connsiteX337" fmla="*/ 19429 w 145197"/>
                <a:gd name="connsiteY337" fmla="*/ 264788 h 342660"/>
                <a:gd name="connsiteX338" fmla="*/ 20086 w 145197"/>
                <a:gd name="connsiteY338" fmla="*/ 264863 h 342660"/>
                <a:gd name="connsiteX339" fmla="*/ 22639 w 145197"/>
                <a:gd name="connsiteY339" fmla="*/ 265090 h 342660"/>
                <a:gd name="connsiteX340" fmla="*/ 22239 w 145197"/>
                <a:gd name="connsiteY340" fmla="*/ 265043 h 342660"/>
                <a:gd name="connsiteX341" fmla="*/ 27021 w 145197"/>
                <a:gd name="connsiteY341" fmla="*/ 265658 h 342660"/>
                <a:gd name="connsiteX342" fmla="*/ 26992 w 145197"/>
                <a:gd name="connsiteY342" fmla="*/ 265658 h 342660"/>
                <a:gd name="connsiteX343" fmla="*/ 29783 w 145197"/>
                <a:gd name="connsiteY343" fmla="*/ 266027 h 342660"/>
                <a:gd name="connsiteX344" fmla="*/ 29926 w 145197"/>
                <a:gd name="connsiteY344" fmla="*/ 266037 h 342660"/>
                <a:gd name="connsiteX345" fmla="*/ 32031 w 145197"/>
                <a:gd name="connsiteY345" fmla="*/ 266292 h 342660"/>
                <a:gd name="connsiteX346" fmla="*/ 32411 w 145197"/>
                <a:gd name="connsiteY346" fmla="*/ 266321 h 342660"/>
                <a:gd name="connsiteX347" fmla="*/ 36517 w 145197"/>
                <a:gd name="connsiteY347" fmla="*/ 266642 h 342660"/>
                <a:gd name="connsiteX348" fmla="*/ 36307 w 145197"/>
                <a:gd name="connsiteY348" fmla="*/ 266624 h 342660"/>
                <a:gd name="connsiteX349" fmla="*/ 38536 w 145197"/>
                <a:gd name="connsiteY349" fmla="*/ 266850 h 342660"/>
                <a:gd name="connsiteX350" fmla="*/ 38460 w 145197"/>
                <a:gd name="connsiteY350" fmla="*/ 266841 h 342660"/>
                <a:gd name="connsiteX351" fmla="*/ 42346 w 145197"/>
                <a:gd name="connsiteY351" fmla="*/ 267257 h 342660"/>
                <a:gd name="connsiteX352" fmla="*/ 40241 w 145197"/>
                <a:gd name="connsiteY352" fmla="*/ 266794 h 342660"/>
                <a:gd name="connsiteX353" fmla="*/ 41622 w 145197"/>
                <a:gd name="connsiteY353" fmla="*/ 267267 h 342660"/>
                <a:gd name="connsiteX354" fmla="*/ 40850 w 145197"/>
                <a:gd name="connsiteY354" fmla="*/ 266964 h 342660"/>
                <a:gd name="connsiteX355" fmla="*/ 42603 w 145197"/>
                <a:gd name="connsiteY355" fmla="*/ 267731 h 342660"/>
                <a:gd name="connsiteX356" fmla="*/ 42756 w 145197"/>
                <a:gd name="connsiteY356" fmla="*/ 267797 h 342660"/>
                <a:gd name="connsiteX357" fmla="*/ 43946 w 145197"/>
                <a:gd name="connsiteY357" fmla="*/ 268289 h 342660"/>
                <a:gd name="connsiteX358" fmla="*/ 43384 w 145197"/>
                <a:gd name="connsiteY358" fmla="*/ 268033 h 342660"/>
                <a:gd name="connsiteX359" fmla="*/ 45241 w 145197"/>
                <a:gd name="connsiteY359" fmla="*/ 268951 h 342660"/>
                <a:gd name="connsiteX360" fmla="*/ 44889 w 145197"/>
                <a:gd name="connsiteY360" fmla="*/ 268762 h 342660"/>
                <a:gd name="connsiteX361" fmla="*/ 46023 w 145197"/>
                <a:gd name="connsiteY361" fmla="*/ 269387 h 342660"/>
                <a:gd name="connsiteX362" fmla="*/ 45737 w 145197"/>
                <a:gd name="connsiteY362" fmla="*/ 269226 h 342660"/>
                <a:gd name="connsiteX363" fmla="*/ 48270 w 145197"/>
                <a:gd name="connsiteY363" fmla="*/ 270711 h 342660"/>
                <a:gd name="connsiteX364" fmla="*/ 47385 w 145197"/>
                <a:gd name="connsiteY364" fmla="*/ 270125 h 342660"/>
                <a:gd name="connsiteX365" fmla="*/ 49023 w 145197"/>
                <a:gd name="connsiteY365" fmla="*/ 271336 h 342660"/>
                <a:gd name="connsiteX366" fmla="*/ 50138 w 145197"/>
                <a:gd name="connsiteY366" fmla="*/ 272055 h 342660"/>
                <a:gd name="connsiteX367" fmla="*/ 53281 w 145197"/>
                <a:gd name="connsiteY367" fmla="*/ 273787 h 342660"/>
                <a:gd name="connsiteX368" fmla="*/ 52652 w 145197"/>
                <a:gd name="connsiteY368" fmla="*/ 273408 h 342660"/>
                <a:gd name="connsiteX369" fmla="*/ 54433 w 145197"/>
                <a:gd name="connsiteY369" fmla="*/ 274572 h 342660"/>
                <a:gd name="connsiteX370" fmla="*/ 55500 w 145197"/>
                <a:gd name="connsiteY370" fmla="*/ 275178 h 342660"/>
                <a:gd name="connsiteX371" fmla="*/ 58538 w 145197"/>
                <a:gd name="connsiteY371" fmla="*/ 276664 h 342660"/>
                <a:gd name="connsiteX372" fmla="*/ 58615 w 145197"/>
                <a:gd name="connsiteY372" fmla="*/ 276701 h 342660"/>
                <a:gd name="connsiteX373" fmla="*/ 60224 w 145197"/>
                <a:gd name="connsiteY373" fmla="*/ 277468 h 342660"/>
                <a:gd name="connsiteX374" fmla="*/ 60130 w 145197"/>
                <a:gd name="connsiteY374" fmla="*/ 277420 h 342660"/>
                <a:gd name="connsiteX375" fmla="*/ 62853 w 145197"/>
                <a:gd name="connsiteY375" fmla="*/ 278755 h 342660"/>
                <a:gd name="connsiteX376" fmla="*/ 64215 w 145197"/>
                <a:gd name="connsiteY376" fmla="*/ 279304 h 342660"/>
                <a:gd name="connsiteX377" fmla="*/ 65625 w 145197"/>
                <a:gd name="connsiteY377" fmla="*/ 279748 h 342660"/>
                <a:gd name="connsiteX378" fmla="*/ 65244 w 145197"/>
                <a:gd name="connsiteY378" fmla="*/ 279616 h 342660"/>
                <a:gd name="connsiteX379" fmla="*/ 68045 w 145197"/>
                <a:gd name="connsiteY379" fmla="*/ 280628 h 342660"/>
                <a:gd name="connsiteX380" fmla="*/ 69264 w 145197"/>
                <a:gd name="connsiteY380" fmla="*/ 280988 h 342660"/>
                <a:gd name="connsiteX381" fmla="*/ 70598 w 145197"/>
                <a:gd name="connsiteY381" fmla="*/ 281281 h 342660"/>
                <a:gd name="connsiteX382" fmla="*/ 69435 w 145197"/>
                <a:gd name="connsiteY382" fmla="*/ 280950 h 342660"/>
                <a:gd name="connsiteX383" fmla="*/ 73121 w 145197"/>
                <a:gd name="connsiteY383" fmla="*/ 282256 h 342660"/>
                <a:gd name="connsiteX384" fmla="*/ 72836 w 145197"/>
                <a:gd name="connsiteY384" fmla="*/ 282152 h 342660"/>
                <a:gd name="connsiteX385" fmla="*/ 74665 w 145197"/>
                <a:gd name="connsiteY385" fmla="*/ 282871 h 342660"/>
                <a:gd name="connsiteX386" fmla="*/ 73683 w 145197"/>
                <a:gd name="connsiteY386" fmla="*/ 282417 h 342660"/>
                <a:gd name="connsiteX387" fmla="*/ 77636 w 145197"/>
                <a:gd name="connsiteY387" fmla="*/ 284499 h 342660"/>
                <a:gd name="connsiteX388" fmla="*/ 76445 w 145197"/>
                <a:gd name="connsiteY388" fmla="*/ 283761 h 342660"/>
                <a:gd name="connsiteX389" fmla="*/ 78322 w 145197"/>
                <a:gd name="connsiteY389" fmla="*/ 285114 h 342660"/>
                <a:gd name="connsiteX390" fmla="*/ 77608 w 145197"/>
                <a:gd name="connsiteY390" fmla="*/ 284546 h 342660"/>
                <a:gd name="connsiteX391" fmla="*/ 80846 w 145197"/>
                <a:gd name="connsiteY391" fmla="*/ 287394 h 342660"/>
                <a:gd name="connsiteX392" fmla="*/ 80036 w 145197"/>
                <a:gd name="connsiteY392" fmla="*/ 286581 h 342660"/>
                <a:gd name="connsiteX393" fmla="*/ 81751 w 145197"/>
                <a:gd name="connsiteY393" fmla="*/ 288501 h 342660"/>
                <a:gd name="connsiteX394" fmla="*/ 81979 w 145197"/>
                <a:gd name="connsiteY394" fmla="*/ 288738 h 342660"/>
                <a:gd name="connsiteX395" fmla="*/ 85113 w 145197"/>
                <a:gd name="connsiteY395" fmla="*/ 292003 h 342660"/>
                <a:gd name="connsiteX396" fmla="*/ 84656 w 145197"/>
                <a:gd name="connsiteY396" fmla="*/ 291492 h 342660"/>
                <a:gd name="connsiteX397" fmla="*/ 86342 w 145197"/>
                <a:gd name="connsiteY397" fmla="*/ 293507 h 342660"/>
                <a:gd name="connsiteX398" fmla="*/ 87056 w 145197"/>
                <a:gd name="connsiteY398" fmla="*/ 294283 h 342660"/>
                <a:gd name="connsiteX399" fmla="*/ 90171 w 145197"/>
                <a:gd name="connsiteY399" fmla="*/ 297283 h 342660"/>
                <a:gd name="connsiteX400" fmla="*/ 90009 w 145197"/>
                <a:gd name="connsiteY400" fmla="*/ 297131 h 342660"/>
                <a:gd name="connsiteX401" fmla="*/ 91838 w 145197"/>
                <a:gd name="connsiteY401" fmla="*/ 298977 h 342660"/>
                <a:gd name="connsiteX402" fmla="*/ 92638 w 145197"/>
                <a:gd name="connsiteY402" fmla="*/ 299705 h 342660"/>
                <a:gd name="connsiteX403" fmla="*/ 95905 w 145197"/>
                <a:gd name="connsiteY403" fmla="*/ 302355 h 342660"/>
                <a:gd name="connsiteX404" fmla="*/ 96143 w 145197"/>
                <a:gd name="connsiteY404" fmla="*/ 302544 h 342660"/>
                <a:gd name="connsiteX405" fmla="*/ 98230 w 145197"/>
                <a:gd name="connsiteY405" fmla="*/ 304124 h 342660"/>
                <a:gd name="connsiteX406" fmla="*/ 98277 w 145197"/>
                <a:gd name="connsiteY406" fmla="*/ 304162 h 342660"/>
                <a:gd name="connsiteX407" fmla="*/ 101763 w 145197"/>
                <a:gd name="connsiteY407" fmla="*/ 306783 h 342660"/>
                <a:gd name="connsiteX408" fmla="*/ 101335 w 145197"/>
                <a:gd name="connsiteY408" fmla="*/ 306443 h 342660"/>
                <a:gd name="connsiteX409" fmla="*/ 103401 w 145197"/>
                <a:gd name="connsiteY409" fmla="*/ 308193 h 342660"/>
                <a:gd name="connsiteX410" fmla="*/ 103173 w 145197"/>
                <a:gd name="connsiteY410" fmla="*/ 307985 h 342660"/>
                <a:gd name="connsiteX411" fmla="*/ 106669 w 145197"/>
                <a:gd name="connsiteY411" fmla="*/ 311117 h 342660"/>
                <a:gd name="connsiteX412" fmla="*/ 105897 w 145197"/>
                <a:gd name="connsiteY412" fmla="*/ 310351 h 342660"/>
                <a:gd name="connsiteX413" fmla="*/ 107878 w 145197"/>
                <a:gd name="connsiteY413" fmla="*/ 312556 h 342660"/>
                <a:gd name="connsiteX414" fmla="*/ 107545 w 145197"/>
                <a:gd name="connsiteY414" fmla="*/ 312168 h 342660"/>
                <a:gd name="connsiteX415" fmla="*/ 110707 w 145197"/>
                <a:gd name="connsiteY415" fmla="*/ 316076 h 342660"/>
                <a:gd name="connsiteX416" fmla="*/ 110374 w 145197"/>
                <a:gd name="connsiteY416" fmla="*/ 315640 h 342660"/>
                <a:gd name="connsiteX417" fmla="*/ 112298 w 145197"/>
                <a:gd name="connsiteY417" fmla="*/ 318309 h 342660"/>
                <a:gd name="connsiteX418" fmla="*/ 111974 w 145197"/>
                <a:gd name="connsiteY418" fmla="*/ 317827 h 342660"/>
                <a:gd name="connsiteX419" fmla="*/ 114736 w 145197"/>
                <a:gd name="connsiteY419" fmla="*/ 322179 h 342660"/>
                <a:gd name="connsiteX420" fmla="*/ 114688 w 145197"/>
                <a:gd name="connsiteY420" fmla="*/ 322113 h 342660"/>
                <a:gd name="connsiteX421" fmla="*/ 116374 w 145197"/>
                <a:gd name="connsiteY421" fmla="*/ 324810 h 342660"/>
                <a:gd name="connsiteX422" fmla="*/ 116222 w 145197"/>
                <a:gd name="connsiteY422" fmla="*/ 324555 h 342660"/>
                <a:gd name="connsiteX423" fmla="*/ 118108 w 145197"/>
                <a:gd name="connsiteY423" fmla="*/ 327791 h 342660"/>
                <a:gd name="connsiteX424" fmla="*/ 118708 w 145197"/>
                <a:gd name="connsiteY424" fmla="*/ 328709 h 342660"/>
                <a:gd name="connsiteX425" fmla="*/ 120042 w 145197"/>
                <a:gd name="connsiteY425" fmla="*/ 330516 h 342660"/>
                <a:gd name="connsiteX426" fmla="*/ 120108 w 145197"/>
                <a:gd name="connsiteY426" fmla="*/ 330611 h 342660"/>
                <a:gd name="connsiteX427" fmla="*/ 121346 w 145197"/>
                <a:gd name="connsiteY427" fmla="*/ 332238 h 342660"/>
                <a:gd name="connsiteX428" fmla="*/ 121908 w 145197"/>
                <a:gd name="connsiteY428" fmla="*/ 332920 h 342660"/>
                <a:gd name="connsiteX429" fmla="*/ 123118 w 145197"/>
                <a:gd name="connsiteY429" fmla="*/ 334263 h 342660"/>
                <a:gd name="connsiteX430" fmla="*/ 122566 w 145197"/>
                <a:gd name="connsiteY430" fmla="*/ 333591 h 342660"/>
                <a:gd name="connsiteX431" fmla="*/ 123575 w 145197"/>
                <a:gd name="connsiteY431" fmla="*/ 334925 h 342660"/>
                <a:gd name="connsiteX432" fmla="*/ 123975 w 145197"/>
                <a:gd name="connsiteY432" fmla="*/ 335418 h 342660"/>
                <a:gd name="connsiteX433" fmla="*/ 125566 w 145197"/>
                <a:gd name="connsiteY433" fmla="*/ 337253 h 342660"/>
                <a:gd name="connsiteX434" fmla="*/ 125899 w 145197"/>
                <a:gd name="connsiteY434" fmla="*/ 337622 h 342660"/>
                <a:gd name="connsiteX435" fmla="*/ 126442 w 145197"/>
                <a:gd name="connsiteY435" fmla="*/ 338190 h 342660"/>
                <a:gd name="connsiteX436" fmla="*/ 126423 w 145197"/>
                <a:gd name="connsiteY436" fmla="*/ 338181 h 342660"/>
                <a:gd name="connsiteX437" fmla="*/ 127395 w 145197"/>
                <a:gd name="connsiteY437" fmla="*/ 339193 h 342660"/>
                <a:gd name="connsiteX438" fmla="*/ 127395 w 145197"/>
                <a:gd name="connsiteY438" fmla="*/ 339193 h 342660"/>
                <a:gd name="connsiteX439" fmla="*/ 141634 w 145197"/>
                <a:gd name="connsiteY439" fmla="*/ 339591 h 342660"/>
                <a:gd name="connsiteX440" fmla="*/ 144283 w 145197"/>
                <a:gd name="connsiteY440" fmla="*/ 329172 h 342660"/>
                <a:gd name="connsiteX441" fmla="*/ 144178 w 145197"/>
                <a:gd name="connsiteY441" fmla="*/ 328879 h 342660"/>
                <a:gd name="connsiteX442" fmla="*/ 144178 w 145197"/>
                <a:gd name="connsiteY442" fmla="*/ 328879 h 342660"/>
                <a:gd name="connsiteX443" fmla="*/ 138787 w 145197"/>
                <a:gd name="connsiteY443" fmla="*/ 322908 h 342660"/>
                <a:gd name="connsiteX444" fmla="*/ 138510 w 145197"/>
                <a:gd name="connsiteY444" fmla="*/ 322785 h 342660"/>
                <a:gd name="connsiteX445" fmla="*/ 143606 w 145197"/>
                <a:gd name="connsiteY445" fmla="*/ 328094 h 342660"/>
                <a:gd name="connsiteX446" fmla="*/ 143454 w 145197"/>
                <a:gd name="connsiteY446" fmla="*/ 327715 h 342660"/>
                <a:gd name="connsiteX447" fmla="*/ 143426 w 145197"/>
                <a:gd name="connsiteY447" fmla="*/ 327649 h 342660"/>
                <a:gd name="connsiteX448" fmla="*/ 142911 w 145197"/>
                <a:gd name="connsiteY448" fmla="*/ 326390 h 342660"/>
                <a:gd name="connsiteX449" fmla="*/ 142920 w 145197"/>
                <a:gd name="connsiteY449" fmla="*/ 326428 h 342660"/>
                <a:gd name="connsiteX450" fmla="*/ 142549 w 145197"/>
                <a:gd name="connsiteY450" fmla="*/ 325510 h 342660"/>
                <a:gd name="connsiteX451" fmla="*/ 142901 w 145197"/>
                <a:gd name="connsiteY451" fmla="*/ 326532 h 342660"/>
                <a:gd name="connsiteX452" fmla="*/ 142263 w 145197"/>
                <a:gd name="connsiteY452" fmla="*/ 324252 h 342660"/>
                <a:gd name="connsiteX453" fmla="*/ 142377 w 145197"/>
                <a:gd name="connsiteY453" fmla="*/ 324706 h 342660"/>
                <a:gd name="connsiteX454" fmla="*/ 142006 w 145197"/>
                <a:gd name="connsiteY454" fmla="*/ 323097 h 342660"/>
                <a:gd name="connsiteX455" fmla="*/ 142092 w 145197"/>
                <a:gd name="connsiteY455" fmla="*/ 323513 h 342660"/>
                <a:gd name="connsiteX456" fmla="*/ 141577 w 145197"/>
                <a:gd name="connsiteY456" fmla="*/ 320722 h 342660"/>
                <a:gd name="connsiteX457" fmla="*/ 141701 w 145197"/>
                <a:gd name="connsiteY457" fmla="*/ 321574 h 342660"/>
                <a:gd name="connsiteX458" fmla="*/ 141501 w 145197"/>
                <a:gd name="connsiteY458" fmla="*/ 319473 h 342660"/>
                <a:gd name="connsiteX459" fmla="*/ 141492 w 145197"/>
                <a:gd name="connsiteY459" fmla="*/ 319340 h 342660"/>
                <a:gd name="connsiteX460" fmla="*/ 141073 w 145197"/>
                <a:gd name="connsiteY460" fmla="*/ 315451 h 342660"/>
                <a:gd name="connsiteX461" fmla="*/ 141111 w 145197"/>
                <a:gd name="connsiteY461" fmla="*/ 315868 h 342660"/>
                <a:gd name="connsiteX462" fmla="*/ 140968 w 145197"/>
                <a:gd name="connsiteY462" fmla="*/ 313587 h 342660"/>
                <a:gd name="connsiteX463" fmla="*/ 140949 w 145197"/>
                <a:gd name="connsiteY463" fmla="*/ 313360 h 342660"/>
                <a:gd name="connsiteX464" fmla="*/ 140654 w 145197"/>
                <a:gd name="connsiteY464" fmla="*/ 309991 h 342660"/>
                <a:gd name="connsiteX465" fmla="*/ 140691 w 145197"/>
                <a:gd name="connsiteY465" fmla="*/ 310739 h 342660"/>
                <a:gd name="connsiteX466" fmla="*/ 140673 w 145197"/>
                <a:gd name="connsiteY466" fmla="*/ 308761 h 342660"/>
                <a:gd name="connsiteX467" fmla="*/ 140558 w 145197"/>
                <a:gd name="connsiteY467" fmla="*/ 307389 h 342660"/>
                <a:gd name="connsiteX468" fmla="*/ 140063 w 145197"/>
                <a:gd name="connsiteY468" fmla="*/ 304162 h 342660"/>
                <a:gd name="connsiteX469" fmla="*/ 140101 w 145197"/>
                <a:gd name="connsiteY469" fmla="*/ 304418 h 342660"/>
                <a:gd name="connsiteX470" fmla="*/ 139806 w 145197"/>
                <a:gd name="connsiteY470" fmla="*/ 302090 h 342660"/>
                <a:gd name="connsiteX471" fmla="*/ 139520 w 145197"/>
                <a:gd name="connsiteY471" fmla="*/ 300670 h 342660"/>
                <a:gd name="connsiteX472" fmla="*/ 138434 w 145197"/>
                <a:gd name="connsiteY472" fmla="*/ 296819 h 342660"/>
                <a:gd name="connsiteX473" fmla="*/ 138292 w 145197"/>
                <a:gd name="connsiteY473" fmla="*/ 296346 h 342660"/>
                <a:gd name="connsiteX474" fmla="*/ 137606 w 145197"/>
                <a:gd name="connsiteY474" fmla="*/ 294302 h 342660"/>
                <a:gd name="connsiteX475" fmla="*/ 137739 w 145197"/>
                <a:gd name="connsiteY475" fmla="*/ 294718 h 342660"/>
                <a:gd name="connsiteX476" fmla="*/ 136672 w 145197"/>
                <a:gd name="connsiteY476" fmla="*/ 291028 h 342660"/>
                <a:gd name="connsiteX477" fmla="*/ 136843 w 145197"/>
                <a:gd name="connsiteY477" fmla="*/ 291709 h 342660"/>
                <a:gd name="connsiteX478" fmla="*/ 136310 w 145197"/>
                <a:gd name="connsiteY478" fmla="*/ 289145 h 342660"/>
                <a:gd name="connsiteX479" fmla="*/ 136482 w 145197"/>
                <a:gd name="connsiteY479" fmla="*/ 290309 h 342660"/>
                <a:gd name="connsiteX480" fmla="*/ 136063 w 145197"/>
                <a:gd name="connsiteY480" fmla="*/ 285454 h 342660"/>
                <a:gd name="connsiteX481" fmla="*/ 136091 w 145197"/>
                <a:gd name="connsiteY481" fmla="*/ 285984 h 342660"/>
                <a:gd name="connsiteX482" fmla="*/ 135996 w 145197"/>
                <a:gd name="connsiteY482" fmla="*/ 282862 h 342660"/>
                <a:gd name="connsiteX483" fmla="*/ 136005 w 145197"/>
                <a:gd name="connsiteY483" fmla="*/ 283354 h 342660"/>
                <a:gd name="connsiteX484" fmla="*/ 136110 w 145197"/>
                <a:gd name="connsiteY484" fmla="*/ 277979 h 342660"/>
                <a:gd name="connsiteX485" fmla="*/ 136100 w 145197"/>
                <a:gd name="connsiteY485" fmla="*/ 278310 h 342660"/>
                <a:gd name="connsiteX486" fmla="*/ 136272 w 145197"/>
                <a:gd name="connsiteY486" fmla="*/ 275121 h 342660"/>
                <a:gd name="connsiteX487" fmla="*/ 136282 w 145197"/>
                <a:gd name="connsiteY487" fmla="*/ 274989 h 342660"/>
                <a:gd name="connsiteX488" fmla="*/ 136510 w 145197"/>
                <a:gd name="connsiteY488" fmla="*/ 269415 h 342660"/>
                <a:gd name="connsiteX489" fmla="*/ 136510 w 145197"/>
                <a:gd name="connsiteY489" fmla="*/ 269387 h 342660"/>
                <a:gd name="connsiteX490" fmla="*/ 136643 w 145197"/>
                <a:gd name="connsiteY490" fmla="*/ 266018 h 342660"/>
                <a:gd name="connsiteX491" fmla="*/ 136643 w 145197"/>
                <a:gd name="connsiteY491" fmla="*/ 265819 h 342660"/>
                <a:gd name="connsiteX492" fmla="*/ 136748 w 145197"/>
                <a:gd name="connsiteY492" fmla="*/ 259820 h 342660"/>
                <a:gd name="connsiteX493" fmla="*/ 136758 w 145197"/>
                <a:gd name="connsiteY493" fmla="*/ 259659 h 342660"/>
                <a:gd name="connsiteX494" fmla="*/ 136758 w 145197"/>
                <a:gd name="connsiteY494" fmla="*/ 256177 h 342660"/>
                <a:gd name="connsiteX495" fmla="*/ 136758 w 145197"/>
                <a:gd name="connsiteY495" fmla="*/ 256101 h 342660"/>
                <a:gd name="connsiteX496" fmla="*/ 136720 w 145197"/>
                <a:gd name="connsiteY496" fmla="*/ 249117 h 342660"/>
                <a:gd name="connsiteX497" fmla="*/ 136720 w 145197"/>
                <a:gd name="connsiteY497" fmla="*/ 249051 h 342660"/>
                <a:gd name="connsiteX498" fmla="*/ 136682 w 145197"/>
                <a:gd name="connsiteY498" fmla="*/ 245541 h 342660"/>
                <a:gd name="connsiteX499" fmla="*/ 136672 w 145197"/>
                <a:gd name="connsiteY499" fmla="*/ 245304 h 342660"/>
                <a:gd name="connsiteX500" fmla="*/ 136482 w 145197"/>
                <a:gd name="connsiteY500" fmla="*/ 240147 h 342660"/>
                <a:gd name="connsiteX501" fmla="*/ 136443 w 145197"/>
                <a:gd name="connsiteY501" fmla="*/ 239598 h 342660"/>
                <a:gd name="connsiteX502" fmla="*/ 136206 w 145197"/>
                <a:gd name="connsiteY502" fmla="*/ 237052 h 342660"/>
                <a:gd name="connsiteX503" fmla="*/ 136224 w 145197"/>
                <a:gd name="connsiteY503" fmla="*/ 237270 h 342660"/>
                <a:gd name="connsiteX504" fmla="*/ 135863 w 145197"/>
                <a:gd name="connsiteY504" fmla="*/ 232245 h 342660"/>
                <a:gd name="connsiteX505" fmla="*/ 135863 w 145197"/>
                <a:gd name="connsiteY505" fmla="*/ 232321 h 342660"/>
                <a:gd name="connsiteX506" fmla="*/ 135644 w 145197"/>
                <a:gd name="connsiteY506" fmla="*/ 228924 h 342660"/>
                <a:gd name="connsiteX507" fmla="*/ 135663 w 145197"/>
                <a:gd name="connsiteY507" fmla="*/ 229378 h 342660"/>
                <a:gd name="connsiteX508" fmla="*/ 135548 w 145197"/>
                <a:gd name="connsiteY508" fmla="*/ 222395 h 342660"/>
                <a:gd name="connsiteX509" fmla="*/ 135520 w 145197"/>
                <a:gd name="connsiteY509" fmla="*/ 221808 h 342660"/>
                <a:gd name="connsiteX510" fmla="*/ 135234 w 145197"/>
                <a:gd name="connsiteY510" fmla="*/ 218089 h 342660"/>
                <a:gd name="connsiteX511" fmla="*/ 135244 w 145197"/>
                <a:gd name="connsiteY511" fmla="*/ 218231 h 342660"/>
                <a:gd name="connsiteX512" fmla="*/ 134805 w 145197"/>
                <a:gd name="connsiteY512" fmla="*/ 211389 h 342660"/>
                <a:gd name="connsiteX513" fmla="*/ 134758 w 145197"/>
                <a:gd name="connsiteY513" fmla="*/ 210907 h 342660"/>
                <a:gd name="connsiteX514" fmla="*/ 134272 w 145197"/>
                <a:gd name="connsiteY514" fmla="*/ 206677 h 342660"/>
                <a:gd name="connsiteX515" fmla="*/ 134281 w 145197"/>
                <a:gd name="connsiteY515" fmla="*/ 206781 h 342660"/>
                <a:gd name="connsiteX516" fmla="*/ 133500 w 145197"/>
                <a:gd name="connsiteY516" fmla="*/ 199305 h 342660"/>
                <a:gd name="connsiteX517" fmla="*/ 133529 w 145197"/>
                <a:gd name="connsiteY517" fmla="*/ 199618 h 342660"/>
                <a:gd name="connsiteX518" fmla="*/ 133215 w 145197"/>
                <a:gd name="connsiteY518" fmla="*/ 195161 h 342660"/>
                <a:gd name="connsiteX519" fmla="*/ 133234 w 145197"/>
                <a:gd name="connsiteY519" fmla="*/ 195397 h 342660"/>
                <a:gd name="connsiteX520" fmla="*/ 132900 w 145197"/>
                <a:gd name="connsiteY520" fmla="*/ 188016 h 342660"/>
                <a:gd name="connsiteX521" fmla="*/ 132910 w 145197"/>
                <a:gd name="connsiteY521" fmla="*/ 188348 h 342660"/>
                <a:gd name="connsiteX522" fmla="*/ 132862 w 145197"/>
                <a:gd name="connsiteY522" fmla="*/ 184042 h 342660"/>
                <a:gd name="connsiteX523" fmla="*/ 132862 w 145197"/>
                <a:gd name="connsiteY523" fmla="*/ 184146 h 342660"/>
                <a:gd name="connsiteX524" fmla="*/ 132872 w 145197"/>
                <a:gd name="connsiteY524" fmla="*/ 176794 h 342660"/>
                <a:gd name="connsiteX525" fmla="*/ 132872 w 145197"/>
                <a:gd name="connsiteY525" fmla="*/ 176481 h 342660"/>
                <a:gd name="connsiteX526" fmla="*/ 132729 w 145197"/>
                <a:gd name="connsiteY526" fmla="*/ 172024 h 342660"/>
                <a:gd name="connsiteX527" fmla="*/ 132729 w 145197"/>
                <a:gd name="connsiteY527" fmla="*/ 172062 h 342660"/>
                <a:gd name="connsiteX528" fmla="*/ 132519 w 145197"/>
                <a:gd name="connsiteY528" fmla="*/ 164360 h 342660"/>
                <a:gd name="connsiteX529" fmla="*/ 132510 w 145197"/>
                <a:gd name="connsiteY529" fmla="*/ 164151 h 342660"/>
                <a:gd name="connsiteX530" fmla="*/ 132272 w 145197"/>
                <a:gd name="connsiteY530" fmla="*/ 159373 h 342660"/>
                <a:gd name="connsiteX531" fmla="*/ 132252 w 145197"/>
                <a:gd name="connsiteY531" fmla="*/ 159117 h 342660"/>
                <a:gd name="connsiteX532" fmla="*/ 131453 w 145197"/>
                <a:gd name="connsiteY532" fmla="*/ 148812 h 342660"/>
                <a:gd name="connsiteX533" fmla="*/ 131453 w 145197"/>
                <a:gd name="connsiteY533" fmla="*/ 148831 h 342660"/>
                <a:gd name="connsiteX534" fmla="*/ 131014 w 145197"/>
                <a:gd name="connsiteY534" fmla="*/ 143040 h 342660"/>
                <a:gd name="connsiteX535" fmla="*/ 131005 w 145197"/>
                <a:gd name="connsiteY535" fmla="*/ 142898 h 342660"/>
                <a:gd name="connsiteX536" fmla="*/ 130176 w 145197"/>
                <a:gd name="connsiteY536" fmla="*/ 133804 h 342660"/>
                <a:gd name="connsiteX537" fmla="*/ 130176 w 145197"/>
                <a:gd name="connsiteY537" fmla="*/ 133880 h 342660"/>
                <a:gd name="connsiteX538" fmla="*/ 129738 w 145197"/>
                <a:gd name="connsiteY538" fmla="*/ 128628 h 342660"/>
                <a:gd name="connsiteX539" fmla="*/ 129738 w 145197"/>
                <a:gd name="connsiteY539" fmla="*/ 128553 h 342660"/>
                <a:gd name="connsiteX540" fmla="*/ 128804 w 145197"/>
                <a:gd name="connsiteY540" fmla="*/ 118446 h 342660"/>
                <a:gd name="connsiteX541" fmla="*/ 128776 w 145197"/>
                <a:gd name="connsiteY541" fmla="*/ 118163 h 342660"/>
                <a:gd name="connsiteX542" fmla="*/ 127966 w 145197"/>
                <a:gd name="connsiteY542" fmla="*/ 111624 h 342660"/>
                <a:gd name="connsiteX543" fmla="*/ 127976 w 145197"/>
                <a:gd name="connsiteY543" fmla="*/ 111633 h 342660"/>
                <a:gd name="connsiteX544" fmla="*/ 126452 w 145197"/>
                <a:gd name="connsiteY544" fmla="*/ 99247 h 342660"/>
                <a:gd name="connsiteX545" fmla="*/ 126347 w 145197"/>
                <a:gd name="connsiteY545" fmla="*/ 98575 h 342660"/>
                <a:gd name="connsiteX546" fmla="*/ 125213 w 145197"/>
                <a:gd name="connsiteY546" fmla="*/ 92869 h 342660"/>
                <a:gd name="connsiteX547" fmla="*/ 125252 w 145197"/>
                <a:gd name="connsiteY547" fmla="*/ 93067 h 342660"/>
                <a:gd name="connsiteX548" fmla="*/ 123956 w 145197"/>
                <a:gd name="connsiteY548" fmla="*/ 85592 h 342660"/>
                <a:gd name="connsiteX549" fmla="*/ 123928 w 145197"/>
                <a:gd name="connsiteY549" fmla="*/ 85450 h 342660"/>
                <a:gd name="connsiteX550" fmla="*/ 122994 w 145197"/>
                <a:gd name="connsiteY550" fmla="*/ 80520 h 342660"/>
                <a:gd name="connsiteX551" fmla="*/ 123042 w 145197"/>
                <a:gd name="connsiteY551" fmla="*/ 80804 h 342660"/>
                <a:gd name="connsiteX552" fmla="*/ 122251 w 145197"/>
                <a:gd name="connsiteY552" fmla="*/ 75807 h 342660"/>
                <a:gd name="connsiteX553" fmla="*/ 122223 w 145197"/>
                <a:gd name="connsiteY553" fmla="*/ 75637 h 342660"/>
                <a:gd name="connsiteX554" fmla="*/ 121365 w 145197"/>
                <a:gd name="connsiteY554" fmla="*/ 70735 h 342660"/>
                <a:gd name="connsiteX555" fmla="*/ 121404 w 145197"/>
                <a:gd name="connsiteY555" fmla="*/ 70962 h 342660"/>
                <a:gd name="connsiteX556" fmla="*/ 120670 w 145197"/>
                <a:gd name="connsiteY556" fmla="*/ 66070 h 342660"/>
                <a:gd name="connsiteX557" fmla="*/ 120680 w 145197"/>
                <a:gd name="connsiteY557" fmla="*/ 66146 h 342660"/>
                <a:gd name="connsiteX558" fmla="*/ 120022 w 145197"/>
                <a:gd name="connsiteY558" fmla="*/ 61443 h 342660"/>
                <a:gd name="connsiteX559" fmla="*/ 120070 w 145197"/>
                <a:gd name="connsiteY559" fmla="*/ 61859 h 342660"/>
                <a:gd name="connsiteX560" fmla="*/ 119632 w 145197"/>
                <a:gd name="connsiteY560" fmla="*/ 57203 h 342660"/>
                <a:gd name="connsiteX561" fmla="*/ 119651 w 145197"/>
                <a:gd name="connsiteY561" fmla="*/ 57421 h 342660"/>
                <a:gd name="connsiteX562" fmla="*/ 119327 w 145197"/>
                <a:gd name="connsiteY562" fmla="*/ 52964 h 342660"/>
                <a:gd name="connsiteX563" fmla="*/ 119346 w 145197"/>
                <a:gd name="connsiteY563" fmla="*/ 53163 h 342660"/>
                <a:gd name="connsiteX564" fmla="*/ 119127 w 145197"/>
                <a:gd name="connsiteY564" fmla="*/ 48706 h 342660"/>
                <a:gd name="connsiteX565" fmla="*/ 119136 w 145197"/>
                <a:gd name="connsiteY565" fmla="*/ 48905 h 342660"/>
                <a:gd name="connsiteX566" fmla="*/ 118975 w 145197"/>
                <a:gd name="connsiteY566" fmla="*/ 42763 h 342660"/>
                <a:gd name="connsiteX567" fmla="*/ 118956 w 145197"/>
                <a:gd name="connsiteY567" fmla="*/ 42432 h 342660"/>
                <a:gd name="connsiteX568" fmla="*/ 118670 w 145197"/>
                <a:gd name="connsiteY568" fmla="*/ 37843 h 342660"/>
                <a:gd name="connsiteX569" fmla="*/ 118670 w 145197"/>
                <a:gd name="connsiteY569" fmla="*/ 37852 h 342660"/>
                <a:gd name="connsiteX570" fmla="*/ 118232 w 145197"/>
                <a:gd name="connsiteY570" fmla="*/ 30897 h 342660"/>
                <a:gd name="connsiteX571" fmla="*/ 118156 w 145197"/>
                <a:gd name="connsiteY571" fmla="*/ 30150 h 342660"/>
                <a:gd name="connsiteX572" fmla="*/ 117613 w 145197"/>
                <a:gd name="connsiteY572" fmla="*/ 26459 h 342660"/>
                <a:gd name="connsiteX573" fmla="*/ 117593 w 145197"/>
                <a:gd name="connsiteY573" fmla="*/ 26326 h 342660"/>
                <a:gd name="connsiteX574" fmla="*/ 116755 w 145197"/>
                <a:gd name="connsiteY574" fmla="*/ 21150 h 342660"/>
                <a:gd name="connsiteX575" fmla="*/ 116641 w 145197"/>
                <a:gd name="connsiteY575" fmla="*/ 20564 h 342660"/>
                <a:gd name="connsiteX576" fmla="*/ 116051 w 145197"/>
                <a:gd name="connsiteY576" fmla="*/ 17990 h 342660"/>
                <a:gd name="connsiteX577" fmla="*/ 116003 w 145197"/>
                <a:gd name="connsiteY577" fmla="*/ 17772 h 342660"/>
                <a:gd name="connsiteX578" fmla="*/ 115098 w 145197"/>
                <a:gd name="connsiteY578" fmla="*/ 14214 h 342660"/>
                <a:gd name="connsiteX579" fmla="*/ 114545 w 145197"/>
                <a:gd name="connsiteY579" fmla="*/ 12672 h 342660"/>
                <a:gd name="connsiteX580" fmla="*/ 113717 w 145197"/>
                <a:gd name="connsiteY580" fmla="*/ 10855 h 342660"/>
                <a:gd name="connsiteX581" fmla="*/ 113641 w 145197"/>
                <a:gd name="connsiteY581" fmla="*/ 10694 h 342660"/>
                <a:gd name="connsiteX582" fmla="*/ 112450 w 145197"/>
                <a:gd name="connsiteY582" fmla="*/ 8243 h 342660"/>
                <a:gd name="connsiteX583" fmla="*/ 111774 w 145197"/>
                <a:gd name="connsiteY583" fmla="*/ 7079 h 342660"/>
                <a:gd name="connsiteX584" fmla="*/ 111164 w 145197"/>
                <a:gd name="connsiteY584" fmla="*/ 6190 h 342660"/>
                <a:gd name="connsiteX585" fmla="*/ 110183 w 145197"/>
                <a:gd name="connsiteY585" fmla="*/ 4988 h 342660"/>
                <a:gd name="connsiteX586" fmla="*/ 108859 w 145197"/>
                <a:gd name="connsiteY586" fmla="*/ 3635 h 342660"/>
                <a:gd name="connsiteX587" fmla="*/ 105640 w 145197"/>
                <a:gd name="connsiteY587" fmla="*/ 1506 h 342660"/>
                <a:gd name="connsiteX588" fmla="*/ 105173 w 145197"/>
                <a:gd name="connsiteY588" fmla="*/ 1335 h 342660"/>
                <a:gd name="connsiteX589" fmla="*/ 106802 w 145197"/>
                <a:gd name="connsiteY589" fmla="*/ 2149 h 342660"/>
                <a:gd name="connsiteX590" fmla="*/ 105830 w 145197"/>
                <a:gd name="connsiteY590" fmla="*/ 1534 h 342660"/>
                <a:gd name="connsiteX591" fmla="*/ 102744 w 145197"/>
                <a:gd name="connsiteY591" fmla="*/ 285 h 342660"/>
                <a:gd name="connsiteX592" fmla="*/ 102363 w 145197"/>
                <a:gd name="connsiteY592" fmla="*/ 209 h 342660"/>
                <a:gd name="connsiteX593" fmla="*/ 103058 w 145197"/>
                <a:gd name="connsiteY593" fmla="*/ 380 h 342660"/>
                <a:gd name="connsiteX594" fmla="*/ 102373 w 145197"/>
                <a:gd name="connsiteY594" fmla="*/ 181 h 342660"/>
                <a:gd name="connsiteX595" fmla="*/ 100334 w 145197"/>
                <a:gd name="connsiteY595" fmla="*/ -150 h 342660"/>
                <a:gd name="connsiteX596" fmla="*/ 99839 w 145197"/>
                <a:gd name="connsiteY596" fmla="*/ -179 h 342660"/>
                <a:gd name="connsiteX597" fmla="*/ 101972 w 145197"/>
                <a:gd name="connsiteY597" fmla="*/ 190 h 342660"/>
                <a:gd name="connsiteX598" fmla="*/ 101496 w 145197"/>
                <a:gd name="connsiteY598" fmla="*/ 39 h 342660"/>
                <a:gd name="connsiteX599" fmla="*/ 98896 w 145197"/>
                <a:gd name="connsiteY599" fmla="*/ -330 h 342660"/>
                <a:gd name="connsiteX600" fmla="*/ 98496 w 145197"/>
                <a:gd name="connsiteY600" fmla="*/ -330 h 342660"/>
                <a:gd name="connsiteX601" fmla="*/ 96324 w 145197"/>
                <a:gd name="connsiteY601" fmla="*/ -65 h 342660"/>
                <a:gd name="connsiteX602" fmla="*/ 95924 w 145197"/>
                <a:gd name="connsiteY602" fmla="*/ 39 h 342660"/>
                <a:gd name="connsiteX603" fmla="*/ 94429 w 145197"/>
                <a:gd name="connsiteY603" fmla="*/ 550 h 342660"/>
                <a:gd name="connsiteX604" fmla="*/ 93933 w 145197"/>
                <a:gd name="connsiteY604" fmla="*/ 777 h 342660"/>
                <a:gd name="connsiteX605" fmla="*/ 93581 w 145197"/>
                <a:gd name="connsiteY605" fmla="*/ 938 h 342660"/>
                <a:gd name="connsiteX606" fmla="*/ 92495 w 145197"/>
                <a:gd name="connsiteY606" fmla="*/ 1487 h 342660"/>
                <a:gd name="connsiteX607" fmla="*/ 91381 w 145197"/>
                <a:gd name="connsiteY607" fmla="*/ 2149 h 342660"/>
                <a:gd name="connsiteX608" fmla="*/ 90238 w 145197"/>
                <a:gd name="connsiteY608" fmla="*/ 2935 h 342660"/>
                <a:gd name="connsiteX609" fmla="*/ 89676 w 145197"/>
                <a:gd name="connsiteY609" fmla="*/ 3360 h 342660"/>
                <a:gd name="connsiteX610" fmla="*/ 87352 w 145197"/>
                <a:gd name="connsiteY610" fmla="*/ 5272 h 342660"/>
                <a:gd name="connsiteX611" fmla="*/ 86780 w 145197"/>
                <a:gd name="connsiteY611" fmla="*/ 5783 h 342660"/>
                <a:gd name="connsiteX612" fmla="*/ 84894 w 145197"/>
                <a:gd name="connsiteY612" fmla="*/ 7619 h 342660"/>
                <a:gd name="connsiteX613" fmla="*/ 84866 w 145197"/>
                <a:gd name="connsiteY613" fmla="*/ 7638 h 342660"/>
                <a:gd name="connsiteX614" fmla="*/ 81075 w 145197"/>
                <a:gd name="connsiteY614" fmla="*/ 11356 h 342660"/>
                <a:gd name="connsiteX615" fmla="*/ 80827 w 145197"/>
                <a:gd name="connsiteY615" fmla="*/ 11612 h 342660"/>
                <a:gd name="connsiteX616" fmla="*/ 78313 w 145197"/>
                <a:gd name="connsiteY616" fmla="*/ 14281 h 342660"/>
                <a:gd name="connsiteX617" fmla="*/ 78141 w 145197"/>
                <a:gd name="connsiteY617" fmla="*/ 14460 h 342660"/>
                <a:gd name="connsiteX618" fmla="*/ 73903 w 145197"/>
                <a:gd name="connsiteY618" fmla="*/ 19220 h 342660"/>
                <a:gd name="connsiteX619" fmla="*/ 73740 w 145197"/>
                <a:gd name="connsiteY619" fmla="*/ 19400 h 342660"/>
                <a:gd name="connsiteX620" fmla="*/ 71064 w 145197"/>
                <a:gd name="connsiteY620" fmla="*/ 22570 h 342660"/>
                <a:gd name="connsiteX621" fmla="*/ 70854 w 145197"/>
                <a:gd name="connsiteY621" fmla="*/ 22835 h 342660"/>
                <a:gd name="connsiteX622" fmla="*/ 66311 w 145197"/>
                <a:gd name="connsiteY622" fmla="*/ 28626 h 342660"/>
                <a:gd name="connsiteX623" fmla="*/ 66140 w 145197"/>
                <a:gd name="connsiteY623" fmla="*/ 28853 h 342660"/>
                <a:gd name="connsiteX624" fmla="*/ 63235 w 145197"/>
                <a:gd name="connsiteY624" fmla="*/ 32818 h 342660"/>
                <a:gd name="connsiteX625" fmla="*/ 63206 w 145197"/>
                <a:gd name="connsiteY625" fmla="*/ 32856 h 342660"/>
                <a:gd name="connsiteX626" fmla="*/ 59205 w 145197"/>
                <a:gd name="connsiteY626" fmla="*/ 38354 h 342660"/>
                <a:gd name="connsiteX627" fmla="*/ 59053 w 145197"/>
                <a:gd name="connsiteY627" fmla="*/ 38581 h 342660"/>
                <a:gd name="connsiteX628" fmla="*/ 56062 w 145197"/>
                <a:gd name="connsiteY628" fmla="*/ 42962 h 342660"/>
                <a:gd name="connsiteX629" fmla="*/ 56167 w 145197"/>
                <a:gd name="connsiteY629" fmla="*/ 42820 h 342660"/>
                <a:gd name="connsiteX630" fmla="*/ 52833 w 145197"/>
                <a:gd name="connsiteY630" fmla="*/ 47504 h 342660"/>
                <a:gd name="connsiteX631" fmla="*/ 52747 w 145197"/>
                <a:gd name="connsiteY631" fmla="*/ 47637 h 342660"/>
                <a:gd name="connsiteX632" fmla="*/ 49309 w 145197"/>
                <a:gd name="connsiteY632" fmla="*/ 52671 h 342660"/>
                <a:gd name="connsiteX633" fmla="*/ 49490 w 145197"/>
                <a:gd name="connsiteY633" fmla="*/ 52415 h 342660"/>
                <a:gd name="connsiteX634" fmla="*/ 45689 w 145197"/>
                <a:gd name="connsiteY634" fmla="*/ 57563 h 342660"/>
                <a:gd name="connsiteX635" fmla="*/ 45613 w 145197"/>
                <a:gd name="connsiteY635" fmla="*/ 57677 h 342660"/>
                <a:gd name="connsiteX636" fmla="*/ 41632 w 145197"/>
                <a:gd name="connsiteY636" fmla="*/ 63250 h 342660"/>
                <a:gd name="connsiteX637" fmla="*/ 41727 w 145197"/>
                <a:gd name="connsiteY637" fmla="*/ 63127 h 342660"/>
                <a:gd name="connsiteX638" fmla="*/ 37574 w 145197"/>
                <a:gd name="connsiteY638" fmla="*/ 68729 h 342660"/>
                <a:gd name="connsiteX639" fmla="*/ 37602 w 145197"/>
                <a:gd name="connsiteY639" fmla="*/ 68701 h 342660"/>
                <a:gd name="connsiteX640" fmla="*/ 31573 w 145197"/>
                <a:gd name="connsiteY640" fmla="*/ 76782 h 342660"/>
                <a:gd name="connsiteX641" fmla="*/ 31516 w 145197"/>
                <a:gd name="connsiteY641" fmla="*/ 76848 h 342660"/>
                <a:gd name="connsiteX642" fmla="*/ 27058 w 145197"/>
                <a:gd name="connsiteY642" fmla="*/ 82952 h 342660"/>
                <a:gd name="connsiteX643" fmla="*/ 27134 w 145197"/>
                <a:gd name="connsiteY643" fmla="*/ 82857 h 342660"/>
                <a:gd name="connsiteX644" fmla="*/ 20153 w 145197"/>
                <a:gd name="connsiteY644" fmla="*/ 92150 h 342660"/>
                <a:gd name="connsiteX645" fmla="*/ 20124 w 145197"/>
                <a:gd name="connsiteY645" fmla="*/ 92197 h 342660"/>
                <a:gd name="connsiteX646" fmla="*/ 16505 w 145197"/>
                <a:gd name="connsiteY646" fmla="*/ 97080 h 342660"/>
                <a:gd name="connsiteX647" fmla="*/ 16590 w 145197"/>
                <a:gd name="connsiteY647" fmla="*/ 96966 h 342660"/>
                <a:gd name="connsiteX648" fmla="*/ 12238 w 145197"/>
                <a:gd name="connsiteY648" fmla="*/ 102643 h 342660"/>
                <a:gd name="connsiteX649" fmla="*/ 12066 w 145197"/>
                <a:gd name="connsiteY649" fmla="*/ 102871 h 342660"/>
                <a:gd name="connsiteX650" fmla="*/ 9704 w 145197"/>
                <a:gd name="connsiteY650" fmla="*/ 106173 h 342660"/>
                <a:gd name="connsiteX651" fmla="*/ 9876 w 145197"/>
                <a:gd name="connsiteY651" fmla="*/ 105946 h 342660"/>
                <a:gd name="connsiteX652" fmla="*/ 7704 w 145197"/>
                <a:gd name="connsiteY652" fmla="*/ 108775 h 342660"/>
                <a:gd name="connsiteX653" fmla="*/ 7294 w 145197"/>
                <a:gd name="connsiteY653" fmla="*/ 109353 h 342660"/>
                <a:gd name="connsiteX654" fmla="*/ 5685 w 145197"/>
                <a:gd name="connsiteY654" fmla="*/ 111860 h 342660"/>
                <a:gd name="connsiteX655" fmla="*/ 5903 w 145197"/>
                <a:gd name="connsiteY655" fmla="*/ 111548 h 342660"/>
                <a:gd name="connsiteX656" fmla="*/ 4446 w 145197"/>
                <a:gd name="connsiteY656" fmla="*/ 113602 h 342660"/>
                <a:gd name="connsiteX657" fmla="*/ 4551 w 145197"/>
                <a:gd name="connsiteY657" fmla="*/ 113450 h 342660"/>
                <a:gd name="connsiteX658" fmla="*/ 2856 w 145197"/>
                <a:gd name="connsiteY658" fmla="*/ 115740 h 342660"/>
                <a:gd name="connsiteX659" fmla="*/ 2817 w 145197"/>
                <a:gd name="connsiteY659" fmla="*/ 115787 h 342660"/>
                <a:gd name="connsiteX660" fmla="*/ 2055 w 145197"/>
                <a:gd name="connsiteY660" fmla="*/ 116828 h 342660"/>
                <a:gd name="connsiteX661" fmla="*/ 2065 w 145197"/>
                <a:gd name="connsiteY661" fmla="*/ 116819 h 342660"/>
                <a:gd name="connsiteX662" fmla="*/ 1141 w 145197"/>
                <a:gd name="connsiteY662" fmla="*/ 118068 h 342660"/>
                <a:gd name="connsiteX663" fmla="*/ 1141 w 145197"/>
                <a:gd name="connsiteY663" fmla="*/ 118068 h 342660"/>
                <a:gd name="connsiteX664" fmla="*/ 2893 w 145197"/>
                <a:gd name="connsiteY664" fmla="*/ 129205 h 342660"/>
                <a:gd name="connsiteX665" fmla="*/ 14104 w 145197"/>
                <a:gd name="connsiteY665" fmla="*/ 127474 h 342660"/>
                <a:gd name="connsiteX666" fmla="*/ 15638 w 145197"/>
                <a:gd name="connsiteY666" fmla="*/ 122269 h 342660"/>
                <a:gd name="connsiteX667" fmla="*/ 15610 w 145197"/>
                <a:gd name="connsiteY667" fmla="*/ 121910 h 342660"/>
                <a:gd name="connsiteX668" fmla="*/ 15162 w 145197"/>
                <a:gd name="connsiteY668" fmla="*/ 124938 h 342660"/>
                <a:gd name="connsiteX669" fmla="*/ 15419 w 145197"/>
                <a:gd name="connsiteY669" fmla="*/ 124256 h 342660"/>
                <a:gd name="connsiteX670" fmla="*/ 15419 w 145197"/>
                <a:gd name="connsiteY670" fmla="*/ 124256 h 342660"/>
                <a:gd name="connsiteX671" fmla="*/ 11361 w 145197"/>
                <a:gd name="connsiteY671" fmla="*/ 115466 h 342660"/>
                <a:gd name="connsiteX672" fmla="*/ 9199 w 145197"/>
                <a:gd name="connsiteY672" fmla="*/ 115040 h 34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</a:cxnLst>
              <a:rect l="l" t="t" r="r" b="b"/>
              <a:pathLst>
                <a:path w="145197" h="342660">
                  <a:moveTo>
                    <a:pt x="9199" y="115040"/>
                  </a:moveTo>
                  <a:lnTo>
                    <a:pt x="8475" y="115021"/>
                  </a:lnTo>
                  <a:lnTo>
                    <a:pt x="11466" y="115759"/>
                  </a:lnTo>
                  <a:lnTo>
                    <a:pt x="11142" y="115598"/>
                  </a:lnTo>
                  <a:lnTo>
                    <a:pt x="11142" y="115598"/>
                  </a:lnTo>
                  <a:cubicBezTo>
                    <a:pt x="7151" y="113668"/>
                    <a:pt x="2351" y="115314"/>
                    <a:pt x="408" y="119279"/>
                  </a:cubicBezTo>
                  <a:cubicBezTo>
                    <a:pt x="-1535" y="123234"/>
                    <a:pt x="131" y="128013"/>
                    <a:pt x="4113" y="129934"/>
                  </a:cubicBezTo>
                  <a:cubicBezTo>
                    <a:pt x="7275" y="131467"/>
                    <a:pt x="11076" y="130776"/>
                    <a:pt x="13476" y="128221"/>
                  </a:cubicBezTo>
                  <a:lnTo>
                    <a:pt x="14543" y="127095"/>
                  </a:lnTo>
                  <a:lnTo>
                    <a:pt x="14419" y="127228"/>
                  </a:lnTo>
                  <a:lnTo>
                    <a:pt x="15333" y="126300"/>
                  </a:lnTo>
                  <a:lnTo>
                    <a:pt x="15905" y="125657"/>
                  </a:lnTo>
                  <a:lnTo>
                    <a:pt x="17676" y="123424"/>
                  </a:lnTo>
                  <a:lnTo>
                    <a:pt x="17581" y="123547"/>
                  </a:lnTo>
                  <a:lnTo>
                    <a:pt x="19191" y="121598"/>
                  </a:lnTo>
                  <a:lnTo>
                    <a:pt x="19486" y="121229"/>
                  </a:lnTo>
                  <a:lnTo>
                    <a:pt x="21248" y="118825"/>
                  </a:lnTo>
                  <a:lnTo>
                    <a:pt x="21010" y="119137"/>
                  </a:lnTo>
                  <a:lnTo>
                    <a:pt x="23258" y="116374"/>
                  </a:lnTo>
                  <a:lnTo>
                    <a:pt x="23201" y="116440"/>
                  </a:lnTo>
                  <a:lnTo>
                    <a:pt x="25792" y="113308"/>
                  </a:lnTo>
                  <a:lnTo>
                    <a:pt x="25925" y="113147"/>
                  </a:lnTo>
                  <a:lnTo>
                    <a:pt x="30354" y="107526"/>
                  </a:lnTo>
                  <a:lnTo>
                    <a:pt x="30345" y="107536"/>
                  </a:lnTo>
                  <a:lnTo>
                    <a:pt x="34117" y="102757"/>
                  </a:lnTo>
                  <a:lnTo>
                    <a:pt x="34250" y="102587"/>
                  </a:lnTo>
                  <a:lnTo>
                    <a:pt x="41222" y="93294"/>
                  </a:lnTo>
                  <a:lnTo>
                    <a:pt x="41222" y="93294"/>
                  </a:lnTo>
                  <a:lnTo>
                    <a:pt x="45756" y="87248"/>
                  </a:lnTo>
                  <a:lnTo>
                    <a:pt x="45765" y="87238"/>
                  </a:lnTo>
                  <a:lnTo>
                    <a:pt x="51795" y="79157"/>
                  </a:lnTo>
                  <a:lnTo>
                    <a:pt x="51814" y="79129"/>
                  </a:lnTo>
                  <a:lnTo>
                    <a:pt x="55967" y="73527"/>
                  </a:lnTo>
                  <a:lnTo>
                    <a:pt x="55976" y="73508"/>
                  </a:lnTo>
                  <a:lnTo>
                    <a:pt x="60034" y="67982"/>
                  </a:lnTo>
                  <a:lnTo>
                    <a:pt x="60034" y="67991"/>
                  </a:lnTo>
                  <a:lnTo>
                    <a:pt x="63835" y="62834"/>
                  </a:lnTo>
                  <a:lnTo>
                    <a:pt x="63939" y="62692"/>
                  </a:lnTo>
                  <a:lnTo>
                    <a:pt x="67444" y="57715"/>
                  </a:lnTo>
                  <a:lnTo>
                    <a:pt x="67435" y="57733"/>
                  </a:lnTo>
                  <a:lnTo>
                    <a:pt x="70759" y="53049"/>
                  </a:lnTo>
                  <a:lnTo>
                    <a:pt x="70768" y="53040"/>
                  </a:lnTo>
                  <a:lnTo>
                    <a:pt x="73836" y="48706"/>
                  </a:lnTo>
                  <a:lnTo>
                    <a:pt x="73769" y="48791"/>
                  </a:lnTo>
                  <a:lnTo>
                    <a:pt x="77760" y="43293"/>
                  </a:lnTo>
                  <a:lnTo>
                    <a:pt x="77636" y="43473"/>
                  </a:lnTo>
                  <a:lnTo>
                    <a:pt x="80627" y="39555"/>
                  </a:lnTo>
                  <a:lnTo>
                    <a:pt x="80560" y="39641"/>
                  </a:lnTo>
                  <a:lnTo>
                    <a:pt x="85104" y="33840"/>
                  </a:lnTo>
                  <a:lnTo>
                    <a:pt x="84894" y="34105"/>
                  </a:lnTo>
                  <a:lnTo>
                    <a:pt x="87571" y="30935"/>
                  </a:lnTo>
                  <a:lnTo>
                    <a:pt x="87419" y="31115"/>
                  </a:lnTo>
                  <a:lnTo>
                    <a:pt x="91657" y="26355"/>
                  </a:lnTo>
                  <a:lnTo>
                    <a:pt x="91647" y="26364"/>
                  </a:lnTo>
                  <a:lnTo>
                    <a:pt x="94086" y="23630"/>
                  </a:lnTo>
                  <a:lnTo>
                    <a:pt x="93686" y="24055"/>
                  </a:lnTo>
                  <a:lnTo>
                    <a:pt x="97477" y="20337"/>
                  </a:lnTo>
                  <a:lnTo>
                    <a:pt x="97457" y="20365"/>
                  </a:lnTo>
                  <a:lnTo>
                    <a:pt x="99343" y="18529"/>
                  </a:lnTo>
                  <a:lnTo>
                    <a:pt x="98772" y="19040"/>
                  </a:lnTo>
                  <a:lnTo>
                    <a:pt x="101096" y="17129"/>
                  </a:lnTo>
                  <a:lnTo>
                    <a:pt x="100544" y="17554"/>
                  </a:lnTo>
                  <a:lnTo>
                    <a:pt x="101678" y="16760"/>
                  </a:lnTo>
                  <a:lnTo>
                    <a:pt x="100572" y="17422"/>
                  </a:lnTo>
                  <a:lnTo>
                    <a:pt x="101658" y="16873"/>
                  </a:lnTo>
                  <a:lnTo>
                    <a:pt x="101315" y="17044"/>
                  </a:lnTo>
                  <a:lnTo>
                    <a:pt x="101811" y="16816"/>
                  </a:lnTo>
                  <a:lnTo>
                    <a:pt x="100306" y="17337"/>
                  </a:lnTo>
                  <a:lnTo>
                    <a:pt x="100706" y="17242"/>
                  </a:lnTo>
                  <a:lnTo>
                    <a:pt x="98534" y="17507"/>
                  </a:lnTo>
                  <a:lnTo>
                    <a:pt x="98925" y="17507"/>
                  </a:lnTo>
                  <a:lnTo>
                    <a:pt x="97982" y="17460"/>
                  </a:lnTo>
                  <a:lnTo>
                    <a:pt x="98487" y="17507"/>
                  </a:lnTo>
                  <a:lnTo>
                    <a:pt x="98972" y="17545"/>
                  </a:lnTo>
                  <a:lnTo>
                    <a:pt x="99467" y="17573"/>
                  </a:lnTo>
                  <a:lnTo>
                    <a:pt x="97429" y="17233"/>
                  </a:lnTo>
                  <a:lnTo>
                    <a:pt x="98124" y="17431"/>
                  </a:lnTo>
                  <a:lnTo>
                    <a:pt x="96753" y="16921"/>
                  </a:lnTo>
                  <a:lnTo>
                    <a:pt x="97105" y="17081"/>
                  </a:lnTo>
                  <a:lnTo>
                    <a:pt x="96096" y="16523"/>
                  </a:lnTo>
                  <a:lnTo>
                    <a:pt x="97058" y="17148"/>
                  </a:lnTo>
                  <a:lnTo>
                    <a:pt x="97153" y="17204"/>
                  </a:lnTo>
                  <a:lnTo>
                    <a:pt x="97572" y="17460"/>
                  </a:lnTo>
                  <a:lnTo>
                    <a:pt x="95581" y="15776"/>
                  </a:lnTo>
                  <a:lnTo>
                    <a:pt x="96829" y="17195"/>
                  </a:lnTo>
                  <a:lnTo>
                    <a:pt x="95734" y="15643"/>
                  </a:lnTo>
                  <a:lnTo>
                    <a:pt x="96258" y="16589"/>
                  </a:lnTo>
                  <a:lnTo>
                    <a:pt x="96010" y="16097"/>
                  </a:lnTo>
                  <a:lnTo>
                    <a:pt x="97191" y="18548"/>
                  </a:lnTo>
                  <a:lnTo>
                    <a:pt x="96944" y="17990"/>
                  </a:lnTo>
                  <a:lnTo>
                    <a:pt x="97696" y="19844"/>
                  </a:lnTo>
                  <a:lnTo>
                    <a:pt x="97258" y="18472"/>
                  </a:lnTo>
                  <a:lnTo>
                    <a:pt x="98077" y="22049"/>
                  </a:lnTo>
                  <a:lnTo>
                    <a:pt x="98077" y="22059"/>
                  </a:lnTo>
                  <a:lnTo>
                    <a:pt x="98667" y="24633"/>
                  </a:lnTo>
                  <a:lnTo>
                    <a:pt x="98553" y="24046"/>
                  </a:lnTo>
                  <a:lnTo>
                    <a:pt x="99391" y="29222"/>
                  </a:lnTo>
                  <a:lnTo>
                    <a:pt x="99343" y="28862"/>
                  </a:lnTo>
                  <a:lnTo>
                    <a:pt x="99782" y="32553"/>
                  </a:lnTo>
                  <a:lnTo>
                    <a:pt x="99734" y="32042"/>
                  </a:lnTo>
                  <a:lnTo>
                    <a:pt x="100172" y="38997"/>
                  </a:lnTo>
                  <a:lnTo>
                    <a:pt x="100172" y="39006"/>
                  </a:lnTo>
                  <a:lnTo>
                    <a:pt x="100458" y="43587"/>
                  </a:lnTo>
                  <a:lnTo>
                    <a:pt x="100449" y="43113"/>
                  </a:lnTo>
                  <a:lnTo>
                    <a:pt x="100515" y="49255"/>
                  </a:lnTo>
                  <a:lnTo>
                    <a:pt x="100525" y="49595"/>
                  </a:lnTo>
                  <a:lnTo>
                    <a:pt x="100744" y="54052"/>
                  </a:lnTo>
                  <a:lnTo>
                    <a:pt x="100753" y="54260"/>
                  </a:lnTo>
                  <a:lnTo>
                    <a:pt x="101068" y="58717"/>
                  </a:lnTo>
                  <a:lnTo>
                    <a:pt x="101087" y="58926"/>
                  </a:lnTo>
                  <a:lnTo>
                    <a:pt x="101525" y="63581"/>
                  </a:lnTo>
                  <a:lnTo>
                    <a:pt x="101572" y="64007"/>
                  </a:lnTo>
                  <a:lnTo>
                    <a:pt x="102239" y="68710"/>
                  </a:lnTo>
                  <a:lnTo>
                    <a:pt x="102220" y="68616"/>
                  </a:lnTo>
                  <a:lnTo>
                    <a:pt x="102858" y="73527"/>
                  </a:lnTo>
                  <a:lnTo>
                    <a:pt x="102925" y="73934"/>
                  </a:lnTo>
                  <a:lnTo>
                    <a:pt x="103782" y="78835"/>
                  </a:lnTo>
                  <a:lnTo>
                    <a:pt x="103754" y="78674"/>
                  </a:lnTo>
                  <a:lnTo>
                    <a:pt x="104544" y="83671"/>
                  </a:lnTo>
                  <a:lnTo>
                    <a:pt x="104630" y="84134"/>
                  </a:lnTo>
                  <a:lnTo>
                    <a:pt x="105659" y="89055"/>
                  </a:lnTo>
                  <a:lnTo>
                    <a:pt x="105602" y="88743"/>
                  </a:lnTo>
                  <a:lnTo>
                    <a:pt x="106897" y="96228"/>
                  </a:lnTo>
                  <a:lnTo>
                    <a:pt x="106906" y="96285"/>
                  </a:lnTo>
                  <a:lnTo>
                    <a:pt x="107945" y="102010"/>
                  </a:lnTo>
                  <a:lnTo>
                    <a:pt x="107878" y="101565"/>
                  </a:lnTo>
                  <a:lnTo>
                    <a:pt x="109488" y="113942"/>
                  </a:lnTo>
                  <a:lnTo>
                    <a:pt x="109469" y="113743"/>
                  </a:lnTo>
                  <a:lnTo>
                    <a:pt x="110183" y="120292"/>
                  </a:lnTo>
                  <a:lnTo>
                    <a:pt x="110164" y="120131"/>
                  </a:lnTo>
                  <a:lnTo>
                    <a:pt x="111088" y="130237"/>
                  </a:lnTo>
                  <a:lnTo>
                    <a:pt x="111088" y="130161"/>
                  </a:lnTo>
                  <a:lnTo>
                    <a:pt x="111526" y="135413"/>
                  </a:lnTo>
                  <a:lnTo>
                    <a:pt x="111526" y="135489"/>
                  </a:lnTo>
                  <a:lnTo>
                    <a:pt x="112355" y="144573"/>
                  </a:lnTo>
                  <a:lnTo>
                    <a:pt x="112346" y="144431"/>
                  </a:lnTo>
                  <a:lnTo>
                    <a:pt x="112783" y="150222"/>
                  </a:lnTo>
                  <a:lnTo>
                    <a:pt x="112783" y="150251"/>
                  </a:lnTo>
                  <a:lnTo>
                    <a:pt x="113584" y="160555"/>
                  </a:lnTo>
                  <a:lnTo>
                    <a:pt x="113574" y="160300"/>
                  </a:lnTo>
                  <a:lnTo>
                    <a:pt x="113812" y="165079"/>
                  </a:lnTo>
                  <a:lnTo>
                    <a:pt x="113802" y="164871"/>
                  </a:lnTo>
                  <a:lnTo>
                    <a:pt x="114012" y="172573"/>
                  </a:lnTo>
                  <a:lnTo>
                    <a:pt x="114012" y="172412"/>
                  </a:lnTo>
                  <a:lnTo>
                    <a:pt x="114060" y="176869"/>
                  </a:lnTo>
                  <a:lnTo>
                    <a:pt x="114060" y="176765"/>
                  </a:lnTo>
                  <a:lnTo>
                    <a:pt x="114050" y="184118"/>
                  </a:lnTo>
                  <a:lnTo>
                    <a:pt x="114050" y="184014"/>
                  </a:lnTo>
                  <a:lnTo>
                    <a:pt x="113993" y="188329"/>
                  </a:lnTo>
                  <a:lnTo>
                    <a:pt x="114002" y="188745"/>
                  </a:lnTo>
                  <a:lnTo>
                    <a:pt x="114241" y="196126"/>
                  </a:lnTo>
                  <a:lnTo>
                    <a:pt x="114241" y="196287"/>
                  </a:lnTo>
                  <a:lnTo>
                    <a:pt x="114460" y="200744"/>
                  </a:lnTo>
                  <a:lnTo>
                    <a:pt x="114488" y="201141"/>
                  </a:lnTo>
                  <a:lnTo>
                    <a:pt x="115174" y="208626"/>
                  </a:lnTo>
                  <a:lnTo>
                    <a:pt x="115203" y="208853"/>
                  </a:lnTo>
                  <a:lnTo>
                    <a:pt x="115688" y="213083"/>
                  </a:lnTo>
                  <a:lnTo>
                    <a:pt x="115651" y="212601"/>
                  </a:lnTo>
                  <a:lnTo>
                    <a:pt x="116079" y="219433"/>
                  </a:lnTo>
                  <a:lnTo>
                    <a:pt x="116089" y="219575"/>
                  </a:lnTo>
                  <a:lnTo>
                    <a:pt x="116384" y="223293"/>
                  </a:lnTo>
                  <a:lnTo>
                    <a:pt x="116355" y="222697"/>
                  </a:lnTo>
                  <a:lnTo>
                    <a:pt x="116470" y="229690"/>
                  </a:lnTo>
                  <a:lnTo>
                    <a:pt x="116489" y="230145"/>
                  </a:lnTo>
                  <a:lnTo>
                    <a:pt x="116707" y="233532"/>
                  </a:lnTo>
                  <a:lnTo>
                    <a:pt x="116698" y="233428"/>
                  </a:lnTo>
                  <a:lnTo>
                    <a:pt x="116965" y="238462"/>
                  </a:lnTo>
                  <a:lnTo>
                    <a:pt x="116955" y="238141"/>
                  </a:lnTo>
                  <a:lnTo>
                    <a:pt x="117003" y="240696"/>
                  </a:lnTo>
                  <a:lnTo>
                    <a:pt x="117013" y="240857"/>
                  </a:lnTo>
                  <a:lnTo>
                    <a:pt x="117203" y="246014"/>
                  </a:lnTo>
                  <a:lnTo>
                    <a:pt x="117194" y="245512"/>
                  </a:lnTo>
                  <a:lnTo>
                    <a:pt x="117146" y="249032"/>
                  </a:lnTo>
                  <a:lnTo>
                    <a:pt x="117146" y="249099"/>
                  </a:lnTo>
                  <a:lnTo>
                    <a:pt x="117089" y="256082"/>
                  </a:lnTo>
                  <a:lnTo>
                    <a:pt x="117089" y="256148"/>
                  </a:lnTo>
                  <a:lnTo>
                    <a:pt x="117079" y="259640"/>
                  </a:lnTo>
                  <a:lnTo>
                    <a:pt x="117079" y="259479"/>
                  </a:lnTo>
                  <a:lnTo>
                    <a:pt x="116974" y="265469"/>
                  </a:lnTo>
                  <a:lnTo>
                    <a:pt x="116984" y="265270"/>
                  </a:lnTo>
                  <a:lnTo>
                    <a:pt x="116850" y="268639"/>
                  </a:lnTo>
                  <a:lnTo>
                    <a:pt x="116850" y="268611"/>
                  </a:lnTo>
                  <a:lnTo>
                    <a:pt x="116622" y="274184"/>
                  </a:lnTo>
                  <a:lnTo>
                    <a:pt x="116613" y="274345"/>
                  </a:lnTo>
                  <a:lnTo>
                    <a:pt x="116537" y="277534"/>
                  </a:lnTo>
                  <a:lnTo>
                    <a:pt x="116537" y="277591"/>
                  </a:lnTo>
                  <a:lnTo>
                    <a:pt x="116422" y="282966"/>
                  </a:lnTo>
                  <a:lnTo>
                    <a:pt x="116431" y="283448"/>
                  </a:lnTo>
                  <a:lnTo>
                    <a:pt x="116527" y="286571"/>
                  </a:lnTo>
                  <a:lnTo>
                    <a:pt x="116555" y="287101"/>
                  </a:lnTo>
                  <a:lnTo>
                    <a:pt x="116965" y="291955"/>
                  </a:lnTo>
                  <a:lnTo>
                    <a:pt x="117070" y="292769"/>
                  </a:lnTo>
                  <a:lnTo>
                    <a:pt x="117517" y="295362"/>
                  </a:lnTo>
                  <a:lnTo>
                    <a:pt x="117756" y="296393"/>
                  </a:lnTo>
                  <a:lnTo>
                    <a:pt x="118813" y="300084"/>
                  </a:lnTo>
                  <a:lnTo>
                    <a:pt x="118822" y="300084"/>
                  </a:lnTo>
                  <a:lnTo>
                    <a:pt x="119413" y="302156"/>
                  </a:lnTo>
                  <a:lnTo>
                    <a:pt x="119336" y="301863"/>
                  </a:lnTo>
                  <a:lnTo>
                    <a:pt x="120327" y="305743"/>
                  </a:lnTo>
                  <a:lnTo>
                    <a:pt x="120099" y="304541"/>
                  </a:lnTo>
                  <a:lnTo>
                    <a:pt x="120394" y="306868"/>
                  </a:lnTo>
                  <a:lnTo>
                    <a:pt x="120422" y="307124"/>
                  </a:lnTo>
                  <a:lnTo>
                    <a:pt x="120918" y="310341"/>
                  </a:lnTo>
                  <a:lnTo>
                    <a:pt x="120804" y="308969"/>
                  </a:lnTo>
                  <a:lnTo>
                    <a:pt x="120822" y="310956"/>
                  </a:lnTo>
                  <a:lnTo>
                    <a:pt x="120861" y="311695"/>
                  </a:lnTo>
                  <a:lnTo>
                    <a:pt x="121156" y="315063"/>
                  </a:lnTo>
                  <a:lnTo>
                    <a:pt x="121137" y="314836"/>
                  </a:lnTo>
                  <a:lnTo>
                    <a:pt x="121280" y="317117"/>
                  </a:lnTo>
                  <a:lnTo>
                    <a:pt x="121318" y="317533"/>
                  </a:lnTo>
                  <a:lnTo>
                    <a:pt x="121737" y="321422"/>
                  </a:lnTo>
                  <a:lnTo>
                    <a:pt x="121775" y="321735"/>
                  </a:lnTo>
                  <a:lnTo>
                    <a:pt x="122061" y="323835"/>
                  </a:lnTo>
                  <a:lnTo>
                    <a:pt x="122137" y="324252"/>
                  </a:lnTo>
                  <a:lnTo>
                    <a:pt x="122651" y="327052"/>
                  </a:lnTo>
                  <a:lnTo>
                    <a:pt x="122737" y="327469"/>
                  </a:lnTo>
                  <a:lnTo>
                    <a:pt x="123109" y="329078"/>
                  </a:lnTo>
                  <a:lnTo>
                    <a:pt x="123223" y="329532"/>
                  </a:lnTo>
                  <a:lnTo>
                    <a:pt x="123861" y="331812"/>
                  </a:lnTo>
                  <a:lnTo>
                    <a:pt x="124213" y="332834"/>
                  </a:lnTo>
                  <a:lnTo>
                    <a:pt x="124585" y="333752"/>
                  </a:lnTo>
                  <a:lnTo>
                    <a:pt x="124594" y="333790"/>
                  </a:lnTo>
                  <a:lnTo>
                    <a:pt x="125119" y="335048"/>
                  </a:lnTo>
                  <a:lnTo>
                    <a:pt x="125090" y="334982"/>
                  </a:lnTo>
                  <a:lnTo>
                    <a:pt x="125233" y="335361"/>
                  </a:lnTo>
                  <a:lnTo>
                    <a:pt x="124537" y="331935"/>
                  </a:lnTo>
                  <a:lnTo>
                    <a:pt x="124547" y="332238"/>
                  </a:lnTo>
                  <a:lnTo>
                    <a:pt x="125052" y="335162"/>
                  </a:lnTo>
                  <a:lnTo>
                    <a:pt x="125147" y="335465"/>
                  </a:lnTo>
                  <a:lnTo>
                    <a:pt x="125147" y="335465"/>
                  </a:lnTo>
                  <a:cubicBezTo>
                    <a:pt x="126899" y="340707"/>
                    <a:pt x="132595" y="343556"/>
                    <a:pt x="137882" y="341824"/>
                  </a:cubicBezTo>
                  <a:cubicBezTo>
                    <a:pt x="143168" y="340083"/>
                    <a:pt x="146025" y="334424"/>
                    <a:pt x="144283" y="329172"/>
                  </a:cubicBezTo>
                  <a:cubicBezTo>
                    <a:pt x="143816" y="327781"/>
                    <a:pt x="143054" y="326513"/>
                    <a:pt x="142044" y="325444"/>
                  </a:cubicBezTo>
                  <a:lnTo>
                    <a:pt x="141073" y="324431"/>
                  </a:lnTo>
                  <a:lnTo>
                    <a:pt x="141063" y="324412"/>
                  </a:lnTo>
                  <a:lnTo>
                    <a:pt x="140520" y="323845"/>
                  </a:lnTo>
                  <a:lnTo>
                    <a:pt x="140854" y="324214"/>
                  </a:lnTo>
                  <a:lnTo>
                    <a:pt x="139272" y="322378"/>
                  </a:lnTo>
                  <a:lnTo>
                    <a:pt x="139672" y="322880"/>
                  </a:lnTo>
                  <a:lnTo>
                    <a:pt x="138653" y="321545"/>
                  </a:lnTo>
                  <a:lnTo>
                    <a:pt x="138101" y="320873"/>
                  </a:lnTo>
                  <a:lnTo>
                    <a:pt x="136891" y="319530"/>
                  </a:lnTo>
                  <a:lnTo>
                    <a:pt x="137453" y="320211"/>
                  </a:lnTo>
                  <a:lnTo>
                    <a:pt x="136215" y="318583"/>
                  </a:lnTo>
                  <a:lnTo>
                    <a:pt x="136282" y="318669"/>
                  </a:lnTo>
                  <a:lnTo>
                    <a:pt x="134948" y="316861"/>
                  </a:lnTo>
                  <a:lnTo>
                    <a:pt x="135424" y="317561"/>
                  </a:lnTo>
                  <a:lnTo>
                    <a:pt x="133453" y="314363"/>
                  </a:lnTo>
                  <a:lnTo>
                    <a:pt x="133424" y="314325"/>
                  </a:lnTo>
                  <a:lnTo>
                    <a:pt x="131748" y="311628"/>
                  </a:lnTo>
                  <a:lnTo>
                    <a:pt x="131700" y="311552"/>
                  </a:lnTo>
                  <a:lnTo>
                    <a:pt x="128938" y="307190"/>
                  </a:lnTo>
                  <a:lnTo>
                    <a:pt x="128604" y="306708"/>
                  </a:lnTo>
                  <a:lnTo>
                    <a:pt x="126681" y="304039"/>
                  </a:lnTo>
                  <a:lnTo>
                    <a:pt x="126338" y="303594"/>
                  </a:lnTo>
                  <a:lnTo>
                    <a:pt x="123175" y="299686"/>
                  </a:lnTo>
                  <a:lnTo>
                    <a:pt x="122842" y="299289"/>
                  </a:lnTo>
                  <a:lnTo>
                    <a:pt x="120861" y="297094"/>
                  </a:lnTo>
                  <a:lnTo>
                    <a:pt x="120251" y="296459"/>
                  </a:lnTo>
                  <a:lnTo>
                    <a:pt x="116822" y="293261"/>
                  </a:lnTo>
                  <a:lnTo>
                    <a:pt x="116155" y="292693"/>
                  </a:lnTo>
                  <a:lnTo>
                    <a:pt x="114022" y="291018"/>
                  </a:lnTo>
                  <a:lnTo>
                    <a:pt x="113869" y="290905"/>
                  </a:lnTo>
                  <a:lnTo>
                    <a:pt x="110383" y="288274"/>
                  </a:lnTo>
                  <a:lnTo>
                    <a:pt x="110431" y="288312"/>
                  </a:lnTo>
                  <a:lnTo>
                    <a:pt x="108345" y="286732"/>
                  </a:lnTo>
                  <a:lnTo>
                    <a:pt x="108592" y="286921"/>
                  </a:lnTo>
                  <a:lnTo>
                    <a:pt x="105326" y="284271"/>
                  </a:lnTo>
                  <a:lnTo>
                    <a:pt x="105868" y="284745"/>
                  </a:lnTo>
                  <a:lnTo>
                    <a:pt x="103982" y="282975"/>
                  </a:lnTo>
                  <a:lnTo>
                    <a:pt x="103925" y="282928"/>
                  </a:lnTo>
                  <a:lnTo>
                    <a:pt x="100753" y="279985"/>
                  </a:lnTo>
                  <a:lnTo>
                    <a:pt x="101153" y="280382"/>
                  </a:lnTo>
                  <a:lnTo>
                    <a:pt x="99334" y="278490"/>
                  </a:lnTo>
                  <a:lnTo>
                    <a:pt x="99343" y="278509"/>
                  </a:lnTo>
                  <a:lnTo>
                    <a:pt x="96201" y="275235"/>
                  </a:lnTo>
                  <a:lnTo>
                    <a:pt x="96181" y="275216"/>
                  </a:lnTo>
                  <a:lnTo>
                    <a:pt x="94391" y="273361"/>
                  </a:lnTo>
                  <a:lnTo>
                    <a:pt x="93819" y="272822"/>
                  </a:lnTo>
                  <a:lnTo>
                    <a:pt x="90581" y="269973"/>
                  </a:lnTo>
                  <a:lnTo>
                    <a:pt x="89857" y="269396"/>
                  </a:lnTo>
                  <a:lnTo>
                    <a:pt x="87980" y="268043"/>
                  </a:lnTo>
                  <a:lnTo>
                    <a:pt x="86790" y="267295"/>
                  </a:lnTo>
                  <a:lnTo>
                    <a:pt x="82828" y="265223"/>
                  </a:lnTo>
                  <a:lnTo>
                    <a:pt x="81837" y="264769"/>
                  </a:lnTo>
                  <a:lnTo>
                    <a:pt x="80008" y="264050"/>
                  </a:lnTo>
                  <a:lnTo>
                    <a:pt x="79713" y="263946"/>
                  </a:lnTo>
                  <a:lnTo>
                    <a:pt x="76026" y="262630"/>
                  </a:lnTo>
                  <a:lnTo>
                    <a:pt x="74865" y="262299"/>
                  </a:lnTo>
                  <a:lnTo>
                    <a:pt x="73531" y="262006"/>
                  </a:lnTo>
                  <a:lnTo>
                    <a:pt x="74750" y="262356"/>
                  </a:lnTo>
                  <a:lnTo>
                    <a:pt x="71950" y="261343"/>
                  </a:lnTo>
                  <a:lnTo>
                    <a:pt x="71569" y="261211"/>
                  </a:lnTo>
                  <a:lnTo>
                    <a:pt x="70149" y="260766"/>
                  </a:lnTo>
                  <a:lnTo>
                    <a:pt x="71521" y="261315"/>
                  </a:lnTo>
                  <a:lnTo>
                    <a:pt x="68797" y="259981"/>
                  </a:lnTo>
                  <a:lnTo>
                    <a:pt x="68702" y="259933"/>
                  </a:lnTo>
                  <a:lnTo>
                    <a:pt x="67092" y="259167"/>
                  </a:lnTo>
                  <a:lnTo>
                    <a:pt x="67168" y="259205"/>
                  </a:lnTo>
                  <a:lnTo>
                    <a:pt x="64120" y="257719"/>
                  </a:lnTo>
                  <a:lnTo>
                    <a:pt x="65187" y="258325"/>
                  </a:lnTo>
                  <a:lnTo>
                    <a:pt x="63406" y="257161"/>
                  </a:lnTo>
                  <a:lnTo>
                    <a:pt x="62777" y="256782"/>
                  </a:lnTo>
                  <a:lnTo>
                    <a:pt x="59634" y="255051"/>
                  </a:lnTo>
                  <a:lnTo>
                    <a:pt x="60748" y="255770"/>
                  </a:lnTo>
                  <a:lnTo>
                    <a:pt x="59120" y="254549"/>
                  </a:lnTo>
                  <a:lnTo>
                    <a:pt x="58234" y="253972"/>
                  </a:lnTo>
                  <a:lnTo>
                    <a:pt x="55709" y="252486"/>
                  </a:lnTo>
                  <a:lnTo>
                    <a:pt x="55433" y="252325"/>
                  </a:lnTo>
                  <a:lnTo>
                    <a:pt x="54290" y="251710"/>
                  </a:lnTo>
                  <a:lnTo>
                    <a:pt x="53938" y="251521"/>
                  </a:lnTo>
                  <a:lnTo>
                    <a:pt x="52081" y="250612"/>
                  </a:lnTo>
                  <a:lnTo>
                    <a:pt x="51518" y="250357"/>
                  </a:lnTo>
                  <a:lnTo>
                    <a:pt x="50338" y="249855"/>
                  </a:lnTo>
                  <a:lnTo>
                    <a:pt x="50481" y="249922"/>
                  </a:lnTo>
                  <a:lnTo>
                    <a:pt x="48728" y="249155"/>
                  </a:lnTo>
                  <a:lnTo>
                    <a:pt x="47947" y="248853"/>
                  </a:lnTo>
                  <a:lnTo>
                    <a:pt x="46566" y="248389"/>
                  </a:lnTo>
                  <a:lnTo>
                    <a:pt x="44451" y="247916"/>
                  </a:lnTo>
                  <a:lnTo>
                    <a:pt x="40565" y="247499"/>
                  </a:lnTo>
                  <a:lnTo>
                    <a:pt x="40489" y="247490"/>
                  </a:lnTo>
                  <a:lnTo>
                    <a:pt x="38260" y="247272"/>
                  </a:lnTo>
                  <a:lnTo>
                    <a:pt x="38050" y="247253"/>
                  </a:lnTo>
                  <a:lnTo>
                    <a:pt x="33936" y="246932"/>
                  </a:lnTo>
                  <a:lnTo>
                    <a:pt x="34317" y="246969"/>
                  </a:lnTo>
                  <a:lnTo>
                    <a:pt x="32211" y="246723"/>
                  </a:lnTo>
                  <a:lnTo>
                    <a:pt x="32021" y="246704"/>
                  </a:lnTo>
                  <a:lnTo>
                    <a:pt x="29220" y="246430"/>
                  </a:lnTo>
                  <a:lnTo>
                    <a:pt x="29526" y="246468"/>
                  </a:lnTo>
                  <a:lnTo>
                    <a:pt x="24744" y="245853"/>
                  </a:lnTo>
                  <a:lnTo>
                    <a:pt x="24344" y="245805"/>
                  </a:lnTo>
                  <a:lnTo>
                    <a:pt x="21791" y="245578"/>
                  </a:lnTo>
                  <a:lnTo>
                    <a:pt x="22191" y="245626"/>
                  </a:lnTo>
                  <a:lnTo>
                    <a:pt x="18715" y="245181"/>
                  </a:lnTo>
                  <a:lnTo>
                    <a:pt x="18715" y="245181"/>
                  </a:lnTo>
                  <a:cubicBezTo>
                    <a:pt x="13409" y="244499"/>
                    <a:pt x="8542" y="248228"/>
                    <a:pt x="7856" y="253499"/>
                  </a:cubicBezTo>
                  <a:cubicBezTo>
                    <a:pt x="7189" y="258675"/>
                    <a:pt x="10780" y="263435"/>
                    <a:pt x="15971" y="264248"/>
                  </a:cubicBezTo>
                  <a:lnTo>
                    <a:pt x="19429" y="264788"/>
                  </a:lnTo>
                  <a:lnTo>
                    <a:pt x="20086" y="264863"/>
                  </a:lnTo>
                  <a:lnTo>
                    <a:pt x="22639" y="265090"/>
                  </a:lnTo>
                  <a:lnTo>
                    <a:pt x="22239" y="265043"/>
                  </a:lnTo>
                  <a:lnTo>
                    <a:pt x="27021" y="265658"/>
                  </a:lnTo>
                  <a:lnTo>
                    <a:pt x="26992" y="265658"/>
                  </a:lnTo>
                  <a:lnTo>
                    <a:pt x="29783" y="266027"/>
                  </a:lnTo>
                  <a:lnTo>
                    <a:pt x="29926" y="266037"/>
                  </a:lnTo>
                  <a:lnTo>
                    <a:pt x="32031" y="266292"/>
                  </a:lnTo>
                  <a:lnTo>
                    <a:pt x="32411" y="266321"/>
                  </a:lnTo>
                  <a:lnTo>
                    <a:pt x="36517" y="266642"/>
                  </a:lnTo>
                  <a:lnTo>
                    <a:pt x="36307" y="266624"/>
                  </a:lnTo>
                  <a:lnTo>
                    <a:pt x="38536" y="266850"/>
                  </a:lnTo>
                  <a:lnTo>
                    <a:pt x="38460" y="266841"/>
                  </a:lnTo>
                  <a:lnTo>
                    <a:pt x="42346" y="267257"/>
                  </a:lnTo>
                  <a:lnTo>
                    <a:pt x="40241" y="266794"/>
                  </a:lnTo>
                  <a:lnTo>
                    <a:pt x="41622" y="267267"/>
                  </a:lnTo>
                  <a:lnTo>
                    <a:pt x="40850" y="266964"/>
                  </a:lnTo>
                  <a:lnTo>
                    <a:pt x="42603" y="267731"/>
                  </a:lnTo>
                  <a:lnTo>
                    <a:pt x="42756" y="267797"/>
                  </a:lnTo>
                  <a:lnTo>
                    <a:pt x="43946" y="268289"/>
                  </a:lnTo>
                  <a:lnTo>
                    <a:pt x="43384" y="268033"/>
                  </a:lnTo>
                  <a:lnTo>
                    <a:pt x="45241" y="268951"/>
                  </a:lnTo>
                  <a:lnTo>
                    <a:pt x="44889" y="268762"/>
                  </a:lnTo>
                  <a:lnTo>
                    <a:pt x="46023" y="269387"/>
                  </a:lnTo>
                  <a:lnTo>
                    <a:pt x="45737" y="269226"/>
                  </a:lnTo>
                  <a:lnTo>
                    <a:pt x="48270" y="270711"/>
                  </a:lnTo>
                  <a:lnTo>
                    <a:pt x="47385" y="270125"/>
                  </a:lnTo>
                  <a:lnTo>
                    <a:pt x="49023" y="271336"/>
                  </a:lnTo>
                  <a:lnTo>
                    <a:pt x="50138" y="272055"/>
                  </a:lnTo>
                  <a:lnTo>
                    <a:pt x="53281" y="273787"/>
                  </a:lnTo>
                  <a:lnTo>
                    <a:pt x="52652" y="273408"/>
                  </a:lnTo>
                  <a:lnTo>
                    <a:pt x="54433" y="274572"/>
                  </a:lnTo>
                  <a:lnTo>
                    <a:pt x="55500" y="275178"/>
                  </a:lnTo>
                  <a:lnTo>
                    <a:pt x="58538" y="276664"/>
                  </a:lnTo>
                  <a:lnTo>
                    <a:pt x="58615" y="276701"/>
                  </a:lnTo>
                  <a:lnTo>
                    <a:pt x="60224" y="277468"/>
                  </a:lnTo>
                  <a:lnTo>
                    <a:pt x="60130" y="277420"/>
                  </a:lnTo>
                  <a:lnTo>
                    <a:pt x="62853" y="278755"/>
                  </a:lnTo>
                  <a:lnTo>
                    <a:pt x="64215" y="279304"/>
                  </a:lnTo>
                  <a:lnTo>
                    <a:pt x="65625" y="279748"/>
                  </a:lnTo>
                  <a:lnTo>
                    <a:pt x="65244" y="279616"/>
                  </a:lnTo>
                  <a:lnTo>
                    <a:pt x="68045" y="280628"/>
                  </a:lnTo>
                  <a:lnTo>
                    <a:pt x="69264" y="280988"/>
                  </a:lnTo>
                  <a:lnTo>
                    <a:pt x="70598" y="281281"/>
                  </a:lnTo>
                  <a:lnTo>
                    <a:pt x="69435" y="280950"/>
                  </a:lnTo>
                  <a:lnTo>
                    <a:pt x="73121" y="282256"/>
                  </a:lnTo>
                  <a:lnTo>
                    <a:pt x="72836" y="282152"/>
                  </a:lnTo>
                  <a:lnTo>
                    <a:pt x="74665" y="282871"/>
                  </a:lnTo>
                  <a:lnTo>
                    <a:pt x="73683" y="282417"/>
                  </a:lnTo>
                  <a:lnTo>
                    <a:pt x="77636" y="284499"/>
                  </a:lnTo>
                  <a:lnTo>
                    <a:pt x="76445" y="283761"/>
                  </a:lnTo>
                  <a:lnTo>
                    <a:pt x="78322" y="285114"/>
                  </a:lnTo>
                  <a:lnTo>
                    <a:pt x="77608" y="284546"/>
                  </a:lnTo>
                  <a:lnTo>
                    <a:pt x="80846" y="287394"/>
                  </a:lnTo>
                  <a:lnTo>
                    <a:pt x="80036" y="286581"/>
                  </a:lnTo>
                  <a:lnTo>
                    <a:pt x="81751" y="288501"/>
                  </a:lnTo>
                  <a:lnTo>
                    <a:pt x="81979" y="288738"/>
                  </a:lnTo>
                  <a:lnTo>
                    <a:pt x="85113" y="292003"/>
                  </a:lnTo>
                  <a:lnTo>
                    <a:pt x="84656" y="291492"/>
                  </a:lnTo>
                  <a:lnTo>
                    <a:pt x="86342" y="293507"/>
                  </a:lnTo>
                  <a:lnTo>
                    <a:pt x="87056" y="294283"/>
                  </a:lnTo>
                  <a:lnTo>
                    <a:pt x="90171" y="297283"/>
                  </a:lnTo>
                  <a:lnTo>
                    <a:pt x="90009" y="297131"/>
                  </a:lnTo>
                  <a:lnTo>
                    <a:pt x="91838" y="298977"/>
                  </a:lnTo>
                  <a:lnTo>
                    <a:pt x="92638" y="299705"/>
                  </a:lnTo>
                  <a:lnTo>
                    <a:pt x="95905" y="302355"/>
                  </a:lnTo>
                  <a:lnTo>
                    <a:pt x="96143" y="302544"/>
                  </a:lnTo>
                  <a:lnTo>
                    <a:pt x="98230" y="304124"/>
                  </a:lnTo>
                  <a:lnTo>
                    <a:pt x="98277" y="304162"/>
                  </a:lnTo>
                  <a:lnTo>
                    <a:pt x="101763" y="306783"/>
                  </a:lnTo>
                  <a:lnTo>
                    <a:pt x="101335" y="306443"/>
                  </a:lnTo>
                  <a:lnTo>
                    <a:pt x="103401" y="308193"/>
                  </a:lnTo>
                  <a:lnTo>
                    <a:pt x="103173" y="307985"/>
                  </a:lnTo>
                  <a:lnTo>
                    <a:pt x="106669" y="311117"/>
                  </a:lnTo>
                  <a:lnTo>
                    <a:pt x="105897" y="310351"/>
                  </a:lnTo>
                  <a:lnTo>
                    <a:pt x="107878" y="312556"/>
                  </a:lnTo>
                  <a:lnTo>
                    <a:pt x="107545" y="312168"/>
                  </a:lnTo>
                  <a:lnTo>
                    <a:pt x="110707" y="316076"/>
                  </a:lnTo>
                  <a:lnTo>
                    <a:pt x="110374" y="315640"/>
                  </a:lnTo>
                  <a:lnTo>
                    <a:pt x="112298" y="318309"/>
                  </a:lnTo>
                  <a:lnTo>
                    <a:pt x="111974" y="317827"/>
                  </a:lnTo>
                  <a:lnTo>
                    <a:pt x="114736" y="322179"/>
                  </a:lnTo>
                  <a:lnTo>
                    <a:pt x="114688" y="322113"/>
                  </a:lnTo>
                  <a:lnTo>
                    <a:pt x="116374" y="324810"/>
                  </a:lnTo>
                  <a:lnTo>
                    <a:pt x="116222" y="324555"/>
                  </a:lnTo>
                  <a:lnTo>
                    <a:pt x="118108" y="327791"/>
                  </a:lnTo>
                  <a:lnTo>
                    <a:pt x="118708" y="328709"/>
                  </a:lnTo>
                  <a:lnTo>
                    <a:pt x="120042" y="330516"/>
                  </a:lnTo>
                  <a:lnTo>
                    <a:pt x="120108" y="330611"/>
                  </a:lnTo>
                  <a:lnTo>
                    <a:pt x="121346" y="332238"/>
                  </a:lnTo>
                  <a:lnTo>
                    <a:pt x="121908" y="332920"/>
                  </a:lnTo>
                  <a:lnTo>
                    <a:pt x="123118" y="334263"/>
                  </a:lnTo>
                  <a:lnTo>
                    <a:pt x="122566" y="333591"/>
                  </a:lnTo>
                  <a:lnTo>
                    <a:pt x="123575" y="334925"/>
                  </a:lnTo>
                  <a:lnTo>
                    <a:pt x="123975" y="335418"/>
                  </a:lnTo>
                  <a:lnTo>
                    <a:pt x="125566" y="337253"/>
                  </a:lnTo>
                  <a:lnTo>
                    <a:pt x="125899" y="337622"/>
                  </a:lnTo>
                  <a:lnTo>
                    <a:pt x="126442" y="338190"/>
                  </a:lnTo>
                  <a:lnTo>
                    <a:pt x="126423" y="338181"/>
                  </a:lnTo>
                  <a:lnTo>
                    <a:pt x="127395" y="339193"/>
                  </a:lnTo>
                  <a:lnTo>
                    <a:pt x="127395" y="339193"/>
                  </a:lnTo>
                  <a:cubicBezTo>
                    <a:pt x="131214" y="343205"/>
                    <a:pt x="137586" y="343385"/>
                    <a:pt x="141634" y="339591"/>
                  </a:cubicBezTo>
                  <a:cubicBezTo>
                    <a:pt x="144483" y="336922"/>
                    <a:pt x="145512" y="332863"/>
                    <a:pt x="144283" y="329172"/>
                  </a:cubicBezTo>
                  <a:lnTo>
                    <a:pt x="144178" y="328879"/>
                  </a:lnTo>
                  <a:lnTo>
                    <a:pt x="144178" y="328879"/>
                  </a:lnTo>
                  <a:cubicBezTo>
                    <a:pt x="143302" y="326229"/>
                    <a:pt x="141349" y="324062"/>
                    <a:pt x="138787" y="322908"/>
                  </a:cubicBezTo>
                  <a:lnTo>
                    <a:pt x="138510" y="322785"/>
                  </a:lnTo>
                  <a:lnTo>
                    <a:pt x="143606" y="328094"/>
                  </a:lnTo>
                  <a:lnTo>
                    <a:pt x="143454" y="327715"/>
                  </a:lnTo>
                  <a:lnTo>
                    <a:pt x="143426" y="327649"/>
                  </a:lnTo>
                  <a:lnTo>
                    <a:pt x="142911" y="326390"/>
                  </a:lnTo>
                  <a:lnTo>
                    <a:pt x="142920" y="326428"/>
                  </a:lnTo>
                  <a:lnTo>
                    <a:pt x="142549" y="325510"/>
                  </a:lnTo>
                  <a:lnTo>
                    <a:pt x="142901" y="326532"/>
                  </a:lnTo>
                  <a:lnTo>
                    <a:pt x="142263" y="324252"/>
                  </a:lnTo>
                  <a:lnTo>
                    <a:pt x="142377" y="324706"/>
                  </a:lnTo>
                  <a:lnTo>
                    <a:pt x="142006" y="323097"/>
                  </a:lnTo>
                  <a:lnTo>
                    <a:pt x="142092" y="323513"/>
                  </a:lnTo>
                  <a:lnTo>
                    <a:pt x="141577" y="320722"/>
                  </a:lnTo>
                  <a:lnTo>
                    <a:pt x="141701" y="321574"/>
                  </a:lnTo>
                  <a:lnTo>
                    <a:pt x="141501" y="319473"/>
                  </a:lnTo>
                  <a:lnTo>
                    <a:pt x="141492" y="319340"/>
                  </a:lnTo>
                  <a:lnTo>
                    <a:pt x="141073" y="315451"/>
                  </a:lnTo>
                  <a:lnTo>
                    <a:pt x="141111" y="315868"/>
                  </a:lnTo>
                  <a:lnTo>
                    <a:pt x="140968" y="313587"/>
                  </a:lnTo>
                  <a:lnTo>
                    <a:pt x="140949" y="313360"/>
                  </a:lnTo>
                  <a:lnTo>
                    <a:pt x="140654" y="309991"/>
                  </a:lnTo>
                  <a:lnTo>
                    <a:pt x="140691" y="310739"/>
                  </a:lnTo>
                  <a:lnTo>
                    <a:pt x="140673" y="308761"/>
                  </a:lnTo>
                  <a:lnTo>
                    <a:pt x="140558" y="307389"/>
                  </a:lnTo>
                  <a:lnTo>
                    <a:pt x="140063" y="304162"/>
                  </a:lnTo>
                  <a:lnTo>
                    <a:pt x="140101" y="304418"/>
                  </a:lnTo>
                  <a:lnTo>
                    <a:pt x="139806" y="302090"/>
                  </a:lnTo>
                  <a:lnTo>
                    <a:pt x="139520" y="300670"/>
                  </a:lnTo>
                  <a:lnTo>
                    <a:pt x="138434" y="296819"/>
                  </a:lnTo>
                  <a:lnTo>
                    <a:pt x="138292" y="296346"/>
                  </a:lnTo>
                  <a:lnTo>
                    <a:pt x="137606" y="294302"/>
                  </a:lnTo>
                  <a:lnTo>
                    <a:pt x="137739" y="294718"/>
                  </a:lnTo>
                  <a:lnTo>
                    <a:pt x="136672" y="291028"/>
                  </a:lnTo>
                  <a:lnTo>
                    <a:pt x="136843" y="291709"/>
                  </a:lnTo>
                  <a:lnTo>
                    <a:pt x="136310" y="289145"/>
                  </a:lnTo>
                  <a:lnTo>
                    <a:pt x="136482" y="290309"/>
                  </a:lnTo>
                  <a:lnTo>
                    <a:pt x="136063" y="285454"/>
                  </a:lnTo>
                  <a:lnTo>
                    <a:pt x="136091" y="285984"/>
                  </a:lnTo>
                  <a:lnTo>
                    <a:pt x="135996" y="282862"/>
                  </a:lnTo>
                  <a:lnTo>
                    <a:pt x="136005" y="283354"/>
                  </a:lnTo>
                  <a:lnTo>
                    <a:pt x="136110" y="277979"/>
                  </a:lnTo>
                  <a:lnTo>
                    <a:pt x="136100" y="278310"/>
                  </a:lnTo>
                  <a:lnTo>
                    <a:pt x="136272" y="275121"/>
                  </a:lnTo>
                  <a:lnTo>
                    <a:pt x="136282" y="274989"/>
                  </a:lnTo>
                  <a:lnTo>
                    <a:pt x="136510" y="269415"/>
                  </a:lnTo>
                  <a:lnTo>
                    <a:pt x="136510" y="269387"/>
                  </a:lnTo>
                  <a:lnTo>
                    <a:pt x="136643" y="266018"/>
                  </a:lnTo>
                  <a:lnTo>
                    <a:pt x="136643" y="265819"/>
                  </a:lnTo>
                  <a:lnTo>
                    <a:pt x="136748" y="259820"/>
                  </a:lnTo>
                  <a:lnTo>
                    <a:pt x="136758" y="259659"/>
                  </a:lnTo>
                  <a:lnTo>
                    <a:pt x="136758" y="256177"/>
                  </a:lnTo>
                  <a:lnTo>
                    <a:pt x="136758" y="256101"/>
                  </a:lnTo>
                  <a:lnTo>
                    <a:pt x="136720" y="249117"/>
                  </a:lnTo>
                  <a:lnTo>
                    <a:pt x="136720" y="249051"/>
                  </a:lnTo>
                  <a:lnTo>
                    <a:pt x="136682" y="245541"/>
                  </a:lnTo>
                  <a:lnTo>
                    <a:pt x="136672" y="245304"/>
                  </a:lnTo>
                  <a:lnTo>
                    <a:pt x="136482" y="240147"/>
                  </a:lnTo>
                  <a:lnTo>
                    <a:pt x="136443" y="239598"/>
                  </a:lnTo>
                  <a:lnTo>
                    <a:pt x="136206" y="237052"/>
                  </a:lnTo>
                  <a:lnTo>
                    <a:pt x="136224" y="237270"/>
                  </a:lnTo>
                  <a:lnTo>
                    <a:pt x="135863" y="232245"/>
                  </a:lnTo>
                  <a:lnTo>
                    <a:pt x="135863" y="232321"/>
                  </a:lnTo>
                  <a:lnTo>
                    <a:pt x="135644" y="228924"/>
                  </a:lnTo>
                  <a:lnTo>
                    <a:pt x="135663" y="229378"/>
                  </a:lnTo>
                  <a:lnTo>
                    <a:pt x="135548" y="222395"/>
                  </a:lnTo>
                  <a:lnTo>
                    <a:pt x="135520" y="221808"/>
                  </a:lnTo>
                  <a:lnTo>
                    <a:pt x="135234" y="218089"/>
                  </a:lnTo>
                  <a:lnTo>
                    <a:pt x="135244" y="218231"/>
                  </a:lnTo>
                  <a:lnTo>
                    <a:pt x="134805" y="211389"/>
                  </a:lnTo>
                  <a:lnTo>
                    <a:pt x="134758" y="210907"/>
                  </a:lnTo>
                  <a:lnTo>
                    <a:pt x="134272" y="206677"/>
                  </a:lnTo>
                  <a:lnTo>
                    <a:pt x="134281" y="206781"/>
                  </a:lnTo>
                  <a:lnTo>
                    <a:pt x="133500" y="199305"/>
                  </a:lnTo>
                  <a:lnTo>
                    <a:pt x="133529" y="199618"/>
                  </a:lnTo>
                  <a:lnTo>
                    <a:pt x="133215" y="195161"/>
                  </a:lnTo>
                  <a:lnTo>
                    <a:pt x="133234" y="195397"/>
                  </a:lnTo>
                  <a:lnTo>
                    <a:pt x="132900" y="188016"/>
                  </a:lnTo>
                  <a:lnTo>
                    <a:pt x="132910" y="188348"/>
                  </a:lnTo>
                  <a:lnTo>
                    <a:pt x="132862" y="184042"/>
                  </a:lnTo>
                  <a:lnTo>
                    <a:pt x="132862" y="184146"/>
                  </a:lnTo>
                  <a:lnTo>
                    <a:pt x="132872" y="176794"/>
                  </a:lnTo>
                  <a:lnTo>
                    <a:pt x="132872" y="176481"/>
                  </a:lnTo>
                  <a:lnTo>
                    <a:pt x="132729" y="172024"/>
                  </a:lnTo>
                  <a:lnTo>
                    <a:pt x="132729" y="172062"/>
                  </a:lnTo>
                  <a:lnTo>
                    <a:pt x="132519" y="164360"/>
                  </a:lnTo>
                  <a:lnTo>
                    <a:pt x="132510" y="164151"/>
                  </a:lnTo>
                  <a:lnTo>
                    <a:pt x="132272" y="159373"/>
                  </a:lnTo>
                  <a:lnTo>
                    <a:pt x="132252" y="159117"/>
                  </a:lnTo>
                  <a:lnTo>
                    <a:pt x="131453" y="148812"/>
                  </a:lnTo>
                  <a:lnTo>
                    <a:pt x="131453" y="148831"/>
                  </a:lnTo>
                  <a:lnTo>
                    <a:pt x="131014" y="143040"/>
                  </a:lnTo>
                  <a:lnTo>
                    <a:pt x="131005" y="142898"/>
                  </a:lnTo>
                  <a:lnTo>
                    <a:pt x="130176" y="133804"/>
                  </a:lnTo>
                  <a:lnTo>
                    <a:pt x="130176" y="133880"/>
                  </a:lnTo>
                  <a:lnTo>
                    <a:pt x="129738" y="128628"/>
                  </a:lnTo>
                  <a:lnTo>
                    <a:pt x="129738" y="128553"/>
                  </a:lnTo>
                  <a:lnTo>
                    <a:pt x="128804" y="118446"/>
                  </a:lnTo>
                  <a:lnTo>
                    <a:pt x="128776" y="118163"/>
                  </a:lnTo>
                  <a:lnTo>
                    <a:pt x="127966" y="111624"/>
                  </a:lnTo>
                  <a:lnTo>
                    <a:pt x="127976" y="111633"/>
                  </a:lnTo>
                  <a:lnTo>
                    <a:pt x="126452" y="99247"/>
                  </a:lnTo>
                  <a:lnTo>
                    <a:pt x="126347" y="98575"/>
                  </a:lnTo>
                  <a:lnTo>
                    <a:pt x="125213" y="92869"/>
                  </a:lnTo>
                  <a:lnTo>
                    <a:pt x="125252" y="93067"/>
                  </a:lnTo>
                  <a:lnTo>
                    <a:pt x="123956" y="85592"/>
                  </a:lnTo>
                  <a:lnTo>
                    <a:pt x="123928" y="85450"/>
                  </a:lnTo>
                  <a:lnTo>
                    <a:pt x="122994" y="80520"/>
                  </a:lnTo>
                  <a:lnTo>
                    <a:pt x="123042" y="80804"/>
                  </a:lnTo>
                  <a:lnTo>
                    <a:pt x="122251" y="75807"/>
                  </a:lnTo>
                  <a:lnTo>
                    <a:pt x="122223" y="75637"/>
                  </a:lnTo>
                  <a:lnTo>
                    <a:pt x="121365" y="70735"/>
                  </a:lnTo>
                  <a:lnTo>
                    <a:pt x="121404" y="70962"/>
                  </a:lnTo>
                  <a:lnTo>
                    <a:pt x="120670" y="66070"/>
                  </a:lnTo>
                  <a:lnTo>
                    <a:pt x="120680" y="66146"/>
                  </a:lnTo>
                  <a:lnTo>
                    <a:pt x="120022" y="61443"/>
                  </a:lnTo>
                  <a:lnTo>
                    <a:pt x="120070" y="61859"/>
                  </a:lnTo>
                  <a:lnTo>
                    <a:pt x="119632" y="57203"/>
                  </a:lnTo>
                  <a:lnTo>
                    <a:pt x="119651" y="57421"/>
                  </a:lnTo>
                  <a:lnTo>
                    <a:pt x="119327" y="52964"/>
                  </a:lnTo>
                  <a:lnTo>
                    <a:pt x="119346" y="53163"/>
                  </a:lnTo>
                  <a:lnTo>
                    <a:pt x="119127" y="48706"/>
                  </a:lnTo>
                  <a:lnTo>
                    <a:pt x="119136" y="48905"/>
                  </a:lnTo>
                  <a:lnTo>
                    <a:pt x="118975" y="42763"/>
                  </a:lnTo>
                  <a:lnTo>
                    <a:pt x="118956" y="42432"/>
                  </a:lnTo>
                  <a:lnTo>
                    <a:pt x="118670" y="37843"/>
                  </a:lnTo>
                  <a:lnTo>
                    <a:pt x="118670" y="37852"/>
                  </a:lnTo>
                  <a:lnTo>
                    <a:pt x="118232" y="30897"/>
                  </a:lnTo>
                  <a:lnTo>
                    <a:pt x="118156" y="30150"/>
                  </a:lnTo>
                  <a:lnTo>
                    <a:pt x="117613" y="26459"/>
                  </a:lnTo>
                  <a:lnTo>
                    <a:pt x="117593" y="26326"/>
                  </a:lnTo>
                  <a:lnTo>
                    <a:pt x="116755" y="21150"/>
                  </a:lnTo>
                  <a:lnTo>
                    <a:pt x="116641" y="20564"/>
                  </a:lnTo>
                  <a:lnTo>
                    <a:pt x="116051" y="17990"/>
                  </a:lnTo>
                  <a:lnTo>
                    <a:pt x="116003" y="17772"/>
                  </a:lnTo>
                  <a:lnTo>
                    <a:pt x="115098" y="14214"/>
                  </a:lnTo>
                  <a:lnTo>
                    <a:pt x="114545" y="12672"/>
                  </a:lnTo>
                  <a:lnTo>
                    <a:pt x="113717" y="10855"/>
                  </a:lnTo>
                  <a:lnTo>
                    <a:pt x="113641" y="10694"/>
                  </a:lnTo>
                  <a:lnTo>
                    <a:pt x="112450" y="8243"/>
                  </a:lnTo>
                  <a:lnTo>
                    <a:pt x="111774" y="7079"/>
                  </a:lnTo>
                  <a:lnTo>
                    <a:pt x="111164" y="6190"/>
                  </a:lnTo>
                  <a:lnTo>
                    <a:pt x="110183" y="4988"/>
                  </a:lnTo>
                  <a:lnTo>
                    <a:pt x="108859" y="3635"/>
                  </a:lnTo>
                  <a:lnTo>
                    <a:pt x="105640" y="1506"/>
                  </a:lnTo>
                  <a:lnTo>
                    <a:pt x="105173" y="1335"/>
                  </a:lnTo>
                  <a:lnTo>
                    <a:pt x="106802" y="2149"/>
                  </a:lnTo>
                  <a:lnTo>
                    <a:pt x="105830" y="1534"/>
                  </a:lnTo>
                  <a:lnTo>
                    <a:pt x="102744" y="285"/>
                  </a:lnTo>
                  <a:lnTo>
                    <a:pt x="102363" y="209"/>
                  </a:lnTo>
                  <a:lnTo>
                    <a:pt x="103058" y="380"/>
                  </a:lnTo>
                  <a:lnTo>
                    <a:pt x="102373" y="181"/>
                  </a:lnTo>
                  <a:lnTo>
                    <a:pt x="100334" y="-150"/>
                  </a:lnTo>
                  <a:lnTo>
                    <a:pt x="99839" y="-179"/>
                  </a:lnTo>
                  <a:lnTo>
                    <a:pt x="101972" y="190"/>
                  </a:lnTo>
                  <a:lnTo>
                    <a:pt x="101496" y="39"/>
                  </a:lnTo>
                  <a:lnTo>
                    <a:pt x="98896" y="-330"/>
                  </a:lnTo>
                  <a:lnTo>
                    <a:pt x="98496" y="-330"/>
                  </a:lnTo>
                  <a:lnTo>
                    <a:pt x="96324" y="-65"/>
                  </a:lnTo>
                  <a:lnTo>
                    <a:pt x="95924" y="39"/>
                  </a:lnTo>
                  <a:lnTo>
                    <a:pt x="94429" y="550"/>
                  </a:lnTo>
                  <a:lnTo>
                    <a:pt x="93933" y="777"/>
                  </a:lnTo>
                  <a:lnTo>
                    <a:pt x="93581" y="938"/>
                  </a:lnTo>
                  <a:lnTo>
                    <a:pt x="92495" y="1487"/>
                  </a:lnTo>
                  <a:lnTo>
                    <a:pt x="91381" y="2149"/>
                  </a:lnTo>
                  <a:lnTo>
                    <a:pt x="90238" y="2935"/>
                  </a:lnTo>
                  <a:lnTo>
                    <a:pt x="89676" y="3360"/>
                  </a:lnTo>
                  <a:lnTo>
                    <a:pt x="87352" y="5272"/>
                  </a:lnTo>
                  <a:lnTo>
                    <a:pt x="86780" y="5783"/>
                  </a:lnTo>
                  <a:lnTo>
                    <a:pt x="84894" y="7619"/>
                  </a:lnTo>
                  <a:lnTo>
                    <a:pt x="84866" y="7638"/>
                  </a:lnTo>
                  <a:lnTo>
                    <a:pt x="81075" y="11356"/>
                  </a:lnTo>
                  <a:lnTo>
                    <a:pt x="80827" y="11612"/>
                  </a:lnTo>
                  <a:lnTo>
                    <a:pt x="78313" y="14281"/>
                  </a:lnTo>
                  <a:lnTo>
                    <a:pt x="78141" y="14460"/>
                  </a:lnTo>
                  <a:lnTo>
                    <a:pt x="73903" y="19220"/>
                  </a:lnTo>
                  <a:lnTo>
                    <a:pt x="73740" y="19400"/>
                  </a:lnTo>
                  <a:lnTo>
                    <a:pt x="71064" y="22570"/>
                  </a:lnTo>
                  <a:lnTo>
                    <a:pt x="70854" y="22835"/>
                  </a:lnTo>
                  <a:lnTo>
                    <a:pt x="66311" y="28626"/>
                  </a:lnTo>
                  <a:lnTo>
                    <a:pt x="66140" y="28853"/>
                  </a:lnTo>
                  <a:lnTo>
                    <a:pt x="63235" y="32818"/>
                  </a:lnTo>
                  <a:lnTo>
                    <a:pt x="63206" y="32856"/>
                  </a:lnTo>
                  <a:lnTo>
                    <a:pt x="59205" y="38354"/>
                  </a:lnTo>
                  <a:lnTo>
                    <a:pt x="59053" y="38581"/>
                  </a:lnTo>
                  <a:lnTo>
                    <a:pt x="56062" y="42962"/>
                  </a:lnTo>
                  <a:lnTo>
                    <a:pt x="56167" y="42820"/>
                  </a:lnTo>
                  <a:lnTo>
                    <a:pt x="52833" y="47504"/>
                  </a:lnTo>
                  <a:lnTo>
                    <a:pt x="52747" y="47637"/>
                  </a:lnTo>
                  <a:lnTo>
                    <a:pt x="49309" y="52671"/>
                  </a:lnTo>
                  <a:lnTo>
                    <a:pt x="49490" y="52415"/>
                  </a:lnTo>
                  <a:lnTo>
                    <a:pt x="45689" y="57563"/>
                  </a:lnTo>
                  <a:lnTo>
                    <a:pt x="45613" y="57677"/>
                  </a:lnTo>
                  <a:lnTo>
                    <a:pt x="41632" y="63250"/>
                  </a:lnTo>
                  <a:lnTo>
                    <a:pt x="41727" y="63127"/>
                  </a:lnTo>
                  <a:lnTo>
                    <a:pt x="37574" y="68729"/>
                  </a:lnTo>
                  <a:lnTo>
                    <a:pt x="37602" y="68701"/>
                  </a:lnTo>
                  <a:lnTo>
                    <a:pt x="31573" y="76782"/>
                  </a:lnTo>
                  <a:lnTo>
                    <a:pt x="31516" y="76848"/>
                  </a:lnTo>
                  <a:lnTo>
                    <a:pt x="27058" y="82952"/>
                  </a:lnTo>
                  <a:lnTo>
                    <a:pt x="27134" y="82857"/>
                  </a:lnTo>
                  <a:lnTo>
                    <a:pt x="20153" y="92150"/>
                  </a:lnTo>
                  <a:lnTo>
                    <a:pt x="20124" y="92197"/>
                  </a:lnTo>
                  <a:lnTo>
                    <a:pt x="16505" y="97080"/>
                  </a:lnTo>
                  <a:lnTo>
                    <a:pt x="16590" y="96966"/>
                  </a:lnTo>
                  <a:lnTo>
                    <a:pt x="12238" y="102643"/>
                  </a:lnTo>
                  <a:lnTo>
                    <a:pt x="12066" y="102871"/>
                  </a:lnTo>
                  <a:lnTo>
                    <a:pt x="9704" y="106173"/>
                  </a:lnTo>
                  <a:lnTo>
                    <a:pt x="9876" y="105946"/>
                  </a:lnTo>
                  <a:lnTo>
                    <a:pt x="7704" y="108775"/>
                  </a:lnTo>
                  <a:lnTo>
                    <a:pt x="7294" y="109353"/>
                  </a:lnTo>
                  <a:lnTo>
                    <a:pt x="5685" y="111860"/>
                  </a:lnTo>
                  <a:lnTo>
                    <a:pt x="5903" y="111548"/>
                  </a:lnTo>
                  <a:lnTo>
                    <a:pt x="4446" y="113602"/>
                  </a:lnTo>
                  <a:lnTo>
                    <a:pt x="4551" y="113450"/>
                  </a:lnTo>
                  <a:lnTo>
                    <a:pt x="2856" y="115740"/>
                  </a:lnTo>
                  <a:lnTo>
                    <a:pt x="2817" y="115787"/>
                  </a:lnTo>
                  <a:lnTo>
                    <a:pt x="2055" y="116828"/>
                  </a:lnTo>
                  <a:lnTo>
                    <a:pt x="2065" y="116819"/>
                  </a:lnTo>
                  <a:lnTo>
                    <a:pt x="1141" y="118068"/>
                  </a:lnTo>
                  <a:lnTo>
                    <a:pt x="1141" y="118068"/>
                  </a:lnTo>
                  <a:cubicBezTo>
                    <a:pt x="-1469" y="121616"/>
                    <a:pt x="-688" y="126613"/>
                    <a:pt x="2893" y="129205"/>
                  </a:cubicBezTo>
                  <a:cubicBezTo>
                    <a:pt x="6475" y="131808"/>
                    <a:pt x="11495" y="131032"/>
                    <a:pt x="14104" y="127474"/>
                  </a:cubicBezTo>
                  <a:cubicBezTo>
                    <a:pt x="15210" y="125969"/>
                    <a:pt x="15752" y="124124"/>
                    <a:pt x="15638" y="122269"/>
                  </a:cubicBezTo>
                  <a:lnTo>
                    <a:pt x="15610" y="121910"/>
                  </a:lnTo>
                  <a:lnTo>
                    <a:pt x="15162" y="124938"/>
                  </a:lnTo>
                  <a:lnTo>
                    <a:pt x="15419" y="124256"/>
                  </a:lnTo>
                  <a:lnTo>
                    <a:pt x="15419" y="124256"/>
                  </a:lnTo>
                  <a:cubicBezTo>
                    <a:pt x="16743" y="120717"/>
                    <a:pt x="14924" y="116781"/>
                    <a:pt x="11361" y="115466"/>
                  </a:cubicBezTo>
                  <a:cubicBezTo>
                    <a:pt x="10666" y="115210"/>
                    <a:pt x="9942" y="115068"/>
                    <a:pt x="9199" y="1150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218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72E56ADC-6BEA-76C4-AAEC-9C6FE58DBCFA}"/>
              </a:ext>
            </a:extLst>
          </p:cNvPr>
          <p:cNvSpPr txBox="1"/>
          <p:nvPr/>
        </p:nvSpPr>
        <p:spPr>
          <a:xfrm>
            <a:off x="884804" y="1509024"/>
            <a:ext cx="1600118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  )=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53E3A-0B21-E87E-1E1E-64A18C33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Joint Probability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55CD3914-1530-085D-AC2E-C54E2C392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8163" y="2934102"/>
            <a:ext cx="571500" cy="6096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D1C815B-7531-1A95-E21C-D0D5E69E2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0063" y="1562521"/>
            <a:ext cx="609600" cy="6477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3AFDE2B3-4804-1C47-4C19-24B42E5E2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1963" y="4229081"/>
            <a:ext cx="647700" cy="571500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FC55D3D2-CD1B-39C6-D112-4293DB251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8163" y="5557570"/>
            <a:ext cx="419100" cy="5461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E8A15AD-BE8B-1985-1ABF-659D6F32A6A9}"/>
              </a:ext>
            </a:extLst>
          </p:cNvPr>
          <p:cNvSpPr txBox="1"/>
          <p:nvPr/>
        </p:nvSpPr>
        <p:spPr>
          <a:xfrm>
            <a:off x="884804" y="2789008"/>
            <a:ext cx="1600118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  )=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3CFDCC-8A20-DA84-3363-2C63791C5184}"/>
              </a:ext>
            </a:extLst>
          </p:cNvPr>
          <p:cNvSpPr txBox="1"/>
          <p:nvPr/>
        </p:nvSpPr>
        <p:spPr>
          <a:xfrm>
            <a:off x="884804" y="4068992"/>
            <a:ext cx="1600118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  )=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F8ACF8-443A-7D00-7E15-B6AD136771B4}"/>
              </a:ext>
            </a:extLst>
          </p:cNvPr>
          <p:cNvSpPr txBox="1"/>
          <p:nvPr/>
        </p:nvSpPr>
        <p:spPr>
          <a:xfrm>
            <a:off x="884804" y="5348976"/>
            <a:ext cx="1600118" cy="754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p(        )=</a:t>
            </a:r>
          </a:p>
        </p:txBody>
      </p:sp>
    </p:spTree>
    <p:extLst>
      <p:ext uri="{BB962C8B-B14F-4D97-AF65-F5344CB8AC3E}">
        <p14:creationId xmlns:p14="http://schemas.microsoft.com/office/powerpoint/2010/main" val="330190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996-F8F4-6817-E2A3-475EEDF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3: very high, 2: high, 1: low, 0: wrong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1060938" y="2114990"/>
          <a:ext cx="8258907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0410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3238497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399107">
                <a:tc>
                  <a:txBody>
                    <a:bodyPr/>
                    <a:lstStyle/>
                    <a:p>
                      <a:r>
                        <a:rPr lang="en-US" sz="32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E. How is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F. How am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0618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F9677-91B0-2E41-4241-6DA17B30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996-F8F4-6817-E2A3-475EEDF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Context: Texas +2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1635369" y="1690688"/>
          <a:ext cx="8258907" cy="463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4255477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1488830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399107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37CBF-BD78-5A8B-5EA9-C01CCA99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996-F8F4-6817-E2A3-475EEDF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Context: Formal +1, Texas +2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797169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60078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1490334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7971694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60078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1490334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143E6-38CB-74EA-5664-F0DAC613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0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68152DB-8E37-5E0E-316E-D0A9ACE2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Language Model: Input and Output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5799BE3-2524-4674-A55C-4635DFC31C16}"/>
              </a:ext>
            </a:extLst>
          </p:cNvPr>
          <p:cNvSpPr/>
          <p:nvPr/>
        </p:nvSpPr>
        <p:spPr>
          <a:xfrm>
            <a:off x="3587259" y="2472101"/>
            <a:ext cx="2377440" cy="2377440"/>
          </a:xfrm>
          <a:prstGeom prst="rect">
            <a:avLst/>
          </a:prstGeom>
          <a:solidFill>
            <a:srgbClr val="000000">
              <a:alpha val="5000"/>
            </a:srgbClr>
          </a:solidFill>
          <a:ln w="30856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US" sz="7300">
                <a:solidFill>
                  <a:srgbClr val="000000"/>
                </a:solidFill>
              </a:rPr>
              <a:t>L M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545EEA3-F243-0FD4-06A8-22D08D390D00}"/>
              </a:ext>
            </a:extLst>
          </p:cNvPr>
          <p:cNvCxnSpPr>
            <a:cxnSpLocks/>
          </p:cNvCxnSpPr>
          <p:nvPr/>
        </p:nvCxnSpPr>
        <p:spPr>
          <a:xfrm>
            <a:off x="7028956" y="3623474"/>
            <a:ext cx="4924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25EF0D1F-D36F-B76D-F409-D2A8465BA032}"/>
              </a:ext>
            </a:extLst>
          </p:cNvPr>
          <p:cNvCxnSpPr>
            <a:cxnSpLocks/>
          </p:cNvCxnSpPr>
          <p:nvPr/>
        </p:nvCxnSpPr>
        <p:spPr>
          <a:xfrm>
            <a:off x="7028956" y="4846044"/>
            <a:ext cx="4924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33410B7-6158-0D6C-D630-F9879DA9998C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5964699" y="3659484"/>
            <a:ext cx="425520" cy="133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0A737B2F-10E8-AFDD-6D0A-293E116CDB5B}"/>
              </a:ext>
            </a:extLst>
          </p:cNvPr>
          <p:cNvCxnSpPr>
            <a:cxnSpLocks/>
          </p:cNvCxnSpPr>
          <p:nvPr/>
        </p:nvCxnSpPr>
        <p:spPr>
          <a:xfrm flipV="1">
            <a:off x="3173779" y="3659484"/>
            <a:ext cx="425520" cy="1337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3" name="Slide Number Placeholder 282">
            <a:extLst>
              <a:ext uri="{FF2B5EF4-FFF2-40B4-BE49-F238E27FC236}">
                <a16:creationId xmlns:a16="http://schemas.microsoft.com/office/drawing/2014/main" id="{A52C902F-4F2C-4FB8-C2DB-9C31A7E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C996-F8F4-6817-E2A3-475EEDF5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Aggregate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7254911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60078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73551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7254911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0641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60641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60078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73551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22DD129-D8BC-67FF-1CE5-79FF45AD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1E3BE2-24C3-B045-5611-592906388214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1403044"/>
          <a:ext cx="8876168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316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76316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83329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729750831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2072303774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7513B3-7807-24FE-8655-586179DBC863}"/>
              </a:ext>
            </a:extLst>
          </p:cNvPr>
          <p:cNvGraphicFramePr>
            <a:graphicFrameLocks noGrp="1"/>
          </p:cNvGraphicFramePr>
          <p:nvPr/>
        </p:nvGraphicFramePr>
        <p:xfrm>
          <a:off x="2110153" y="4084704"/>
          <a:ext cx="8876169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316">
                  <a:extLst>
                    <a:ext uri="{9D8B030D-6E8A-4147-A177-3AD203B41FA5}">
                      <a16:colId xmlns:a16="http://schemas.microsoft.com/office/drawing/2014/main" val="2130132152"/>
                    </a:ext>
                  </a:extLst>
                </a:gridCol>
                <a:gridCol w="1876316">
                  <a:extLst>
                    <a:ext uri="{9D8B030D-6E8A-4147-A177-3AD203B41FA5}">
                      <a16:colId xmlns:a16="http://schemas.microsoft.com/office/drawing/2014/main" val="1137391724"/>
                    </a:ext>
                  </a:extLst>
                </a:gridCol>
                <a:gridCol w="2783330">
                  <a:extLst>
                    <a:ext uri="{9D8B030D-6E8A-4147-A177-3AD203B41FA5}">
                      <a16:colId xmlns:a16="http://schemas.microsoft.com/office/drawing/2014/main" val="4070865498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517924242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233502369"/>
                    </a:ext>
                  </a:extLst>
                </a:gridCol>
                <a:gridCol w="780069">
                  <a:extLst>
                    <a:ext uri="{9D8B030D-6E8A-4147-A177-3AD203B41FA5}">
                      <a16:colId xmlns:a16="http://schemas.microsoft.com/office/drawing/2014/main" val="3571449058"/>
                    </a:ext>
                  </a:extLst>
                </a:gridCol>
              </a:tblGrid>
              <a:tr h="295687">
                <a:tc rowSpan="8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00B0F0"/>
                          </a:solidFill>
                        </a:rPr>
                        <a:t>!Formal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Texas</a:t>
                      </a:r>
                    </a:p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5104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5242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50766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32266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2800">
                          <a:solidFill>
                            <a:srgbClr val="FF0000"/>
                          </a:solidFill>
                        </a:rPr>
                        <a:t>!Texas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A. How are you?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40717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B. How do you do?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03314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C. Howdy?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457678"/>
                  </a:ext>
                </a:extLst>
              </a:tr>
              <a:tr h="295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D. How are you doing?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31050"/>
                  </a:ext>
                </a:extLst>
              </a:tr>
            </a:tbl>
          </a:graphicData>
        </a:graphic>
      </p:graphicFrame>
      <p:sp>
        <p:nvSpPr>
          <p:cNvPr id="41" name="ZoneTexte 40">
            <a:extLst>
              <a:ext uri="{FF2B5EF4-FFF2-40B4-BE49-F238E27FC236}">
                <a16:creationId xmlns:a16="http://schemas.microsoft.com/office/drawing/2014/main" id="{1750F782-9EF7-4733-A478-E0AFF1CE8990}"/>
              </a:ext>
            </a:extLst>
          </p:cNvPr>
          <p:cNvSpPr txBox="1"/>
          <p:nvPr/>
        </p:nvSpPr>
        <p:spPr>
          <a:xfrm>
            <a:off x="3402600" y="354570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0187576-0A1C-45C0-9054-0C3FCE36F9C2}"/>
              </a:ext>
            </a:extLst>
          </p:cNvPr>
          <p:cNvSpPr txBox="1"/>
          <p:nvPr/>
        </p:nvSpPr>
        <p:spPr>
          <a:xfrm>
            <a:off x="5353780" y="3715372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D33FA3-DD38-4F50-B3D2-3BC425B1686F}"/>
              </a:ext>
            </a:extLst>
          </p:cNvPr>
          <p:cNvSpPr txBox="1"/>
          <p:nvPr/>
        </p:nvSpPr>
        <p:spPr>
          <a:xfrm>
            <a:off x="5315080" y="504177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0D1946C-5E6F-4DBD-BE15-6A92A3894E6F}"/>
              </a:ext>
            </a:extLst>
          </p:cNvPr>
          <p:cNvSpPr txBox="1"/>
          <p:nvPr/>
        </p:nvSpPr>
        <p:spPr>
          <a:xfrm>
            <a:off x="5397700" y="2399010"/>
            <a:ext cx="418704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3E8588-2E72-48F5-83EC-4275A0777042}"/>
              </a:ext>
            </a:extLst>
          </p:cNvPr>
          <p:cNvSpPr txBox="1"/>
          <p:nvPr/>
        </p:nvSpPr>
        <p:spPr>
          <a:xfrm>
            <a:off x="5412290" y="6360090"/>
            <a:ext cx="301685" cy="369332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805516-B068-4AC9-A8A0-D245DE2CDC8E}"/>
              </a:ext>
            </a:extLst>
          </p:cNvPr>
          <p:cNvSpPr txBox="1"/>
          <p:nvPr/>
        </p:nvSpPr>
        <p:spPr>
          <a:xfrm>
            <a:off x="3387840" y="6236525"/>
            <a:ext cx="534121" cy="5078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</a:rPr>
              <a:t>19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AC03E1-BC9D-46F6-A829-F0ADB3D92034}"/>
              </a:ext>
            </a:extLst>
          </p:cNvPr>
          <p:cNvSpPr txBox="1"/>
          <p:nvPr/>
        </p:nvSpPr>
        <p:spPr>
          <a:xfrm>
            <a:off x="1261833" y="6158856"/>
            <a:ext cx="562975" cy="53860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9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199" name="Title 198">
            <a:extLst>
              <a:ext uri="{FF2B5EF4-FFF2-40B4-BE49-F238E27FC236}">
                <a16:creationId xmlns:a16="http://schemas.microsoft.com/office/drawing/2014/main" id="{72142B6F-8FFD-A479-E33A-0627E477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5" y="274743"/>
            <a:ext cx="10515600" cy="567315"/>
          </a:xfrm>
        </p:spPr>
        <p:txBody>
          <a:bodyPr>
            <a:normAutofit fontScale="90000"/>
          </a:bodyPr>
          <a:lstStyle/>
          <a:p>
            <a:r>
              <a:rPr lang="en-US"/>
              <a:t>Joint probability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822476E-99B3-07D9-BFE1-4955FEC9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6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f339653-0c01-4318-ae97-7b543795deb4" xsi:nil="true"/>
    <LikesCount xmlns="http://schemas.microsoft.com/sharepoint/v3" xsi:nil="true"/>
    <Instructor xmlns="808fd839-170a-44a4-85e4-5aff044f8a2d" xsi:nil="true"/>
    <Ratings xmlns="http://schemas.microsoft.com/sharepoint/v3" xsi:nil="true"/>
    <lcf76f155ced4ddcb4097134ff3c332f xmlns="808fd839-170a-44a4-85e4-5aff044f8a2d">
      <Terms xmlns="http://schemas.microsoft.com/office/infopath/2007/PartnerControls"/>
    </lcf76f155ced4ddcb4097134ff3c332f>
    <LikedBy xmlns="http://schemas.microsoft.com/sharepoint/v3">
      <UserInfo>
        <DisplayName/>
        <AccountId xsi:nil="true"/>
        <AccountType/>
      </UserInfo>
    </LikedBy>
    <Program_x0020_Affiliation xmlns="808fd839-170a-44a4-85e4-5aff044f8a2d">MS-EE</Program_x0020_Affiliation>
    <RatedBy xmlns="http://schemas.microsoft.com/sharepoint/v3">
      <UserInfo>
        <DisplayName/>
        <AccountId xsi:nil="true"/>
        <AccountType/>
      </UserInfo>
    </RatedBy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D1C97D5F27A942A6ECCDFB95DF13FE" ma:contentTypeVersion="26" ma:contentTypeDescription="Create a new document." ma:contentTypeScope="" ma:versionID="9e6a3a7b4fb9f8f917417f476f40303e">
  <xsd:schema xmlns:xsd="http://www.w3.org/2001/XMLSchema" xmlns:xs="http://www.w3.org/2001/XMLSchema" xmlns:p="http://schemas.microsoft.com/office/2006/metadata/properties" xmlns:ns1="http://schemas.microsoft.com/sharepoint/v3" xmlns:ns2="808fd839-170a-44a4-85e4-5aff044f8a2d" xmlns:ns3="9f339653-0c01-4318-ae97-7b543795deb4" targetNamespace="http://schemas.microsoft.com/office/2006/metadata/properties" ma:root="true" ma:fieldsID="870ad7e9e8b8d606b6943cd501d3d7d1" ns1:_="" ns2:_="" ns3:_="">
    <xsd:import namespace="http://schemas.microsoft.com/sharepoint/v3"/>
    <xsd:import namespace="808fd839-170a-44a4-85e4-5aff044f8a2d"/>
    <xsd:import namespace="9f339653-0c01-4318-ae97-7b543795de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Instructor" minOccurs="0"/>
                <xsd:element ref="ns2:Program_x0020_Affiliation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25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26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2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2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29" nillable="true" ma:displayName="Number of Likes" ma:internalName="LikesCount">
      <xsd:simpleType>
        <xsd:restriction base="dms:Unknown"/>
      </xsd:simpleType>
    </xsd:element>
    <xsd:element name="LikedBy" ma:index="3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fd839-170a-44a4-85e4-5aff044f8a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Instructor" ma:index="10" nillable="true" ma:displayName="Instructor" ma:format="Dropdown" ma:internalName="Instructor">
      <xsd:simpleType>
        <xsd:restriction base="dms:Text">
          <xsd:maxLength value="255"/>
        </xsd:restriction>
      </xsd:simpleType>
    </xsd:element>
    <xsd:element name="Program_x0020_Affiliation" ma:index="11" nillable="true" ma:displayName="Program Affiliation" ma:default="MS-EE" ma:format="Dropdown" ma:internalName="Program_x0020_Affiliation">
      <xsd:simpleType>
        <xsd:restriction base="dms:Choice">
          <xsd:enumeration value="MS-EE"/>
          <xsd:enumeration value="MS-DS"/>
          <xsd:enumeration value="ME-EM"/>
          <xsd:enumeration value="Non-Credit"/>
          <xsd:enumeration value="MS-CS"/>
        </xsd:restriction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39653-0c01-4318-ae97-7b543795de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7af0b387-c937-4d03-a801-ab4615f1d031}" ma:internalName="TaxCatchAll" ma:showField="CatchAllData" ma:web="9f339653-0c01-4318-ae97-7b543795de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8A44E3-96B0-447D-A41B-CE58A9F897FD}">
  <ds:schemaRefs>
    <ds:schemaRef ds:uri="http://schemas.microsoft.com/office/2006/metadata/properties"/>
    <ds:schemaRef ds:uri="http://schemas.microsoft.com/office/infopath/2007/PartnerControls"/>
    <ds:schemaRef ds:uri="9f339653-0c01-4318-ae97-7b543795deb4"/>
    <ds:schemaRef ds:uri="http://schemas.microsoft.com/sharepoint/v3"/>
    <ds:schemaRef ds:uri="808fd839-170a-44a4-85e4-5aff044f8a2d"/>
  </ds:schemaRefs>
</ds:datastoreItem>
</file>

<file path=customXml/itemProps2.xml><?xml version="1.0" encoding="utf-8"?>
<ds:datastoreItem xmlns:ds="http://schemas.openxmlformats.org/officeDocument/2006/customXml" ds:itemID="{583A6D07-DE34-4ABD-B5C4-A4F3C71A6C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E2B19-7985-4BEF-B530-A8376A01EC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8fd839-170a-44a4-85e4-5aff044f8a2d"/>
    <ds:schemaRef ds:uri="9f339653-0c01-4318-ae97-7b543795de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2052</Words>
  <Application>Microsoft Macintosh PowerPoint</Application>
  <PresentationFormat>Widescreen</PresentationFormat>
  <Paragraphs>1000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Probability</vt:lpstr>
      <vt:lpstr>Probabilities</vt:lpstr>
      <vt:lpstr>1: Correct, 0: Incorrect</vt:lpstr>
      <vt:lpstr>3: very high, 2: high, 1: low, 0: wrong</vt:lpstr>
      <vt:lpstr>Context: Texas +2</vt:lpstr>
      <vt:lpstr>Context: Formal +1, Texas +2</vt:lpstr>
      <vt:lpstr>Language Model: Input and Output</vt:lpstr>
      <vt:lpstr>Aggregate</vt:lpstr>
      <vt:lpstr>Joint probability</vt:lpstr>
      <vt:lpstr>Conditional probability</vt:lpstr>
      <vt:lpstr>Joint probability</vt:lpstr>
      <vt:lpstr>Conditional probability</vt:lpstr>
      <vt:lpstr>Probability</vt:lpstr>
      <vt:lpstr>The Chain Rule of Probabilities</vt:lpstr>
      <vt:lpstr>Conditional  Joint Probabilities</vt:lpstr>
      <vt:lpstr>Tree Representation</vt:lpstr>
      <vt:lpstr>Probability Distribution vs. Values</vt:lpstr>
      <vt:lpstr>Conditional Probability Distributions</vt:lpstr>
      <vt:lpstr>Conditional Probability Values</vt:lpstr>
      <vt:lpstr>Joint Probability “Values” by the Chain Rule</vt:lpstr>
      <vt:lpstr>Joint Probability “Distributions” by the Chain Rule</vt:lpstr>
      <vt:lpstr>Conditional Probability Distributions</vt:lpstr>
      <vt:lpstr>Conditional Probability Values</vt:lpstr>
      <vt:lpstr>Joint Probability “Values” by the Chain Rule</vt:lpstr>
      <vt:lpstr>Joint Probability “Distributions” by the Chain Rule</vt:lpstr>
      <vt:lpstr>Pixel-based Image Model</vt:lpstr>
      <vt:lpstr>Color Image</vt:lpstr>
      <vt:lpstr>Part Labels</vt:lpstr>
      <vt:lpstr>Generative Image Model (Joint Probability)</vt:lpstr>
      <vt:lpstr>Tree Representation</vt:lpstr>
      <vt:lpstr>Conditional Probability Distribution</vt:lpstr>
      <vt:lpstr>Conditional Probability Values</vt:lpstr>
      <vt:lpstr>Joint Probability Distribution</vt:lpstr>
      <vt:lpstr>Joint Probability Values</vt:lpstr>
      <vt:lpstr>Autoregressive Image Model</vt:lpstr>
      <vt:lpstr>What to draw next?</vt:lpstr>
      <vt:lpstr>Sketch Tree</vt:lpstr>
      <vt:lpstr>Conditional Probability</vt:lpstr>
      <vt:lpstr>Joint Probability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Kayla Jane Kohake</cp:lastModifiedBy>
  <cp:revision>23</cp:revision>
  <dcterms:created xsi:type="dcterms:W3CDTF">2023-09-26T16:58:49Z</dcterms:created>
  <dcterms:modified xsi:type="dcterms:W3CDTF">2025-07-28T19:44:47Z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0x01010055D1C97D5F27A942A6ECCDFB95DF13FE</vt:lpwstr>
  </property>
  <property fmtid="{D5CDD505-2E9C-101B-9397-08002B2CF9AE}" pid="3" name="MediaServiceImageTags">
    <vt:lpwstr/>
  </property>
</Properties>
</file>