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2BF8-5642-2DFE-4D40-A6AF590B6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2E051-4039-B329-167A-2612E5B7F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36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Talbot</dc:creator>
  <cp:lastModifiedBy>Ryan Talbot</cp:lastModifiedBy>
  <cp:revision>1</cp:revision>
  <dcterms:created xsi:type="dcterms:W3CDTF">2025-03-03T19:21:00Z</dcterms:created>
  <dcterms:modified xsi:type="dcterms:W3CDTF">2025-03-03T19:21:20Z</dcterms:modified>
</cp:coreProperties>
</file>