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9" r:id="rId2"/>
    <p:sldId id="273" r:id="rId3"/>
    <p:sldId id="256" r:id="rId4"/>
    <p:sldId id="257" r:id="rId5"/>
    <p:sldId id="258" r:id="rId6"/>
    <p:sldId id="267" r:id="rId7"/>
    <p:sldId id="268" r:id="rId8"/>
    <p:sldId id="260" r:id="rId9"/>
    <p:sldId id="261" r:id="rId10"/>
    <p:sldId id="262" r:id="rId11"/>
    <p:sldId id="272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43001-E42F-4CFD-86D2-48ACF284EC79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829B8-BB7E-4C23-90D0-F7B726D13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F9D6-CC53-4E57-8A57-50DC6B6039FF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304E-DF62-47D2-8F39-571C634B21D3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2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1D03-7A93-4604-915E-24E0D05CCA4C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3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03C5-4CF5-4472-BCB2-C23386A3B7EF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32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6401-6C16-43AE-B985-7F595EDC9853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0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CFFE-E4CD-4AA7-9CF3-D7C1C7A6849A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2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C65D-2595-45EC-9B0E-B2FA0098D35F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36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A662-FAA4-47E0-8EA4-DFBE73A64A2A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2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9903-E0A3-405F-B784-FE61F2DBDA1F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02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3A96-C91F-4635-A344-D7702D9A5ED7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9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0EC6-3BAC-4624-8B72-C97D2BA98838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2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F57F8-F49A-48C7-85DA-DEA145F00CE3}" type="datetime1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46276-7FC7-4255-8C5A-C0750166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3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475" y="1727292"/>
            <a:ext cx="68948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/>
              <a:t>온도 감지기 테스트</a:t>
            </a:r>
            <a:endParaRPr lang="en-US" altLang="ko-KR" sz="6000" dirty="0" smtClean="0"/>
          </a:p>
          <a:p>
            <a:r>
              <a:rPr lang="en-US" altLang="ko-KR" sz="6000" dirty="0" smtClean="0"/>
              <a:t> heat_test_0107.ino 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0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63" y="1034077"/>
            <a:ext cx="4140928" cy="53222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3780" y="299545"/>
            <a:ext cx="4436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연기 감지기 테스트</a:t>
            </a:r>
            <a:r>
              <a:rPr lang="en-US" altLang="ko-KR" dirty="0" smtClean="0"/>
              <a:t>: smoke_test_0107.ino 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연기 감지 모드 </a:t>
            </a:r>
            <a:r>
              <a:rPr lang="en-US" altLang="ko-KR" dirty="0" smtClean="0"/>
              <a:t>(mode=0)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5347" y="1379621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외부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베터리 전압 표시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8818" y="3686920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연기 감지 전압 표시 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6" idx="1"/>
          </p:cNvCxnSpPr>
          <p:nvPr/>
        </p:nvCxnSpPr>
        <p:spPr>
          <a:xfrm flipH="1">
            <a:off x="3384884" y="1564287"/>
            <a:ext cx="1700463" cy="2808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501855" y="2359616"/>
            <a:ext cx="1733260" cy="14256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14191" y="2257825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화재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연기 </a:t>
            </a:r>
            <a:r>
              <a:rPr lang="ko-KR" altLang="en-US" dirty="0" err="1" smtClean="0"/>
              <a:t>전압값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3280931" y="2217199"/>
            <a:ext cx="1588510" cy="271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13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11" y="1024349"/>
            <a:ext cx="4090029" cy="53841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3780" y="299545"/>
            <a:ext cx="4436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연기 감지기 테스트</a:t>
            </a:r>
            <a:r>
              <a:rPr lang="en-US" altLang="ko-KR" dirty="0" smtClean="0"/>
              <a:t>: smoke_test_0107.ino 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연기 감지 모드 </a:t>
            </a:r>
            <a:r>
              <a:rPr lang="en-US" altLang="ko-KR" dirty="0" smtClean="0"/>
              <a:t>(mode=0)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8818" y="5027478"/>
            <a:ext cx="2704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연기 감지 전압이 커지면 </a:t>
            </a:r>
            <a:endParaRPr lang="en-US" altLang="ko-KR" dirty="0" smtClean="0"/>
          </a:p>
          <a:p>
            <a:r>
              <a:rPr lang="ko-KR" altLang="en-US" dirty="0" err="1" smtClean="0"/>
              <a:t>알람</a:t>
            </a:r>
            <a:r>
              <a:rPr lang="ko-KR" altLang="en-US" dirty="0" smtClean="0"/>
              <a:t> 울림 </a:t>
            </a:r>
            <a:endParaRPr lang="en-US" altLang="ko-KR" dirty="0" smtClean="0"/>
          </a:p>
          <a:p>
            <a:r>
              <a:rPr lang="ko-KR" altLang="en-US" dirty="0" smtClean="0"/>
              <a:t>릴레이 켜짐 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7151" y="4122422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연기 감지 전압 표시 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2479141" y="2696801"/>
            <a:ext cx="1733260" cy="14256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61940" y="28510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화재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연기값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3307504" y="2691269"/>
            <a:ext cx="1588510" cy="271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06" y="1160799"/>
            <a:ext cx="3595174" cy="55479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3780" y="299545"/>
            <a:ext cx="4436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연기 감지기 테스트</a:t>
            </a:r>
            <a:r>
              <a:rPr lang="en-US" altLang="ko-KR" dirty="0" smtClean="0"/>
              <a:t>: smoke_test_0107.ino 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테스트모드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(mode=1)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5347" y="1379621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외부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베터리 전압 표시 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6" idx="1"/>
          </p:cNvCxnSpPr>
          <p:nvPr/>
        </p:nvCxnSpPr>
        <p:spPr>
          <a:xfrm flipH="1">
            <a:off x="3262170" y="1564287"/>
            <a:ext cx="1823177" cy="3357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1"/>
          </p:cNvCxnSpPr>
          <p:nvPr/>
        </p:nvCxnSpPr>
        <p:spPr>
          <a:xfrm flipH="1" flipV="1">
            <a:off x="2943727" y="2478505"/>
            <a:ext cx="2141620" cy="4092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97164" y="2683133"/>
            <a:ext cx="30059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가지 조건 테스트 </a:t>
            </a:r>
            <a:endParaRPr lang="en-US" altLang="ko-KR" dirty="0" smtClean="0"/>
          </a:p>
          <a:p>
            <a:r>
              <a:rPr lang="en-US" altLang="ko-KR" dirty="0" smtClean="0"/>
              <a:t>1,2,3</a:t>
            </a:r>
            <a:r>
              <a:rPr lang="ko-KR" altLang="en-US" dirty="0" smtClean="0"/>
              <a:t>항은 작은 값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항은 큰 값이 나와야 함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문제가 있으면 에러 </a:t>
            </a:r>
            <a:r>
              <a:rPr lang="ko-KR" altLang="en-US" dirty="0" err="1" smtClean="0"/>
              <a:t>메세지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96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474" y="1197903"/>
            <a:ext cx="47355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코드 안에서 설정 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 smtClean="0"/>
              <a:t>감지 </a:t>
            </a:r>
            <a:r>
              <a:rPr lang="ko-KR" altLang="en-US" sz="3600" dirty="0" smtClean="0"/>
              <a:t>모드 </a:t>
            </a:r>
            <a:r>
              <a:rPr lang="en-US" altLang="ko-KR" sz="3600" dirty="0" smtClean="0"/>
              <a:t>(mode=0)</a:t>
            </a:r>
            <a:r>
              <a:rPr lang="ko-KR" altLang="en-US" sz="3600" dirty="0" smtClean="0"/>
              <a:t>  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 smtClean="0"/>
              <a:t>테스트 </a:t>
            </a:r>
            <a:r>
              <a:rPr lang="ko-KR" altLang="en-US" sz="3600" dirty="0"/>
              <a:t>모드 </a:t>
            </a:r>
            <a:r>
              <a:rPr lang="en-US" altLang="ko-KR" sz="3600" dirty="0"/>
              <a:t>(</a:t>
            </a:r>
            <a:r>
              <a:rPr lang="en-US" altLang="ko-KR" sz="3600" dirty="0" smtClean="0"/>
              <a:t>mode=1)</a:t>
            </a:r>
            <a:r>
              <a:rPr lang="ko-KR" altLang="en-US" sz="3600" dirty="0" smtClean="0"/>
              <a:t>  </a:t>
            </a:r>
            <a:endParaRPr lang="ko-KR" altLang="en-US" sz="3600" dirty="0"/>
          </a:p>
          <a:p>
            <a:endParaRPr lang="ko-KR" altLang="en-US" sz="36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22" y="1064292"/>
            <a:ext cx="3556836" cy="56253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3780" y="299545"/>
            <a:ext cx="4135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온도 감지기 테스트</a:t>
            </a:r>
            <a:r>
              <a:rPr lang="en-US" altLang="ko-KR" dirty="0" smtClean="0"/>
              <a:t>: heat_test_0107.ino 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온도 감지 모드 </a:t>
            </a:r>
            <a:r>
              <a:rPr lang="en-US" altLang="ko-KR" dirty="0" smtClean="0"/>
              <a:t>(mode=0)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199" y="981609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외부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베터리 전압 표시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079" y="2489749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ko-KR" altLang="en-US" dirty="0"/>
              <a:t>센</a:t>
            </a:r>
            <a:r>
              <a:rPr lang="ko-KR" altLang="en-US" dirty="0" smtClean="0"/>
              <a:t>서의 감지 온도 표시 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6" idx="1"/>
          </p:cNvCxnSpPr>
          <p:nvPr/>
        </p:nvCxnSpPr>
        <p:spPr>
          <a:xfrm flipH="1">
            <a:off x="3224463" y="1166275"/>
            <a:ext cx="2566736" cy="6785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1"/>
          </p:cNvCxnSpPr>
          <p:nvPr/>
        </p:nvCxnSpPr>
        <p:spPr>
          <a:xfrm flipH="1" flipV="1">
            <a:off x="2277459" y="2265159"/>
            <a:ext cx="2141620" cy="4092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29978" y="3494099"/>
            <a:ext cx="44278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평상시에 </a:t>
            </a:r>
            <a:r>
              <a:rPr lang="en-US" altLang="ko-KR" dirty="0" smtClean="0"/>
              <a:t>5</a:t>
            </a:r>
            <a:r>
              <a:rPr lang="ko-KR" altLang="en-US" dirty="0" smtClean="0"/>
              <a:t>초 간격으로 온도 출력</a:t>
            </a:r>
            <a:endParaRPr lang="en-US" altLang="ko-KR" dirty="0" smtClean="0"/>
          </a:p>
          <a:p>
            <a:r>
              <a:rPr lang="en-US" altLang="ko-KR" dirty="0" smtClean="0"/>
              <a:t>-   LED </a:t>
            </a:r>
            <a:r>
              <a:rPr lang="ko-KR" altLang="en-US" dirty="0" smtClean="0"/>
              <a:t>깜빡임</a:t>
            </a:r>
            <a:r>
              <a:rPr lang="en-US" altLang="ko-KR" dirty="0" smtClean="0"/>
              <a:t> 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평상시 온도 차이는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도 이내여야 한다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온도차</a:t>
            </a:r>
            <a:r>
              <a:rPr lang="ko-KR" altLang="en-US" dirty="0" smtClean="0"/>
              <a:t> 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도까지 </a:t>
            </a:r>
            <a:r>
              <a:rPr lang="en-US" altLang="ko-KR" dirty="0" smtClean="0"/>
              <a:t>OK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화재 감지하면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간격으로 온도 출력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58203" y="182130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숫자는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화재 감지 표시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525887" y="2005968"/>
            <a:ext cx="2032316" cy="1185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16" y="948351"/>
            <a:ext cx="3686168" cy="54618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3780" y="299545"/>
            <a:ext cx="4135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온도 감지기 테스트</a:t>
            </a:r>
            <a:r>
              <a:rPr lang="en-US" altLang="ko-KR" dirty="0" smtClean="0"/>
              <a:t>: heat_test_0107.ino 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온도 감지 모드 </a:t>
            </a:r>
            <a:r>
              <a:rPr lang="en-US" altLang="ko-KR" dirty="0" smtClean="0"/>
              <a:t>(mode=0)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79212" y="4268722"/>
            <a:ext cx="35141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화재 감지하면 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/>
              <a:t>초 간격으로 온도 감지하고 출력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숫자가 </a:t>
            </a:r>
            <a:r>
              <a:rPr lang="ko-KR" altLang="en-US" dirty="0" err="1" smtClean="0"/>
              <a:t>임계값</a:t>
            </a:r>
            <a:r>
              <a:rPr lang="en-US" altLang="ko-KR" dirty="0" smtClean="0"/>
              <a:t>(2)</a:t>
            </a:r>
            <a:r>
              <a:rPr lang="ko-KR" altLang="en-US" dirty="0" smtClean="0"/>
              <a:t>에 이르면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알람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버저</a:t>
            </a:r>
            <a:r>
              <a:rPr lang="ko-KR" altLang="en-US" dirty="0" smtClean="0"/>
              <a:t> 울린다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릴레이 </a:t>
            </a:r>
            <a:r>
              <a:rPr lang="ko-KR" altLang="en-US" dirty="0"/>
              <a:t>켜</a:t>
            </a:r>
            <a:r>
              <a:rPr lang="ko-KR" altLang="en-US" dirty="0" smtClean="0"/>
              <a:t>짐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4997260" y="3023837"/>
            <a:ext cx="3850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숫자는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화재 감지 표시</a:t>
            </a:r>
            <a:endParaRPr lang="en-US" altLang="ko-KR" dirty="0" smtClean="0"/>
          </a:p>
          <a:p>
            <a:r>
              <a:rPr lang="ko-KR" altLang="en-US" dirty="0"/>
              <a:t>화재 판정 </a:t>
            </a:r>
            <a:r>
              <a:rPr lang="ko-KR" altLang="en-US" dirty="0">
                <a:solidFill>
                  <a:srgbClr val="FF0000"/>
                </a:solidFill>
              </a:rPr>
              <a:t>숫자는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/>
              <a:t>로 </a:t>
            </a:r>
            <a:r>
              <a:rPr lang="ko-KR" altLang="en-US" dirty="0" err="1"/>
              <a:t>세팅되어</a:t>
            </a:r>
            <a:r>
              <a:rPr lang="ko-KR" altLang="en-US" dirty="0"/>
              <a:t> 있음 </a:t>
            </a:r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4" idx="1"/>
          </p:cNvCxnSpPr>
          <p:nvPr/>
        </p:nvCxnSpPr>
        <p:spPr>
          <a:xfrm flipH="1">
            <a:off x="3573380" y="3485502"/>
            <a:ext cx="1423880" cy="7832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53215" y="876460"/>
            <a:ext cx="38619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화재 감지 온도를 </a:t>
            </a:r>
            <a:r>
              <a:rPr lang="en-US" altLang="ko-KR" dirty="0" smtClean="0">
                <a:solidFill>
                  <a:srgbClr val="FF0000"/>
                </a:solidFill>
              </a:rPr>
              <a:t>30</a:t>
            </a:r>
            <a:r>
              <a:rPr lang="ko-KR" altLang="en-US" dirty="0" smtClean="0"/>
              <a:t>도로 세팅했음 </a:t>
            </a:r>
            <a:endParaRPr lang="en-US" altLang="ko-KR" dirty="0" smtClean="0"/>
          </a:p>
          <a:p>
            <a:r>
              <a:rPr lang="ko-KR" altLang="en-US" dirty="0" smtClean="0"/>
              <a:t>손가락을 대면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도 이상으로 올라감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왼쪽 숫자</a:t>
            </a:r>
            <a:r>
              <a:rPr lang="en-US" altLang="ko-KR" dirty="0" smtClean="0"/>
              <a:t>_ = </a:t>
            </a:r>
            <a:r>
              <a:rPr lang="ko-KR" altLang="en-US" dirty="0" smtClean="0"/>
              <a:t>외부 온도 감지 </a:t>
            </a:r>
            <a:endParaRPr lang="en-US" altLang="ko-KR" dirty="0" smtClean="0"/>
          </a:p>
          <a:p>
            <a:r>
              <a:rPr lang="ko-KR" altLang="en-US" dirty="0" smtClean="0"/>
              <a:t>오른쪽 숫자 </a:t>
            </a:r>
            <a:r>
              <a:rPr lang="en-US" altLang="ko-KR" dirty="0" smtClean="0"/>
              <a:t>=</a:t>
            </a:r>
            <a:r>
              <a:rPr lang="ko-KR" altLang="en-US" dirty="0" smtClean="0"/>
              <a:t> 발열 감지기 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542675" y="1925053"/>
            <a:ext cx="2454585" cy="24085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1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96" y="1764632"/>
            <a:ext cx="5394659" cy="3384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3780" y="299545"/>
            <a:ext cx="4135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온도 감지기 테스트</a:t>
            </a:r>
            <a:r>
              <a:rPr lang="en-US" altLang="ko-KR" dirty="0" smtClean="0"/>
              <a:t>: heat_test_0102.ino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테스트 모드 </a:t>
            </a:r>
            <a:r>
              <a:rPr lang="en-US" altLang="ko-KR" dirty="0" smtClean="0"/>
              <a:t>(mode=1)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베터리가 반드시 연결되어야 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7431" y="176463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외부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베터리 전압 표시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176" y="550660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정상 온도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6" idx="1"/>
          </p:cNvCxnSpPr>
          <p:nvPr/>
        </p:nvCxnSpPr>
        <p:spPr>
          <a:xfrm flipH="1">
            <a:off x="2903621" y="1949298"/>
            <a:ext cx="2213810" cy="10184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1251284" y="3521060"/>
            <a:ext cx="1259306" cy="19455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15678" y="4687851"/>
            <a:ext cx="56861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초간 </a:t>
            </a:r>
            <a:r>
              <a:rPr lang="ko-KR" altLang="en-US" dirty="0" err="1" smtClean="0"/>
              <a:t>히팅하여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히팅</a:t>
            </a:r>
            <a:r>
              <a:rPr lang="ko-KR" altLang="en-US" dirty="0" smtClean="0"/>
              <a:t> 감지 온도 출력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0,5,10</a:t>
            </a:r>
            <a:r>
              <a:rPr lang="ko-KR" altLang="en-US" dirty="0" smtClean="0"/>
              <a:t>초의 온도 출력 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온도 값의 차이가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도 이상 나야 함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온도는 계속 증가하는 방향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 smtClean="0"/>
              <a:t>온도가 정상적으로 오르지 않으면 에러 표시하고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3343525" y="3521060"/>
            <a:ext cx="667001" cy="9927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4149514" y="3562266"/>
            <a:ext cx="667001" cy="9927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4899608" y="3608069"/>
            <a:ext cx="667001" cy="9927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61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76" y="1246756"/>
            <a:ext cx="7350181" cy="51350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3780" y="299545"/>
            <a:ext cx="4135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온도 감지기 테스트</a:t>
            </a:r>
            <a:r>
              <a:rPr lang="en-US" altLang="ko-KR" dirty="0" smtClean="0"/>
              <a:t>: heat_test_0102.ino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테스트 모드 </a:t>
            </a:r>
            <a:r>
              <a:rPr lang="en-US" altLang="ko-KR" dirty="0" smtClean="0"/>
              <a:t>(mode=1)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베터리가 반드시 연결되어야 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0981" y="5634943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측정이 끝나면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분간 열을 식힌다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822644" y="2665996"/>
            <a:ext cx="2213810" cy="10184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4010526" y="4050449"/>
            <a:ext cx="1838046" cy="14561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5885" y="1823544"/>
            <a:ext cx="72506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/>
              <a:t>연기 감지기 테스트</a:t>
            </a:r>
            <a:endParaRPr lang="en-US" altLang="ko-KR" sz="6000" dirty="0" smtClean="0"/>
          </a:p>
          <a:p>
            <a:r>
              <a:rPr lang="en-US" altLang="ko-KR" sz="6000" dirty="0" smtClean="0"/>
              <a:t> smoke_test_0107.ino 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7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780" y="29954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연기 감지기</a:t>
            </a:r>
            <a:endParaRPr lang="en-US" altLang="ko-KR" dirty="0" smtClean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59" y="1090864"/>
            <a:ext cx="43529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2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5" y="1379621"/>
            <a:ext cx="4831024" cy="4776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3780" y="29954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연기통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1925" y="1864440"/>
            <a:ext cx="3786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광가이드</a:t>
            </a:r>
            <a:r>
              <a:rPr lang="ko-KR" altLang="en-US" dirty="0" smtClean="0"/>
              <a:t> 더 </a:t>
            </a:r>
            <a:r>
              <a:rPr lang="ko-KR" altLang="en-US" dirty="0" err="1" smtClean="0"/>
              <a:t>굵게해서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빛이 </a:t>
            </a:r>
            <a:r>
              <a:rPr lang="ko-KR" altLang="en-US" dirty="0"/>
              <a:t>더</a:t>
            </a:r>
            <a:r>
              <a:rPr lang="ko-KR" altLang="en-US" dirty="0" smtClean="0"/>
              <a:t> 많이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통과할 수 있도록 수정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조립할 때 여유가 너무 작음  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502569" y="2510771"/>
            <a:ext cx="2294021" cy="7618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6276-7FC7-4255-8C5A-C0750166F3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6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339</Words>
  <Application>Microsoft Office PowerPoint</Application>
  <PresentationFormat>화면 슬라이드 쇼(4:3)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MokKunJeong</dc:creator>
  <cp:lastModifiedBy>MokKunJeong</cp:lastModifiedBy>
  <cp:revision>14</cp:revision>
  <dcterms:created xsi:type="dcterms:W3CDTF">2020-01-07T00:15:48Z</dcterms:created>
  <dcterms:modified xsi:type="dcterms:W3CDTF">2020-01-07T02:21:19Z</dcterms:modified>
</cp:coreProperties>
</file>