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5B29-CB26-453A-8360-51481196659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A382-BEAD-44B8-8514-38E2B393B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5B29-CB26-453A-8360-51481196659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A382-BEAD-44B8-8514-38E2B393B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1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5B29-CB26-453A-8360-51481196659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A382-BEAD-44B8-8514-38E2B393B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4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5B29-CB26-453A-8360-51481196659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A382-BEAD-44B8-8514-38E2B393B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2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5B29-CB26-453A-8360-51481196659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A382-BEAD-44B8-8514-38E2B393B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3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5B29-CB26-453A-8360-51481196659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A382-BEAD-44B8-8514-38E2B393B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8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5B29-CB26-453A-8360-51481196659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A382-BEAD-44B8-8514-38E2B393B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5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5B29-CB26-453A-8360-51481196659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A382-BEAD-44B8-8514-38E2B393B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4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5B29-CB26-453A-8360-51481196659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A382-BEAD-44B8-8514-38E2B393B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08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5B29-CB26-453A-8360-51481196659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A382-BEAD-44B8-8514-38E2B393B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5B29-CB26-453A-8360-51481196659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A382-BEAD-44B8-8514-38E2B393B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0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5B29-CB26-453A-8360-51481196659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7A382-BEAD-44B8-8514-38E2B393B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6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ive.blockcypher.com/btc/block/0000000000000000001eb8ae9cb2d47272438d422e113c36f884a63883d4065c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795" y="1625158"/>
            <a:ext cx="8058410" cy="486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5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574829"/>
            <a:ext cx="81724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0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검색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550583"/>
            <a:ext cx="8258175" cy="1628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3742632"/>
            <a:ext cx="83153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0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거래내역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496673"/>
            <a:ext cx="1247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hlinkClick r:id="rId2"/>
              </a:rPr>
              <a:t>https://live.blockcypher.com/btc/block/0000000000000000001eb8ae9cb2d47272438d422e113c36f884a63883d4065c/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5342"/>
            <a:ext cx="2880000" cy="23548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67210"/>
            <a:ext cx="2880000" cy="12919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flipH="1">
            <a:off x="913528" y="3879128"/>
            <a:ext cx="1967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...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299" y="892899"/>
            <a:ext cx="5275808" cy="507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4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메인화면</vt:lpstr>
      <vt:lpstr>메인화면</vt:lpstr>
      <vt:lpstr>검색</vt:lpstr>
      <vt:lpstr>거래내역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메인화면</dc:title>
  <dc:creator>Windows 사용자</dc:creator>
  <cp:lastModifiedBy>Windows 사용자</cp:lastModifiedBy>
  <cp:revision>3</cp:revision>
  <dcterms:created xsi:type="dcterms:W3CDTF">2019-05-30T06:03:38Z</dcterms:created>
  <dcterms:modified xsi:type="dcterms:W3CDTF">2019-08-01T11:02:11Z</dcterms:modified>
</cp:coreProperties>
</file>