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73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4" r:id="rId45"/>
    <p:sldId id="307" r:id="rId46"/>
    <p:sldId id="302" r:id="rId47"/>
    <p:sldId id="308" r:id="rId48"/>
    <p:sldId id="309" r:id="rId49"/>
    <p:sldId id="310" r:id="rId50"/>
    <p:sldId id="30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78DE6-457D-474B-AAC1-3CD969641434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B0D10-48E0-45CA-AA8E-1F1336BB2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24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0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42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08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85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1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7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2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2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7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7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6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4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9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B0D10-48E0-45CA-AA8E-1F1336BB2E5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5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5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latinLnBrk="0"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 latinLnBrk="0"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 latinLnBrk="0"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 latinLnBrk="0"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4E8A525A-5FC0-4A53-88DA-DF2CD2E22CBB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F29B1A49-8844-4775-8D59-8A7E83E1A2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7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12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latinLnBrk="0">
              <a:defRPr sz="14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 latinLnBrk="0">
              <a:defRPr sz="12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 latinLnBrk="0">
              <a:defRPr sz="11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 latinLnBrk="0">
              <a:defRPr sz="11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868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0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7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3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5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525A-5FC0-4A53-88DA-DF2CD2E22CBB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1A49-8844-4775-8D59-8A7E83E1A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Bitcoin 0.3.21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Ryan M. </a:t>
            </a:r>
            <a:r>
              <a:rPr lang="en-US" altLang="ko-KR" dirty="0" err="1" smtClean="0"/>
              <a:t>Jeong</a:t>
            </a:r>
            <a:endParaRPr lang="en-US" altLang="ko-KR" smtClean="0"/>
          </a:p>
          <a:p>
            <a:r>
              <a:rPr lang="en-US" altLang="ko-KR" smtClean="0"/>
              <a:t>July </a:t>
            </a:r>
            <a:r>
              <a:rPr lang="en-US" altLang="ko-KR" smtClean="0"/>
              <a:t>10, </a:t>
            </a:r>
            <a:r>
              <a:rPr lang="en-US" altLang="ko-KR" smtClean="0"/>
              <a:t>2019</a:t>
            </a:r>
          </a:p>
          <a:p>
            <a:endParaRPr lang="en-US" altLang="ko-KR"/>
          </a:p>
          <a:p>
            <a:r>
              <a:rPr lang="en-US" altLang="ko-KR" smtClean="0"/>
              <a:t>ryan.m.jeong@hotmail.com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3.6</a:t>
            </a:r>
            <a:r>
              <a:rPr lang="en-US" altLang="ko-KR" b="1" smtClean="0"/>
              <a:t>. Init.cpp(Cont’d): at line 144</a:t>
            </a:r>
            <a:endParaRPr lang="en-US" altLang="ko-KR" smtClean="0"/>
          </a:p>
          <a:p>
            <a:pPr latinLnBrk="0"/>
            <a:r>
              <a:rPr lang="en-US" altLang="ko-KR" smtClean="0"/>
              <a:t>	...</a:t>
            </a:r>
            <a:endParaRPr lang="en-US" altLang="ko-KR" smtClean="0"/>
          </a:p>
          <a:p>
            <a:pPr latinLnBrk="0"/>
            <a:r>
              <a:rPr lang="en-US" altLang="ko-KR" smtClean="0"/>
              <a:t>	if </a:t>
            </a:r>
            <a:r>
              <a:rPr lang="en-US" altLang="ko-KR" smtClean="0"/>
              <a:t>(</a:t>
            </a:r>
            <a:r>
              <a:rPr lang="en-US" altLang="ko-KR" err="1" smtClean="0"/>
              <a:t>mapArgs.count</a:t>
            </a:r>
            <a:r>
              <a:rPr lang="en-US" altLang="ko-KR" smtClean="0"/>
              <a:t>("-?") || </a:t>
            </a:r>
            <a:r>
              <a:rPr lang="en-US" altLang="ko-KR" err="1" smtClean="0"/>
              <a:t>mapArgs.count</a:t>
            </a:r>
            <a:r>
              <a:rPr lang="en-US" altLang="ko-KR" smtClean="0"/>
              <a:t>("--help"))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 smtClean="0"/>
              <a:t>	{</a:t>
            </a:r>
            <a:endParaRPr lang="en-US" altLang="ko-KR" smtClean="0"/>
          </a:p>
          <a:p>
            <a:pPr latinLnBrk="0"/>
            <a:r>
              <a:rPr lang="en-US" altLang="ko-KR" smtClean="0"/>
              <a:t>        </a:t>
            </a:r>
            <a:r>
              <a:rPr lang="en-US" altLang="ko-KR" smtClean="0"/>
              <a:t>	string </a:t>
            </a:r>
            <a:r>
              <a:rPr lang="en-US" altLang="ko-KR" smtClean="0"/>
              <a:t>beta = </a:t>
            </a:r>
            <a:r>
              <a:rPr lang="en-US" altLang="ko-KR" smtClean="0">
                <a:solidFill>
                  <a:srgbClr val="C00000"/>
                </a:solidFill>
              </a:rPr>
              <a:t>VERSION_IS_BETA</a:t>
            </a:r>
            <a:r>
              <a:rPr lang="en-US" altLang="ko-KR" smtClean="0"/>
              <a:t> ? </a:t>
            </a:r>
            <a:r>
              <a:rPr lang="en-US" altLang="ko-KR" smtClean="0">
                <a:solidFill>
                  <a:srgbClr val="FFC000"/>
                </a:solidFill>
              </a:rPr>
              <a:t>_(" beta")</a:t>
            </a:r>
            <a:r>
              <a:rPr lang="en-US" altLang="ko-KR" smtClean="0"/>
              <a:t> : "";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 smtClean="0"/>
              <a:t>	string </a:t>
            </a:r>
            <a:r>
              <a:rPr lang="en-US" altLang="ko-KR" err="1" smtClean="0"/>
              <a:t>strUsage</a:t>
            </a:r>
            <a:r>
              <a:rPr lang="en-US" altLang="ko-KR" smtClean="0"/>
              <a:t> =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string() </a:t>
            </a:r>
            <a:r>
              <a:rPr lang="en-US" altLang="ko-KR" smtClean="0"/>
              <a:t>+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 smtClean="0"/>
              <a:t>	_("</a:t>
            </a:r>
            <a:r>
              <a:rPr lang="en-US" altLang="ko-KR" smtClean="0"/>
              <a:t>Bitcoin version") + </a:t>
            </a:r>
            <a:br>
              <a:rPr lang="en-US" altLang="ko-KR" smtClean="0"/>
            </a:br>
            <a:r>
              <a:rPr lang="en-US" altLang="ko-KR" smtClean="0"/>
              <a:t>            </a:t>
            </a:r>
            <a:r>
              <a:rPr lang="en-US" altLang="ko-KR" smtClean="0"/>
              <a:t>	" </a:t>
            </a:r>
            <a:r>
              <a:rPr lang="en-US" altLang="ko-KR" smtClean="0"/>
              <a:t>" + </a:t>
            </a:r>
            <a:r>
              <a:rPr lang="en-US" altLang="ko-KR" err="1" smtClean="0">
                <a:solidFill>
                  <a:srgbClr val="00B050"/>
                </a:solidFill>
              </a:rPr>
              <a:t>FormatFullVersion</a:t>
            </a:r>
            <a:r>
              <a:rPr lang="en-US" altLang="ko-KR" smtClean="0">
                <a:solidFill>
                  <a:srgbClr val="00B050"/>
                </a:solidFill>
              </a:rPr>
              <a:t>()</a:t>
            </a:r>
            <a:r>
              <a:rPr lang="en-US" altLang="ko-KR" smtClean="0"/>
              <a:t> + "\n\n" +</a:t>
            </a:r>
          </a:p>
          <a:p>
            <a:pPr latinLnBrk="0"/>
            <a:r>
              <a:rPr lang="en-US" altLang="ko-KR" smtClean="0"/>
              <a:t>	...</a:t>
            </a:r>
            <a:endParaRPr lang="ko-KR" altLang="en-US" smtClean="0"/>
          </a:p>
        </p:txBody>
      </p:sp>
      <p:sp>
        <p:nvSpPr>
          <p:cNvPr id="8" name="직사각형 7"/>
          <p:cNvSpPr/>
          <p:nvPr/>
        </p:nvSpPr>
        <p:spPr>
          <a:xfrm>
            <a:off x="6938682" y="0"/>
            <a:ext cx="5253317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smtClean="0"/>
              <a:t>3.6.1</a:t>
            </a:r>
            <a:r>
              <a:rPr lang="en-US" altLang="ko-KR" b="1" smtClean="0"/>
              <a:t>. </a:t>
            </a:r>
            <a:r>
              <a:rPr lang="en-US" altLang="ko-KR" b="1" err="1" smtClean="0"/>
              <a:t>Serialize.h</a:t>
            </a:r>
            <a:r>
              <a:rPr lang="en-US" altLang="ko-KR" b="1" smtClean="0"/>
              <a:t>: at line 30</a:t>
            </a:r>
            <a:endParaRPr lang="en-US" altLang="ko-KR"/>
          </a:p>
          <a:p>
            <a:r>
              <a:rPr lang="en-US" altLang="ko-KR" smtClean="0">
                <a:solidFill>
                  <a:srgbClr val="C00000"/>
                </a:solidFill>
              </a:rPr>
              <a:t>static </a:t>
            </a:r>
            <a:r>
              <a:rPr lang="en-US" altLang="ko-KR" err="1" smtClean="0">
                <a:solidFill>
                  <a:srgbClr val="C00000"/>
                </a:solidFill>
              </a:rPr>
              <a:t>const</a:t>
            </a:r>
            <a:r>
              <a:rPr lang="en-US" altLang="ko-KR" smtClean="0">
                <a:solidFill>
                  <a:srgbClr val="C00000"/>
                </a:solidFill>
              </a:rPr>
              <a:t> bool VERSION_IS_BETA = true;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12429" y="646331"/>
            <a:ext cx="4679571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smtClean="0"/>
              <a:t>3.6.2</a:t>
            </a:r>
            <a:r>
              <a:rPr lang="en-US" altLang="ko-KR" b="1" smtClean="0"/>
              <a:t>. </a:t>
            </a:r>
            <a:r>
              <a:rPr lang="en-US" altLang="ko-KR" b="1" err="1" smtClean="0"/>
              <a:t>Util.h</a:t>
            </a:r>
            <a:r>
              <a:rPr lang="en-US" altLang="ko-KR" b="1" smtClean="0"/>
              <a:t>: at line 121</a:t>
            </a:r>
            <a:endParaRPr lang="en-US" altLang="ko-KR"/>
          </a:p>
          <a:p>
            <a:r>
              <a:rPr lang="en-US" altLang="ko-KR" smtClean="0"/>
              <a:t>#</a:t>
            </a:r>
            <a:r>
              <a:rPr lang="en-US" altLang="ko-KR" err="1" smtClean="0"/>
              <a:t>ifndef</a:t>
            </a:r>
            <a:r>
              <a:rPr lang="en-US" altLang="ko-KR" smtClean="0"/>
              <a:t> GUI</a:t>
            </a:r>
          </a:p>
          <a:p>
            <a:r>
              <a:rPr lang="en-US" altLang="ko-KR" smtClean="0">
                <a:solidFill>
                  <a:srgbClr val="FFC000"/>
                </a:solidFill>
              </a:rPr>
              <a:t>inline </a:t>
            </a:r>
            <a:r>
              <a:rPr lang="en-US" altLang="ko-KR" err="1" smtClean="0">
                <a:solidFill>
                  <a:srgbClr val="FFC000"/>
                </a:solidFill>
              </a:rPr>
              <a:t>const</a:t>
            </a:r>
            <a:r>
              <a:rPr lang="en-US" altLang="ko-KR" smtClean="0">
                <a:solidFill>
                  <a:srgbClr val="FFC000"/>
                </a:solidFill>
              </a:rPr>
              <a:t> char* _(</a:t>
            </a:r>
            <a:r>
              <a:rPr lang="en-US" altLang="ko-KR" err="1" smtClean="0">
                <a:solidFill>
                  <a:srgbClr val="FFC000"/>
                </a:solidFill>
              </a:rPr>
              <a:t>const</a:t>
            </a:r>
            <a:r>
              <a:rPr lang="en-US" altLang="ko-KR" smtClean="0">
                <a:solidFill>
                  <a:srgbClr val="FFC000"/>
                </a:solidFill>
              </a:rPr>
              <a:t> char* </a:t>
            </a:r>
            <a:r>
              <a:rPr lang="en-US" altLang="ko-KR" err="1" smtClean="0">
                <a:solidFill>
                  <a:srgbClr val="FFC000"/>
                </a:solidFill>
              </a:rPr>
              <a:t>psz</a:t>
            </a:r>
            <a:r>
              <a:rPr lang="en-US" altLang="ko-KR" smtClean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return </a:t>
            </a:r>
            <a:r>
              <a:rPr lang="en-US" altLang="ko-KR" err="1" smtClean="0"/>
              <a:t>psz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#</a:t>
            </a:r>
            <a:r>
              <a:rPr lang="en-US" altLang="ko-KR" err="1" smtClean="0"/>
              <a:t>endif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2513" y="2942034"/>
            <a:ext cx="5136216" cy="25853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smtClean="0"/>
              <a:t>3.6.3</a:t>
            </a:r>
            <a:r>
              <a:rPr lang="en-US" altLang="ko-KR" b="1" smtClean="0"/>
              <a:t>. Util.cpp: at line 894</a:t>
            </a:r>
            <a:endParaRPr lang="en-US" altLang="ko-KR"/>
          </a:p>
          <a:p>
            <a:r>
              <a:rPr lang="en-US" altLang="ko-KR" smtClean="0">
                <a:solidFill>
                  <a:srgbClr val="00B050"/>
                </a:solidFill>
              </a:rPr>
              <a:t>string </a:t>
            </a:r>
            <a:r>
              <a:rPr lang="en-US" altLang="ko-KR" err="1" smtClean="0">
                <a:solidFill>
                  <a:srgbClr val="00B050"/>
                </a:solidFill>
              </a:rPr>
              <a:t>FormatFullVersion</a:t>
            </a:r>
            <a:r>
              <a:rPr lang="en-US" altLang="ko-KR" smtClean="0">
                <a:solidFill>
                  <a:srgbClr val="00B050"/>
                </a:solidFill>
              </a:rPr>
              <a:t>()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string s = </a:t>
            </a:r>
            <a:br>
              <a:rPr lang="en-US" altLang="ko-KR" smtClean="0"/>
            </a:br>
            <a:r>
              <a:rPr lang="en-US" altLang="ko-KR" smtClean="0"/>
              <a:t>        </a:t>
            </a:r>
            <a:r>
              <a:rPr lang="en-US" altLang="ko-KR" err="1" smtClean="0">
                <a:solidFill>
                  <a:srgbClr val="7030A0"/>
                </a:solidFill>
              </a:rPr>
              <a:t>FormatVersion</a:t>
            </a:r>
            <a:r>
              <a:rPr lang="en-US" altLang="ko-KR" smtClean="0"/>
              <a:t>(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VERSION</a:t>
            </a:r>
            <a:r>
              <a:rPr lang="en-US" altLang="ko-KR" smtClean="0"/>
              <a:t>) + </a:t>
            </a:r>
            <a:r>
              <a:rPr lang="en-US" altLang="ko-KR" err="1" smtClean="0">
                <a:solidFill>
                  <a:schemeClr val="bg1">
                    <a:lumMod val="65000"/>
                  </a:schemeClr>
                </a:solidFill>
              </a:rPr>
              <a:t>pszSubVer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    if (VERSION_IS_BETA)</a:t>
            </a:r>
          </a:p>
          <a:p>
            <a:r>
              <a:rPr lang="en-US" altLang="ko-KR" smtClean="0"/>
              <a:t>        s += _("-beta");</a:t>
            </a:r>
          </a:p>
          <a:p>
            <a:r>
              <a:rPr lang="en-US" altLang="ko-KR" smtClean="0"/>
              <a:t>    return s;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43482" y="2677657"/>
            <a:ext cx="4948516" cy="424731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smtClean="0"/>
              <a:t>3.6.3.1. </a:t>
            </a:r>
            <a:r>
              <a:rPr lang="en-US" altLang="ko-KR" b="1" smtClean="0"/>
              <a:t>Util.cpp(Cont’d): at line 886</a:t>
            </a:r>
            <a:endParaRPr lang="en-US" altLang="ko-KR"/>
          </a:p>
          <a:p>
            <a:r>
              <a:rPr lang="en-US" altLang="ko-KR" smtClean="0">
                <a:solidFill>
                  <a:srgbClr val="7030A0"/>
                </a:solidFill>
              </a:rPr>
              <a:t>string </a:t>
            </a:r>
            <a:r>
              <a:rPr lang="en-US" altLang="ko-KR" err="1" smtClean="0">
                <a:solidFill>
                  <a:srgbClr val="7030A0"/>
                </a:solidFill>
              </a:rPr>
              <a:t>FormatVersion</a:t>
            </a:r>
            <a:r>
              <a:rPr lang="en-US" altLang="ko-KR" smtClean="0">
                <a:solidFill>
                  <a:srgbClr val="7030A0"/>
                </a:solidFill>
              </a:rPr>
              <a:t>(</a:t>
            </a:r>
            <a:r>
              <a:rPr lang="en-US" altLang="ko-KR" err="1" smtClean="0">
                <a:solidFill>
                  <a:srgbClr val="7030A0"/>
                </a:solidFill>
              </a:rPr>
              <a:t>int</a:t>
            </a:r>
            <a:r>
              <a:rPr lang="en-US" altLang="ko-KR" smtClean="0">
                <a:solidFill>
                  <a:srgbClr val="7030A0"/>
                </a:solidFill>
              </a:rPr>
              <a:t> </a:t>
            </a:r>
            <a:r>
              <a:rPr lang="en-US" altLang="ko-KR" err="1" smtClean="0">
                <a:solidFill>
                  <a:srgbClr val="7030A0"/>
                </a:solidFill>
              </a:rPr>
              <a:t>nVersion</a:t>
            </a:r>
            <a:r>
              <a:rPr lang="en-US" altLang="ko-KR" smtClean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if (nVersion%100 == 0)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return </a:t>
            </a:r>
            <a:r>
              <a:rPr lang="en-US" altLang="ko-KR" err="1" smtClean="0">
                <a:solidFill>
                  <a:schemeClr val="tx1"/>
                </a:solidFill>
              </a:rPr>
              <a:t>strprintf</a:t>
            </a:r>
            <a:r>
              <a:rPr lang="en-US" altLang="ko-KR" smtClean="0">
                <a:solidFill>
                  <a:schemeClr val="tx1"/>
                </a:solidFill>
              </a:rPr>
              <a:t>("%</a:t>
            </a:r>
            <a:r>
              <a:rPr lang="en-US" altLang="ko-KR" err="1" smtClean="0">
                <a:solidFill>
                  <a:schemeClr val="tx1"/>
                </a:solidFill>
              </a:rPr>
              <a:t>d.%d.%d</a:t>
            </a:r>
            <a:r>
              <a:rPr lang="en-US" altLang="ko-KR" smtClean="0">
                <a:solidFill>
                  <a:schemeClr val="tx1"/>
                </a:solidFill>
              </a:rPr>
              <a:t>",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/1000000,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(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/10000)%100,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(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/100)%100);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else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return </a:t>
            </a:r>
            <a:r>
              <a:rPr lang="en-US" altLang="ko-KR" err="1" smtClean="0">
                <a:solidFill>
                  <a:schemeClr val="tx1"/>
                </a:solidFill>
              </a:rPr>
              <a:t>strprintf</a:t>
            </a:r>
            <a:r>
              <a:rPr lang="en-US" altLang="ko-KR" smtClean="0">
                <a:solidFill>
                  <a:schemeClr val="tx1"/>
                </a:solidFill>
              </a:rPr>
              <a:t>("%</a:t>
            </a:r>
            <a:r>
              <a:rPr lang="en-US" altLang="ko-KR" err="1" smtClean="0">
                <a:solidFill>
                  <a:schemeClr val="tx1"/>
                </a:solidFill>
              </a:rPr>
              <a:t>d.%d.%d.%d</a:t>
            </a:r>
            <a:r>
              <a:rPr lang="en-US" altLang="ko-KR" smtClean="0">
                <a:solidFill>
                  <a:schemeClr val="tx1"/>
                </a:solidFill>
              </a:rPr>
              <a:t>",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/1000000,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(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/10000)%100,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(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/100)%100,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nVersion%100);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2513" y="5675194"/>
            <a:ext cx="5136216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smtClean="0"/>
              <a:t>3.6.3.2. </a:t>
            </a:r>
            <a:r>
              <a:rPr lang="en-US" altLang="ko-KR" b="1" err="1" smtClean="0"/>
              <a:t>Serialize.h</a:t>
            </a:r>
            <a:r>
              <a:rPr lang="en-US" altLang="ko-KR" b="1" smtClean="0"/>
              <a:t>: at line 28</a:t>
            </a:r>
            <a:endParaRPr lang="en-US" altLang="ko-KR"/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static </a:t>
            </a:r>
            <a:r>
              <a:rPr lang="en-US" altLang="ko-KR" err="1" smtClean="0">
                <a:solidFill>
                  <a:schemeClr val="bg1">
                    <a:lumMod val="65000"/>
                  </a:schemeClr>
                </a:solidFill>
              </a:rPr>
              <a:t>const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 VERSION = 32100;</a:t>
            </a:r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static </a:t>
            </a:r>
            <a:r>
              <a:rPr lang="en-US" altLang="ko-KR" err="1" smtClean="0">
                <a:solidFill>
                  <a:schemeClr val="bg1">
                    <a:lumMod val="65000"/>
                  </a:schemeClr>
                </a:solidFill>
              </a:rPr>
              <a:t>const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 char* </a:t>
            </a:r>
            <a:r>
              <a:rPr lang="en-US" altLang="ko-KR" err="1" smtClean="0">
                <a:solidFill>
                  <a:schemeClr val="bg1">
                    <a:lumMod val="65000"/>
                  </a:schemeClr>
                </a:solidFill>
              </a:rPr>
              <a:t>pszSubVer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 = "";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58474" y="2334605"/>
            <a:ext cx="4195480" cy="3985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atinLnBrk="0"/>
            <a:r>
              <a:rPr lang="en-US" altLang="ko-KR" smtClean="0"/>
              <a:t>string</a:t>
            </a:r>
            <a:r>
              <a:rPr lang="en-US" altLang="ko-KR" smtClean="0"/>
              <a:t>(): </a:t>
            </a:r>
            <a:r>
              <a:rPr lang="en-US" altLang="ko-KR" smtClean="0"/>
              <a:t>create a empty string(“”)</a:t>
            </a:r>
          </a:p>
        </p:txBody>
      </p:sp>
    </p:spTree>
    <p:extLst>
      <p:ext uri="{BB962C8B-B14F-4D97-AF65-F5344CB8AC3E}">
        <p14:creationId xmlns:p14="http://schemas.microsoft.com/office/powerpoint/2010/main" val="1310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4563208" cy="42473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smtClean="0"/>
              <a:t>3.6.4</a:t>
            </a:r>
            <a:r>
              <a:rPr lang="en-US" altLang="ko-KR" b="1" smtClean="0"/>
              <a:t>. Util.cpp: at line 886</a:t>
            </a:r>
            <a:endParaRPr lang="en-US" altLang="ko-KR"/>
          </a:p>
          <a:p>
            <a:r>
              <a:rPr lang="en-US" altLang="ko-KR" smtClean="0">
                <a:solidFill>
                  <a:schemeClr val="tx1"/>
                </a:solidFill>
              </a:rPr>
              <a:t>string </a:t>
            </a:r>
            <a:r>
              <a:rPr lang="en-US" altLang="ko-KR" err="1" smtClean="0">
                <a:solidFill>
                  <a:schemeClr val="tx1"/>
                </a:solidFill>
              </a:rPr>
              <a:t>FormatVersion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en-US" altLang="ko-KR" err="1" smtClean="0">
                <a:solidFill>
                  <a:schemeClr val="tx1"/>
                </a:solidFill>
              </a:rPr>
              <a:t>int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if (nVersion%100 == 0)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return </a:t>
            </a:r>
            <a:r>
              <a:rPr lang="en-US" altLang="ko-KR" err="1" smtClean="0">
                <a:solidFill>
                  <a:srgbClr val="C00000"/>
                </a:solidFill>
              </a:rPr>
              <a:t>strprintf</a:t>
            </a:r>
            <a:r>
              <a:rPr lang="en-US" altLang="ko-KR" smtClean="0">
                <a:solidFill>
                  <a:schemeClr val="tx1"/>
                </a:solidFill>
              </a:rPr>
              <a:t>("%</a:t>
            </a:r>
            <a:r>
              <a:rPr lang="en-US" altLang="ko-KR" err="1" smtClean="0">
                <a:solidFill>
                  <a:schemeClr val="tx1"/>
                </a:solidFill>
              </a:rPr>
              <a:t>d.%d.%d</a:t>
            </a:r>
            <a:r>
              <a:rPr lang="en-US" altLang="ko-KR" smtClean="0">
                <a:solidFill>
                  <a:schemeClr val="tx1"/>
                </a:solidFill>
              </a:rPr>
              <a:t>",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/1000000,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(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/10000)%100,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(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/100)%100);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else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return </a:t>
            </a:r>
            <a:r>
              <a:rPr lang="en-US" altLang="ko-KR" err="1" smtClean="0">
                <a:solidFill>
                  <a:schemeClr val="tx1"/>
                </a:solidFill>
              </a:rPr>
              <a:t>strprintf</a:t>
            </a:r>
            <a:r>
              <a:rPr lang="en-US" altLang="ko-KR" smtClean="0">
                <a:solidFill>
                  <a:schemeClr val="tx1"/>
                </a:solidFill>
              </a:rPr>
              <a:t>("%</a:t>
            </a:r>
            <a:r>
              <a:rPr lang="en-US" altLang="ko-KR" err="1" smtClean="0">
                <a:solidFill>
                  <a:schemeClr val="tx1"/>
                </a:solidFill>
              </a:rPr>
              <a:t>d.%d.%d.%d</a:t>
            </a:r>
            <a:r>
              <a:rPr lang="en-US" altLang="ko-KR" smtClean="0">
                <a:solidFill>
                  <a:schemeClr val="tx1"/>
                </a:solidFill>
              </a:rPr>
              <a:t>",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/1000000,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(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/10000)%100,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(</a:t>
            </a:r>
            <a:r>
              <a:rPr lang="en-US" altLang="ko-KR" err="1" smtClean="0">
                <a:solidFill>
                  <a:schemeClr val="tx1"/>
                </a:solidFill>
              </a:rPr>
              <a:t>nVersion</a:t>
            </a:r>
            <a:r>
              <a:rPr lang="en-US" altLang="ko-KR" smtClean="0">
                <a:solidFill>
                  <a:schemeClr val="tx1"/>
                </a:solidFill>
              </a:rPr>
              <a:t>/100)%100,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nVersion%100);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63208" y="-35169"/>
            <a:ext cx="7323992" cy="729430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smtClean="0"/>
              <a:t>3.6.4.1</a:t>
            </a:r>
            <a:r>
              <a:rPr lang="en-US" altLang="ko-KR" b="1" smtClean="0"/>
              <a:t>. Util.cpp: at line 886</a:t>
            </a:r>
            <a:endParaRPr lang="en-US" altLang="ko-KR"/>
          </a:p>
          <a:p>
            <a:r>
              <a:rPr lang="en-US" altLang="ko-KR" smtClean="0">
                <a:solidFill>
                  <a:srgbClr val="C00000"/>
                </a:solidFill>
              </a:rPr>
              <a:t>string </a:t>
            </a:r>
            <a:r>
              <a:rPr lang="en-US" altLang="ko-KR" err="1" smtClean="0">
                <a:solidFill>
                  <a:srgbClr val="C00000"/>
                </a:solidFill>
              </a:rPr>
              <a:t>strprintf</a:t>
            </a:r>
            <a:r>
              <a:rPr lang="en-US" altLang="ko-KR" smtClean="0">
                <a:solidFill>
                  <a:srgbClr val="C00000"/>
                </a:solidFill>
              </a:rPr>
              <a:t>(</a:t>
            </a:r>
            <a:r>
              <a:rPr lang="en-US" altLang="ko-KR" err="1" smtClean="0">
                <a:solidFill>
                  <a:srgbClr val="C00000"/>
                </a:solidFill>
              </a:rPr>
              <a:t>const</a:t>
            </a:r>
            <a:r>
              <a:rPr lang="en-US" altLang="ko-KR" smtClean="0">
                <a:solidFill>
                  <a:srgbClr val="C00000"/>
                </a:solidFill>
              </a:rPr>
              <a:t> char* format,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en-US" altLang="ko-KR" smtClean="0">
                <a:solidFill>
                  <a:srgbClr val="C00000"/>
                </a:solidFill>
              </a:rPr>
              <a:t>        ...)</a:t>
            </a:r>
            <a:endParaRPr lang="en-US" altLang="ko-KR" smtClean="0">
              <a:solidFill>
                <a:srgbClr val="C00000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char buffer[50000];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char* p = buffer;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</a:t>
            </a:r>
            <a:r>
              <a:rPr lang="en-US" altLang="ko-KR" err="1" smtClean="0">
                <a:solidFill>
                  <a:schemeClr val="tx1"/>
                </a:solidFill>
              </a:rPr>
              <a:t>int</a:t>
            </a:r>
            <a:r>
              <a:rPr lang="en-US" altLang="ko-KR" smtClean="0">
                <a:solidFill>
                  <a:schemeClr val="tx1"/>
                </a:solidFill>
              </a:rPr>
              <a:t> limit = </a:t>
            </a:r>
            <a:r>
              <a:rPr lang="en-US" altLang="ko-KR" err="1" smtClean="0">
                <a:solidFill>
                  <a:schemeClr val="tx1"/>
                </a:solidFill>
              </a:rPr>
              <a:t>sizeof</a:t>
            </a:r>
            <a:r>
              <a:rPr lang="en-US" altLang="ko-KR" smtClean="0">
                <a:solidFill>
                  <a:schemeClr val="tx1"/>
                </a:solidFill>
              </a:rPr>
              <a:t>(buffer);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</a:t>
            </a:r>
            <a:r>
              <a:rPr lang="en-US" altLang="ko-KR" err="1" smtClean="0">
                <a:solidFill>
                  <a:schemeClr val="tx1"/>
                </a:solidFill>
              </a:rPr>
              <a:t>int</a:t>
            </a:r>
            <a:r>
              <a:rPr lang="en-US" altLang="ko-KR" smtClean="0">
                <a:solidFill>
                  <a:schemeClr val="tx1"/>
                </a:solidFill>
              </a:rPr>
              <a:t> ret;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loop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va_list arg_ptr;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</a:t>
            </a:r>
            <a:r>
              <a:rPr lang="en-US" altLang="ko-KR" err="1" smtClean="0">
                <a:solidFill>
                  <a:schemeClr val="tx1"/>
                </a:solidFill>
              </a:rPr>
              <a:t>va_start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en-US" altLang="ko-KR" err="1" smtClean="0">
                <a:solidFill>
                  <a:schemeClr val="tx1"/>
                </a:solidFill>
              </a:rPr>
              <a:t>arg_ptr</a:t>
            </a:r>
            <a:r>
              <a:rPr lang="en-US" altLang="ko-KR" smtClean="0">
                <a:solidFill>
                  <a:schemeClr val="tx1"/>
                </a:solidFill>
              </a:rPr>
              <a:t>, format);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ret = </a:t>
            </a:r>
            <a:r>
              <a:rPr lang="en-US" altLang="ko-KR" smtClean="0">
                <a:solidFill>
                  <a:srgbClr val="FFC000"/>
                </a:solidFill>
              </a:rPr>
              <a:t>_</a:t>
            </a:r>
            <a:r>
              <a:rPr lang="en-US" altLang="ko-KR" err="1" smtClean="0">
                <a:solidFill>
                  <a:srgbClr val="FFC000"/>
                </a:solidFill>
              </a:rPr>
              <a:t>vsnprintf</a:t>
            </a:r>
            <a:r>
              <a:rPr lang="en-US" altLang="ko-KR" smtClean="0">
                <a:solidFill>
                  <a:schemeClr val="tx1"/>
                </a:solidFill>
              </a:rPr>
              <a:t>(p, limit,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            format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>arg_ptr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</a:t>
            </a:r>
            <a:r>
              <a:rPr lang="en-US" altLang="ko-KR" err="1" smtClean="0">
                <a:solidFill>
                  <a:schemeClr val="tx1"/>
                </a:solidFill>
              </a:rPr>
              <a:t>va_end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en-US" altLang="ko-KR" err="1" smtClean="0">
                <a:solidFill>
                  <a:schemeClr val="tx1"/>
                </a:solidFill>
              </a:rPr>
              <a:t>arg_ptr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if (ret &gt;= 0 &amp;&amp; ret &lt; limit)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if (p != buffer)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    delete p;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limit *= 2;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p = new char[limit];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if (p == NULL)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    throw </a:t>
            </a:r>
            <a:r>
              <a:rPr lang="en-US" altLang="ko-KR" err="1" smtClean="0">
                <a:solidFill>
                  <a:schemeClr val="tx1"/>
                </a:solidFill>
              </a:rPr>
              <a:t>std</a:t>
            </a:r>
            <a:r>
              <a:rPr lang="en-US" altLang="ko-KR" smtClean="0">
                <a:solidFill>
                  <a:schemeClr val="tx1"/>
                </a:solidFill>
              </a:rPr>
              <a:t>::</a:t>
            </a:r>
            <a:r>
              <a:rPr lang="en-US" altLang="ko-KR" err="1" smtClean="0">
                <a:solidFill>
                  <a:schemeClr val="tx1"/>
                </a:solidFill>
              </a:rPr>
              <a:t>bad_alloc</a:t>
            </a:r>
            <a:r>
              <a:rPr lang="en-US" altLang="ko-KR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 ...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819416" y="742196"/>
            <a:ext cx="3032616" cy="17543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tx1"/>
                </a:solidFill>
              </a:rPr>
              <a:t>    ....</a:t>
            </a: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 string </a:t>
            </a:r>
            <a:r>
              <a:rPr lang="en-US" altLang="ko-KR" err="1" smtClean="0">
                <a:solidFill>
                  <a:schemeClr val="tx1"/>
                </a:solidFill>
              </a:rPr>
              <a:t>str</a:t>
            </a:r>
            <a:r>
              <a:rPr lang="en-US" altLang="ko-KR" smtClean="0">
                <a:solidFill>
                  <a:schemeClr val="tx1"/>
                </a:solidFill>
              </a:rPr>
              <a:t>(p, </a:t>
            </a:r>
            <a:r>
              <a:rPr lang="en-US" altLang="ko-KR" err="1" smtClean="0">
                <a:solidFill>
                  <a:schemeClr val="tx1"/>
                </a:solidFill>
              </a:rPr>
              <a:t>p+ret</a:t>
            </a:r>
            <a:r>
              <a:rPr lang="en-US" altLang="ko-KR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    if (p != buffer)</a:t>
            </a:r>
          </a:p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        delete p;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return </a:t>
            </a:r>
            <a:r>
              <a:rPr lang="en-US" altLang="ko-KR" err="1" smtClean="0">
                <a:solidFill>
                  <a:schemeClr val="tx1"/>
                </a:solidFill>
              </a:rPr>
              <a:t>str</a:t>
            </a:r>
            <a:r>
              <a:rPr lang="en-US" altLang="ko-KR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2601" y="4415155"/>
            <a:ext cx="3926499" cy="92333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smtClean="0"/>
              <a:t>3.6.4.1.1. </a:t>
            </a:r>
            <a:r>
              <a:rPr lang="en-US" altLang="ko-KR" b="1" err="1" smtClean="0"/>
              <a:t>Util.h</a:t>
            </a:r>
            <a:r>
              <a:rPr lang="en-US" altLang="ko-KR" b="1" smtClean="0"/>
              <a:t>: at line 96</a:t>
            </a:r>
            <a:endParaRPr lang="en-US" altLang="ko-KR"/>
          </a:p>
          <a:p>
            <a:r>
              <a:rPr lang="en-US" altLang="ko-KR" smtClean="0">
                <a:solidFill>
                  <a:srgbClr val="FFC000"/>
                </a:solidFill>
              </a:rPr>
              <a:t>#define _vsnprintf(a,b,c,d) vsnprintf(a,b,c,d)</a:t>
            </a:r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83189" y="2170394"/>
            <a:ext cx="2733675" cy="21032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atinLnBrk="0"/>
            <a:r>
              <a:rPr lang="en-US" altLang="ko-KR" smtClean="0"/>
              <a:t>_vsnprintf </a:t>
            </a:r>
            <a:r>
              <a:rPr lang="ko-KR" altLang="en-US" smtClean="0"/>
              <a:t>오류 후 새로운 동적 할당 </a:t>
            </a:r>
            <a:r>
              <a:rPr lang="en-US" altLang="ko-KR" smtClean="0"/>
              <a:t>p</a:t>
            </a:r>
            <a:r>
              <a:rPr lang="ko-KR" altLang="en-US" smtClean="0"/>
              <a:t>를 제거하지 않으면 메모리 누수가 나므로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smtClean="0"/>
              <a:t>if (p != buffer) </a:t>
            </a:r>
            <a:r>
              <a:rPr lang="ko-KR" altLang="en-US" smtClean="0"/>
              <a:t>문장을 통해 할당한 메모리를 회수하는 코드</a:t>
            </a:r>
            <a:endParaRPr lang="en-US" altLang="ko-KR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8854585" y="756138"/>
            <a:ext cx="0" cy="61018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3.7. </a:t>
            </a:r>
            <a:r>
              <a:rPr lang="en-US" altLang="ko-KR" b="1" smtClean="0"/>
              <a:t>Init.cpp(Cont’d): at line 148</a:t>
            </a:r>
            <a:endParaRPr lang="en-US" altLang="ko-KR" smtClean="0"/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_("Bitcoin version") + " " + FormatFullVersion() + "\n\n"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_("Usage:") + "\t\t\t\t\t\t\t\t\t\t\n"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bitcoin [options]                   \t  " + "\n"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bitcoin [options] &lt;command&gt; [params]\t  " + _("Send command to -server or bitcoind\n")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bitcoin [options] help              \t\t  " + _("List commands\n")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bitcoin [options] help &lt;command&gt;    \t\t  " + _("Get help for a command\n")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_("Options:\n")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-conf=&lt;file&gt;     \t\t  " + _("Specify configuration file (default: bitcoin.conf)\n")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-pid=&lt;file&gt;      \t\t  " + _("Specify pid file (default: bitcoind.pid)\n")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-gen             \t\t  " + _("Generate coins\n")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-gen=0           \t\t  " + _("Don't generate coins\n")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-min             \t\t  " + _("Start minimized\n")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-datadir=&lt;dir&gt;   \t\t  " + _("Specify data directory\n")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-proxy=&lt;ip:port&gt; \t  "   + _("Connect through socks4 proxy\n")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-addnode=&lt;ip&gt;    \t  "   + _("Add a node to connect to\n")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-connect=&lt;ip&gt;    \t\t  " + _("Connect only to the specified node\n")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-nolisten        \t  "   + _("Don't accept connections from outside\n")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  <a:endParaRPr lang="ko-KR" altLang="en-US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3.8. </a:t>
            </a:r>
            <a:r>
              <a:rPr lang="en-US" altLang="ko-KR" b="1" smtClean="0"/>
              <a:t>Init.cpp(Cont’d): at line 165</a:t>
            </a:r>
            <a:endParaRPr lang="en-US" altLang="ko-KR" smtClean="0"/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#ifdef USE_UPNP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#if USE_UPNP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-noupnp          \t  "   + _("Don't attempt to use UPnP to map the listening port\n")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#else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-upnp            \t  "   + _("Attempt to use UPnP to map the listening port\n")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#endif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#endif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-paytxfee=&lt;amt&gt;  \t  "   + _("Fee per KB to add to transactions you send\n")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#ifdef GUI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-server          \t\t  " + _("Accept command line and JSON-RPC commands\n")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#endif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#ifndef __WXMSW__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-daemon          \t\t  " + _("Run in the background as a daemon and accept commands\n")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#endif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  <a:endParaRPr lang="ko-KR" altLang="en-US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0306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3.9. </a:t>
            </a:r>
            <a:r>
              <a:rPr lang="en-US" altLang="ko-KR" b="1" smtClean="0"/>
              <a:t>Init.cpp(Cont’d): at line 179</a:t>
            </a:r>
            <a:endParaRPr lang="en-US" altLang="ko-KR" smtClean="0"/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  -testnet         \t\t  " + _("Use the test network\n")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-rpcuser=&lt;user&gt;  \t  "   + _("Username for JSON-RPC connections\n")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-rpcpassword=&lt;pw&gt;\t  "   + _("Password for JSON-RPC connections\n")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-rpcport=&lt;port&gt;  \t\t  " + _("Listen for JSON-RPC connections on &lt;port&gt; (default: 8332)\n")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-rpcallowip=&lt;ip&gt; \t\t  " + _("Allow JSON-RPC connections from specified IP address\n")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-rpcconnect=&lt;ip&gt; \t  "   + _("Send commands to node running on &lt;ip&gt; (default: 127.0.0.1)\n")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-keypool=&lt;n&gt;     \t  "   + _("Set key pool size to &lt;n&gt; (default: 100)\n")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-rescan          \t  "   + _("Rescan the block chain for missing wallet transactions\n");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  <a:endParaRPr lang="en-US" altLang="ko-KR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0306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3.10.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188</a:t>
            </a:r>
            <a:endParaRPr lang="en-US" altLang="ko-KR" smtClean="0"/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  <a:endParaRPr lang="en-US" altLang="ko-KR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#ifdef USE_SSL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strUsage += string()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_("\nSSL options: (see the Bitcoin Wiki for SSL setup instructions)\n")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-rpcssl                                \t  " + _("Use OpenSSL (https) for JSON-RPC connections\n")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-rpcsslcertificatechainfile=&lt;file.cert&gt;\t  " + _("Server certificate file (default: server.cert)\n")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-rpcsslprivatekeyfile=&lt;file.pem&gt;       \t  " + _("Server private key (default: server.pem)\n")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-rpcsslciphers=&lt;ciphers&gt;               \t  " + _("Acceptable ciphers (default: TLSv1+HIGH:!SSLv2:!aNULL:!eNULL:!AH:!3DES:@STRENGTH)\n");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#endif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strUsage += string() +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"  -?               \t\t  " + _("This help message\n");</a:t>
            </a:r>
          </a:p>
          <a:p>
            <a:pPr latinLnBrk="0"/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...</a:t>
            </a:r>
            <a:endParaRPr lang="ko-KR" altLang="en-US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3.11. </a:t>
            </a:r>
            <a:r>
              <a:rPr lang="en-US" altLang="ko-KR" b="1" smtClean="0"/>
              <a:t>Init.cpp(Cont’d): at line 200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#if defined(__WXMSW__) &amp;&amp; defined(GUI)</a:t>
            </a:r>
          </a:p>
          <a:p>
            <a:pPr latinLnBrk="0"/>
            <a:r>
              <a:rPr lang="en-US" altLang="ko-KR" smtClean="0"/>
              <a:t>        // Tabs make the columns line up in the message box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 smtClean="0">
                <a:solidFill>
                  <a:srgbClr val="C00000"/>
                </a:solidFill>
              </a:rPr>
              <a:t>wxMessageBox</a:t>
            </a:r>
            <a:r>
              <a:rPr lang="en-US" altLang="ko-KR" smtClean="0"/>
              <a:t>(strUsage, "Bitcoin", wxOK);</a:t>
            </a:r>
          </a:p>
          <a:p>
            <a:pPr latinLnBrk="0"/>
            <a:r>
              <a:rPr lang="en-US" altLang="ko-KR" smtClean="0"/>
              <a:t>#else</a:t>
            </a:r>
          </a:p>
          <a:p>
            <a:pPr latinLnBrk="0"/>
            <a:r>
              <a:rPr lang="en-US" altLang="ko-KR" smtClean="0"/>
              <a:t>        // Remove tabs</a:t>
            </a:r>
          </a:p>
          <a:p>
            <a:pPr latinLnBrk="0"/>
            <a:r>
              <a:rPr lang="en-US" altLang="ko-KR" smtClean="0"/>
              <a:t>        strUsage.erase(std::remove(strUsage.begin(), strUsage.end(),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    '\</a:t>
            </a:r>
            <a:r>
              <a:rPr lang="en-US" altLang="ko-KR" smtClean="0"/>
              <a:t>t'), strUsage.end());</a:t>
            </a:r>
          </a:p>
          <a:p>
            <a:pPr latinLnBrk="0"/>
            <a:r>
              <a:rPr lang="en-US" altLang="ko-KR" smtClean="0"/>
              <a:t>        fprintf(stderr, "%s", strUsage.c_str());</a:t>
            </a:r>
          </a:p>
          <a:p>
            <a:pPr latinLnBrk="0"/>
            <a:r>
              <a:rPr lang="en-US" altLang="ko-KR" smtClean="0"/>
              <a:t>#endif</a:t>
            </a:r>
          </a:p>
          <a:p>
            <a:pPr latinLnBrk="0"/>
            <a:r>
              <a:rPr lang="en-US" altLang="ko-KR" smtClean="0"/>
              <a:t>        return false;</a:t>
            </a:r>
          </a:p>
          <a:p>
            <a:pPr latinLnBrk="0"/>
            <a:r>
              <a:rPr lang="en-US" altLang="ko-KR" smtClean="0"/>
              <a:t>    }</a:t>
            </a:r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    fDebug = GetBoolArg("-debug");</a:t>
            </a:r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#ifndef __WXMSW__</a:t>
            </a:r>
          </a:p>
          <a:p>
            <a:pPr latinLnBrk="0"/>
            <a:r>
              <a:rPr lang="en-US" altLang="ko-KR" smtClean="0"/>
              <a:t>    fDaemon = GetBoolArg("-daemon");</a:t>
            </a:r>
          </a:p>
          <a:p>
            <a:pPr latinLnBrk="0"/>
            <a:r>
              <a:rPr lang="en-US" altLang="ko-KR" smtClean="0"/>
              <a:t>#else</a:t>
            </a:r>
          </a:p>
          <a:p>
            <a:pPr latinLnBrk="0"/>
            <a:r>
              <a:rPr lang="en-US" altLang="ko-KR" smtClean="0"/>
              <a:t>    fDaemon = false;</a:t>
            </a:r>
          </a:p>
          <a:p>
            <a:pPr latinLnBrk="0"/>
            <a:r>
              <a:rPr lang="en-US" altLang="ko-KR" smtClean="0"/>
              <a:t>#endif</a:t>
            </a:r>
          </a:p>
          <a:p>
            <a:pPr latinLnBrk="0"/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5771590" y="1219200"/>
            <a:ext cx="5972175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smtClean="0"/>
              <a:t>3.11.1</a:t>
            </a:r>
            <a:r>
              <a:rPr lang="en-US" altLang="ko-KR" b="1" smtClean="0"/>
              <a:t>. </a:t>
            </a:r>
            <a:r>
              <a:rPr lang="en-US" altLang="ko-KR" b="1" smtClean="0"/>
              <a:t>Ui.h: </a:t>
            </a:r>
            <a:r>
              <a:rPr lang="en-US" altLang="ko-KR" b="1" smtClean="0"/>
              <a:t>at line </a:t>
            </a:r>
            <a:r>
              <a:rPr lang="en-US" altLang="ko-KR" b="1" smtClean="0"/>
              <a:t>35</a:t>
            </a:r>
            <a:endParaRPr lang="en-US" altLang="ko-KR"/>
          </a:p>
          <a:p>
            <a:r>
              <a:rPr lang="ko-KR" altLang="en-US">
                <a:solidFill>
                  <a:srgbClr val="C00000"/>
                </a:solidFill>
              </a:rPr>
              <a:t>#define </a:t>
            </a:r>
            <a:r>
              <a:rPr lang="ko-KR" altLang="en-US">
                <a:solidFill>
                  <a:srgbClr val="C00000"/>
                </a:solidFill>
              </a:rPr>
              <a:t>wxMessageBox  </a:t>
            </a:r>
            <a:r>
              <a:rPr lang="ko-KR" altLang="en-US" smtClean="0">
                <a:solidFill>
                  <a:srgbClr val="FFC000"/>
                </a:solidFill>
              </a:rPr>
              <a:t>MyMessageBox</a:t>
            </a:r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71590" y="2279895"/>
            <a:ext cx="5972175" cy="452431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smtClean="0"/>
              <a:t>3.11.1.1. Ui.h: </a:t>
            </a:r>
            <a:r>
              <a:rPr lang="en-US" altLang="ko-KR" b="1" smtClean="0"/>
              <a:t>at line </a:t>
            </a:r>
            <a:r>
              <a:rPr lang="en-US" altLang="ko-KR" b="1" smtClean="0"/>
              <a:t>25</a:t>
            </a:r>
            <a:endParaRPr lang="en-US" altLang="ko-KR"/>
          </a:p>
          <a:p>
            <a:r>
              <a:rPr lang="ko-KR" altLang="en-US">
                <a:solidFill>
                  <a:srgbClr val="FFC000"/>
                </a:solidFill>
              </a:rPr>
              <a:t>inline int MyMessageBox(const wxString&amp; message, const wxString&amp; caption="Message", int style=wxOK, wxWindow* parent=NULL, int x=-1, int y=-1)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#ifdef GUI</a:t>
            </a:r>
          </a:p>
          <a:p>
            <a:r>
              <a:rPr lang="ko-KR" altLang="en-US"/>
              <a:t>    if (!fDaemon)</a:t>
            </a:r>
          </a:p>
          <a:p>
            <a:r>
              <a:rPr lang="ko-KR" altLang="en-US"/>
              <a:t>        return wxMessageBox(message, caption, style, parent, x, y);</a:t>
            </a:r>
          </a:p>
          <a:p>
            <a:r>
              <a:rPr lang="ko-KR" altLang="en-US"/>
              <a:t>#endif</a:t>
            </a:r>
          </a:p>
          <a:p>
            <a:r>
              <a:rPr lang="ko-KR" altLang="en-US"/>
              <a:t>    printf("wxMessageBox %s: %s\n", string(caption).c_str(), string(message).c_str());</a:t>
            </a:r>
          </a:p>
          <a:p>
            <a:r>
              <a:rPr lang="ko-KR" altLang="en-US"/>
              <a:t>    fprintf(stderr, "%s: %s\n", string(caption).c_str(), string(message).c_str());</a:t>
            </a:r>
          </a:p>
          <a:p>
            <a:r>
              <a:rPr lang="ko-KR" altLang="en-US"/>
              <a:t>    return wxOK;</a:t>
            </a:r>
          </a:p>
          <a:p>
            <a:r>
              <a:rPr lang="ko-KR" altLang="en-US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3.12.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219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/>
              <a:t>if (fDaemon)</a:t>
            </a:r>
          </a:p>
          <a:p>
            <a:pPr latinLnBrk="0"/>
            <a:r>
              <a:rPr lang="en-US" altLang="ko-KR"/>
              <a:t>        fServer = true;</a:t>
            </a:r>
          </a:p>
          <a:p>
            <a:pPr latinLnBrk="0"/>
            <a:r>
              <a:rPr lang="en-US" altLang="ko-KR"/>
              <a:t>    else</a:t>
            </a:r>
          </a:p>
          <a:p>
            <a:pPr latinLnBrk="0"/>
            <a:r>
              <a:rPr lang="en-US" altLang="ko-KR"/>
              <a:t>        fServer = GetBoolArg("-server");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/* force fServer when running without GUI */</a:t>
            </a:r>
          </a:p>
          <a:p>
            <a:pPr latinLnBrk="0"/>
            <a:r>
              <a:rPr lang="en-US" altLang="ko-KR"/>
              <a:t>#ifndef GUI</a:t>
            </a:r>
          </a:p>
          <a:p>
            <a:pPr latinLnBrk="0"/>
            <a:r>
              <a:rPr lang="en-US" altLang="ko-KR"/>
              <a:t>    fServer = true;</a:t>
            </a:r>
          </a:p>
          <a:p>
            <a:pPr latinLnBrk="0"/>
            <a:r>
              <a:rPr lang="en-US" altLang="ko-KR"/>
              <a:t>#endif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fPrintToConsole = GetBoolArg("-printtoconsole");</a:t>
            </a:r>
          </a:p>
          <a:p>
            <a:pPr latinLnBrk="0"/>
            <a:r>
              <a:rPr lang="en-US" altLang="ko-KR"/>
              <a:t>    fPrintToDebugger = GetBoolArg("-printtodebugger");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fTestNet = GetBoolArg("-testnet");</a:t>
            </a:r>
          </a:p>
          <a:p>
            <a:pPr latinLnBrk="0"/>
            <a:r>
              <a:rPr lang="en-US" altLang="ko-KR"/>
              <a:t>    fNoListen = GetBoolArg("-nolisten");</a:t>
            </a:r>
          </a:p>
          <a:p>
            <a:pPr latinLnBrk="0"/>
            <a:r>
              <a:rPr lang="en-US" altLang="ko-KR"/>
              <a:t>    fLogTimestamps = GetBoolArg("-logtimestamps");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for (int i = 1; i &lt; argc; i++)</a:t>
            </a:r>
          </a:p>
          <a:p>
            <a:pPr latinLnBrk="0"/>
            <a:r>
              <a:rPr lang="en-US" altLang="ko-KR"/>
              <a:t>        if (!</a:t>
            </a:r>
            <a:r>
              <a:rPr lang="en-US" altLang="ko-KR">
                <a:solidFill>
                  <a:srgbClr val="C00000"/>
                </a:solidFill>
              </a:rPr>
              <a:t>IsSwitchChar</a:t>
            </a:r>
            <a:r>
              <a:rPr lang="en-US" altLang="ko-KR"/>
              <a:t>(argv[i][0]))</a:t>
            </a:r>
          </a:p>
          <a:p>
            <a:pPr latinLnBrk="0"/>
            <a:r>
              <a:rPr lang="en-US" altLang="ko-KR"/>
              <a:t>            fCommandLine = true;</a:t>
            </a:r>
          </a:p>
          <a:p>
            <a:pPr latinLnBrk="0"/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6" name="직사각형 5"/>
          <p:cNvSpPr/>
          <p:nvPr/>
        </p:nvSpPr>
        <p:spPr>
          <a:xfrm>
            <a:off x="6219825" y="0"/>
            <a:ext cx="5972175" cy="258532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smtClean="0"/>
              <a:t>3.12.1</a:t>
            </a:r>
            <a:r>
              <a:rPr lang="en-US" altLang="ko-KR" b="1" smtClean="0"/>
              <a:t>. </a:t>
            </a:r>
            <a:r>
              <a:rPr lang="en-US" altLang="ko-KR" b="1" smtClean="0"/>
              <a:t>Ui.h: </a:t>
            </a:r>
            <a:r>
              <a:rPr lang="en-US" altLang="ko-KR" b="1" smtClean="0"/>
              <a:t>at line </a:t>
            </a:r>
            <a:r>
              <a:rPr lang="en-US" altLang="ko-KR" b="1" smtClean="0"/>
              <a:t>35</a:t>
            </a:r>
            <a:endParaRPr lang="en-US" altLang="ko-KR"/>
          </a:p>
          <a:p>
            <a:r>
              <a:rPr lang="ko-KR" altLang="en-US">
                <a:solidFill>
                  <a:srgbClr val="C00000"/>
                </a:solidFill>
              </a:rPr>
              <a:t>inline bool IsSwitchChar(char c)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#ifdef __WXMSW__</a:t>
            </a:r>
          </a:p>
          <a:p>
            <a:r>
              <a:rPr lang="ko-KR" altLang="en-US"/>
              <a:t>    return </a:t>
            </a:r>
            <a:r>
              <a:rPr lang="ko-KR" altLang="en-US"/>
              <a:t>c </a:t>
            </a:r>
            <a:r>
              <a:rPr lang="en-US" altLang="ko-KR" smtClean="0"/>
              <a:t>==</a:t>
            </a:r>
            <a:r>
              <a:rPr lang="ko-KR" altLang="en-US" smtClean="0"/>
              <a:t> </a:t>
            </a:r>
            <a:r>
              <a:rPr lang="ko-KR" altLang="en-US"/>
              <a:t>'-' || c == '/';</a:t>
            </a:r>
          </a:p>
          <a:p>
            <a:r>
              <a:rPr lang="ko-KR" altLang="en-US"/>
              <a:t>#else</a:t>
            </a:r>
          </a:p>
          <a:p>
            <a:r>
              <a:rPr lang="ko-KR" altLang="en-US"/>
              <a:t>    return c == '-';</a:t>
            </a:r>
          </a:p>
          <a:p>
            <a:r>
              <a:rPr lang="ko-KR" altLang="en-US"/>
              <a:t>#endif</a:t>
            </a:r>
          </a:p>
          <a:p>
            <a:r>
              <a:rPr lang="ko-KR" altLang="en-US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3.13.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240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 if (fCommandLine)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int ret = </a:t>
            </a:r>
            <a:r>
              <a:rPr lang="en-US" altLang="ko-KR">
                <a:solidFill>
                  <a:srgbClr val="C00000"/>
                </a:solidFill>
              </a:rPr>
              <a:t>CommandLineRPC</a:t>
            </a:r>
            <a:r>
              <a:rPr lang="en-US" altLang="ko-KR"/>
              <a:t>(argc, argv);</a:t>
            </a:r>
          </a:p>
          <a:p>
            <a:pPr latinLnBrk="0"/>
            <a:r>
              <a:rPr lang="en-US" altLang="ko-KR"/>
              <a:t>        exit(ret);</a:t>
            </a:r>
          </a:p>
          <a:p>
            <a:pPr latinLnBrk="0"/>
            <a:r>
              <a:rPr lang="en-US" altLang="ko-KR"/>
              <a:t>    </a:t>
            </a:r>
            <a:r>
              <a:rPr lang="en-US" altLang="ko-KR" smtClean="0"/>
              <a:t>}</a:t>
            </a:r>
          </a:p>
          <a:p>
            <a:pPr latinLnBrk="0"/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-1" y="2308324"/>
            <a:ext cx="14182725" cy="39703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3.13.1. Rpc.cpp(Cont’d</a:t>
            </a:r>
            <a:r>
              <a:rPr lang="en-US" altLang="ko-KR" b="1" smtClean="0"/>
              <a:t>): at line </a:t>
            </a:r>
            <a:r>
              <a:rPr lang="en-US" altLang="ko-KR" b="1" smtClean="0"/>
              <a:t>2042</a:t>
            </a:r>
            <a:endParaRPr lang="en-US" altLang="ko-KR" smtClean="0"/>
          </a:p>
          <a:p>
            <a:pPr latinLnBrk="0"/>
            <a:r>
              <a:rPr lang="en-US" altLang="ko-KR">
                <a:solidFill>
                  <a:srgbClr val="C00000"/>
                </a:solidFill>
              </a:rPr>
              <a:t>int CommandLineRPC(int argc, char *argv[])</a:t>
            </a:r>
          </a:p>
          <a:p>
            <a:pPr latinLnBrk="0"/>
            <a:r>
              <a:rPr lang="en-US" altLang="ko-KR"/>
              <a:t>{</a:t>
            </a:r>
          </a:p>
          <a:p>
            <a:pPr latinLnBrk="0"/>
            <a:r>
              <a:rPr lang="en-US" altLang="ko-KR"/>
              <a:t>    string strPrint;</a:t>
            </a:r>
          </a:p>
          <a:p>
            <a:pPr latinLnBrk="0"/>
            <a:r>
              <a:rPr lang="en-US" altLang="ko-KR"/>
              <a:t>    int nRet = 0;</a:t>
            </a:r>
          </a:p>
          <a:p>
            <a:pPr latinLnBrk="0"/>
            <a:r>
              <a:rPr lang="en-US" altLang="ko-KR"/>
              <a:t>    try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// Skip switches</a:t>
            </a:r>
          </a:p>
          <a:p>
            <a:pPr latinLnBrk="0"/>
            <a:r>
              <a:rPr lang="en-US" altLang="ko-KR"/>
              <a:t>        while (argc &gt; 1 &amp;&amp; IsSwitchChar(argv[1][0]))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argc--;</a:t>
            </a:r>
          </a:p>
          <a:p>
            <a:pPr latinLnBrk="0"/>
            <a:r>
              <a:rPr lang="en-US" altLang="ko-KR"/>
              <a:t>            argv++;</a:t>
            </a:r>
          </a:p>
          <a:p>
            <a:pPr latinLnBrk="0"/>
            <a:r>
              <a:rPr lang="en-US" altLang="ko-KR"/>
              <a:t>        </a:t>
            </a:r>
            <a:r>
              <a:rPr lang="en-US" altLang="ko-KR" smtClean="0"/>
              <a:t>}</a:t>
            </a:r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97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3.13.2. Rpc.cpp(Cont’d</a:t>
            </a:r>
            <a:r>
              <a:rPr lang="en-US" altLang="ko-KR" b="1" smtClean="0"/>
              <a:t>): at line </a:t>
            </a:r>
            <a:r>
              <a:rPr lang="en-US" altLang="ko-KR" b="1" smtClean="0"/>
              <a:t>2055</a:t>
            </a:r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 </a:t>
            </a:r>
            <a:r>
              <a:rPr lang="en-US" altLang="ko-KR" smtClean="0"/>
              <a:t>	// </a:t>
            </a:r>
            <a:r>
              <a:rPr lang="en-US" altLang="ko-KR"/>
              <a:t>Method</a:t>
            </a:r>
          </a:p>
          <a:p>
            <a:pPr latinLnBrk="0"/>
            <a:r>
              <a:rPr lang="en-US" altLang="ko-KR"/>
              <a:t>        if (argc &lt; 2)</a:t>
            </a:r>
          </a:p>
          <a:p>
            <a:pPr latinLnBrk="0"/>
            <a:r>
              <a:rPr lang="en-US" altLang="ko-KR"/>
              <a:t>            throw runtime_error("too few parameters");</a:t>
            </a:r>
          </a:p>
          <a:p>
            <a:pPr latinLnBrk="0"/>
            <a:r>
              <a:rPr lang="en-US" altLang="ko-KR"/>
              <a:t>        string strMethod = </a:t>
            </a:r>
            <a:r>
              <a:rPr lang="en-US" altLang="ko-KR"/>
              <a:t>argv[1</a:t>
            </a:r>
            <a:r>
              <a:rPr lang="en-US" altLang="ko-KR" smtClean="0"/>
              <a:t>];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	// Parameters default to strings</a:t>
            </a:r>
          </a:p>
          <a:p>
            <a:pPr latinLnBrk="0"/>
            <a:r>
              <a:rPr lang="en-US" altLang="ko-KR"/>
              <a:t>        Array params;</a:t>
            </a:r>
          </a:p>
          <a:p>
            <a:pPr latinLnBrk="0"/>
            <a:r>
              <a:rPr lang="en-US" altLang="ko-KR"/>
              <a:t>        for (int i = 2; i &lt; argc; i++)</a:t>
            </a:r>
          </a:p>
          <a:p>
            <a:pPr latinLnBrk="0"/>
            <a:r>
              <a:rPr lang="en-US" altLang="ko-KR"/>
              <a:t>            params.push_back(argv[i]);</a:t>
            </a:r>
          </a:p>
          <a:p>
            <a:pPr latinLnBrk="0"/>
            <a:r>
              <a:rPr lang="en-US" altLang="ko-KR"/>
              <a:t>        int n = params.size();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    //</a:t>
            </a:r>
          </a:p>
          <a:p>
            <a:pPr latinLnBrk="0"/>
            <a:r>
              <a:rPr lang="en-US" altLang="ko-KR"/>
              <a:t>        // Special case non-string parameter types</a:t>
            </a:r>
          </a:p>
          <a:p>
            <a:pPr latinLnBrk="0"/>
            <a:r>
              <a:rPr lang="en-US" altLang="ko-KR"/>
              <a:t>        //</a:t>
            </a:r>
          </a:p>
          <a:p>
            <a:pPr latinLnBrk="0"/>
            <a:r>
              <a:rPr lang="en-US" altLang="ko-KR"/>
              <a:t>        if (strMethod == "setgenerate"            &amp;&amp; n &gt; 0) ConvertTo&lt;bool&gt;(params[0]);</a:t>
            </a:r>
          </a:p>
          <a:p>
            <a:pPr latinLnBrk="0"/>
            <a:r>
              <a:rPr lang="en-US" altLang="ko-KR"/>
              <a:t>        if (strMethod == "setgenerate"            &amp;&amp; n &gt; 1) ConvertTo&lt;boost::int64_t&gt;(params[1]);</a:t>
            </a:r>
          </a:p>
          <a:p>
            <a:pPr latinLnBrk="0"/>
            <a:r>
              <a:rPr lang="en-US" altLang="ko-KR"/>
              <a:t>        if (strMethod == "sendtoaddress"          &amp;&amp; n &gt; 1) ConvertTo&lt;double&gt;(params[1]);</a:t>
            </a:r>
          </a:p>
          <a:p>
            <a:pPr latinLnBrk="0"/>
            <a:r>
              <a:rPr lang="en-US" altLang="ko-KR"/>
              <a:t>        if (strMethod == "getamountreceived"      &amp;&amp; n &gt; 1) ConvertTo&lt;boost::int64_t&gt;(params[1]); // deprecated</a:t>
            </a:r>
          </a:p>
          <a:p>
            <a:pPr latinLnBrk="0"/>
            <a:r>
              <a:rPr lang="en-US" altLang="ko-KR"/>
              <a:t>        if (strMethod == "getreceivedbyaddress"   &amp;&amp; n &gt; 1) ConvertTo&lt;boost::int64_t&gt;(params[1]);</a:t>
            </a:r>
          </a:p>
          <a:p>
            <a:pPr latinLnBrk="0"/>
            <a:r>
              <a:rPr lang="en-US" altLang="ko-KR"/>
              <a:t>        if (strMethod == "getreceivedbyaccount"   &amp;&amp; n &gt; 1) ConvertTo&lt;boost::int64_t&gt;(params[1]);</a:t>
            </a:r>
          </a:p>
          <a:p>
            <a:pPr latinLnBrk="0"/>
            <a:r>
              <a:rPr lang="en-US" altLang="ko-KR"/>
              <a:t>        </a:t>
            </a:r>
            <a:r>
              <a:rPr lang="en-US" altLang="ko-KR" smtClean="0"/>
              <a:t>...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170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859" t="20485" r="965" b="2829"/>
          <a:stretch/>
        </p:blipFill>
        <p:spPr>
          <a:xfrm>
            <a:off x="2332654" y="130628"/>
            <a:ext cx="9573208" cy="67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3.13.3. Rpc.cpp(Cont’d</a:t>
            </a:r>
            <a:r>
              <a:rPr lang="en-US" altLang="ko-KR" b="1" smtClean="0"/>
              <a:t>): at line </a:t>
            </a:r>
            <a:r>
              <a:rPr lang="en-US" altLang="ko-KR" b="1" smtClean="0"/>
              <a:t>2075</a:t>
            </a:r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	if </a:t>
            </a:r>
            <a:r>
              <a:rPr lang="en-US" altLang="ko-KR"/>
              <a:t>(strMethod == "getreceivedbylabel"     &amp;&amp; n &gt; 1) ConvertTo&lt;boost::int64_t&gt;(params[1]); // deprecated</a:t>
            </a:r>
          </a:p>
          <a:p>
            <a:pPr latinLnBrk="0"/>
            <a:r>
              <a:rPr lang="en-US" altLang="ko-KR"/>
              <a:t>        if (strMethod == "getallreceived"         &amp;&amp; n &gt; 0) ConvertTo&lt;boost::int64_t&gt;(params[0]); // deprecated</a:t>
            </a:r>
          </a:p>
          <a:p>
            <a:pPr latinLnBrk="0"/>
            <a:r>
              <a:rPr lang="en-US" altLang="ko-KR"/>
              <a:t>        if (strMethod == "getallreceived"         &amp;&amp; n &gt; 1) ConvertTo&lt;bool&gt;(params[1]);</a:t>
            </a:r>
          </a:p>
          <a:p>
            <a:pPr latinLnBrk="0"/>
            <a:r>
              <a:rPr lang="en-US" altLang="ko-KR"/>
              <a:t>        if (strMethod == "listreceivedbyaddress"  &amp;&amp; n &gt; 0) ConvertTo&lt;boost::int64_t&gt;(params[0]);</a:t>
            </a:r>
          </a:p>
          <a:p>
            <a:pPr latinLnBrk="0"/>
            <a:r>
              <a:rPr lang="en-US" altLang="ko-KR"/>
              <a:t>        if (strMethod == "listreceivedbyaddress"  &amp;&amp; n &gt; 1) ConvertTo&lt;bool&gt;(params[1]);</a:t>
            </a:r>
          </a:p>
          <a:p>
            <a:pPr latinLnBrk="0"/>
            <a:r>
              <a:rPr lang="en-US" altLang="ko-KR"/>
              <a:t>        if (strMethod == "listreceivedbyaccount"  &amp;&amp; n &gt; 0) ConvertTo&lt;boost::int64_t&gt;(params[0]);</a:t>
            </a:r>
          </a:p>
          <a:p>
            <a:pPr latinLnBrk="0"/>
            <a:r>
              <a:rPr lang="en-US" altLang="ko-KR"/>
              <a:t>        if (strMethod == "listreceivedbyaccount"  &amp;&amp; n &gt; 1) ConvertTo&lt;bool&gt;(params[1]);</a:t>
            </a:r>
          </a:p>
          <a:p>
            <a:pPr latinLnBrk="0"/>
            <a:r>
              <a:rPr lang="en-US" altLang="ko-KR"/>
              <a:t>        if (strMethod == "listreceivedbylabel"    &amp;&amp; n &gt; 0) ConvertTo&lt;boost::int64_t&gt;(params[0]); // deprecated</a:t>
            </a:r>
          </a:p>
          <a:p>
            <a:pPr latinLnBrk="0"/>
            <a:r>
              <a:rPr lang="en-US" altLang="ko-KR"/>
              <a:t>        if (strMethod == "listreceivedbylabel"    &amp;&amp; n &gt; 1) ConvertTo&lt;bool&gt;(params[1]); // deprecated</a:t>
            </a:r>
          </a:p>
          <a:p>
            <a:pPr latinLnBrk="0"/>
            <a:r>
              <a:rPr lang="en-US" altLang="ko-KR"/>
              <a:t>        if (strMethod == "getbalance"             &amp;&amp; n &gt; 1) ConvertTo&lt;boost::int64_t&gt;(params[1]);</a:t>
            </a:r>
          </a:p>
          <a:p>
            <a:pPr latinLnBrk="0"/>
            <a:r>
              <a:rPr lang="en-US" altLang="ko-KR"/>
              <a:t>        if (strMethod == "move"                   &amp;&amp; n &gt; 2) ConvertTo&lt;double&gt;(params[2]);</a:t>
            </a:r>
          </a:p>
          <a:p>
            <a:pPr latinLnBrk="0"/>
            <a:r>
              <a:rPr lang="en-US" altLang="ko-KR"/>
              <a:t>        if (strMethod == "move"                   &amp;&amp; n &gt; 3) ConvertTo&lt;boost::int64_t&gt;(params[3]);</a:t>
            </a:r>
          </a:p>
          <a:p>
            <a:pPr latinLnBrk="0"/>
            <a:r>
              <a:rPr lang="en-US" altLang="ko-KR"/>
              <a:t>        if (strMethod == "sendfrom"               &amp;&amp; n &gt; 2) ConvertTo&lt;double&gt;(params[2]);</a:t>
            </a:r>
          </a:p>
          <a:p>
            <a:pPr latinLnBrk="0"/>
            <a:r>
              <a:rPr lang="en-US" altLang="ko-KR"/>
              <a:t>        if (strMethod == "sendfrom"               &amp;&amp; n &gt; 3) ConvertTo&lt;boost::int64_t&gt;(params[3]);</a:t>
            </a:r>
          </a:p>
          <a:p>
            <a:pPr latinLnBrk="0"/>
            <a:r>
              <a:rPr lang="en-US" altLang="ko-KR"/>
              <a:t>        if (strMethod == "listtransactions"       &amp;&amp; n &gt; 1) ConvertTo&lt;boost::int64_t&gt;(params[1]);</a:t>
            </a:r>
          </a:p>
          <a:p>
            <a:pPr latinLnBrk="0"/>
            <a:r>
              <a:rPr lang="en-US" altLang="ko-KR"/>
              <a:t>        if (strMethod == "listaccounts"           &amp;&amp; n &gt; 0) ConvertTo&lt;boost::int64_t&gt;(params[0]);</a:t>
            </a:r>
          </a:p>
          <a:p>
            <a:pPr latinLnBrk="0"/>
            <a:r>
              <a:rPr lang="en-US" altLang="ko-KR"/>
              <a:t>        if (strMethod == "sendmany"               &amp;&amp; n &gt; 1)</a:t>
            </a:r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487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3.13.4. Rpc.cpp(Cont’d</a:t>
            </a:r>
            <a:r>
              <a:rPr lang="en-US" altLang="ko-KR" b="1" smtClean="0"/>
              <a:t>): at line </a:t>
            </a:r>
            <a:r>
              <a:rPr lang="en-US" altLang="ko-KR" b="1" smtClean="0"/>
              <a:t>2091</a:t>
            </a:r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	if </a:t>
            </a:r>
            <a:r>
              <a:rPr lang="en-US" altLang="ko-KR"/>
              <a:t>(strMethod == "sendmany"               &amp;&amp; n &gt; 1)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string s = params[1].get_str();</a:t>
            </a:r>
          </a:p>
          <a:p>
            <a:pPr latinLnBrk="0"/>
            <a:r>
              <a:rPr lang="en-US" altLang="ko-KR"/>
              <a:t>            Value v;</a:t>
            </a:r>
          </a:p>
          <a:p>
            <a:pPr latinLnBrk="0"/>
            <a:r>
              <a:rPr lang="en-US" altLang="ko-KR"/>
              <a:t>            if (!read_string(s, v) || v.type() != obj_type)</a:t>
            </a:r>
          </a:p>
          <a:p>
            <a:pPr latinLnBrk="0"/>
            <a:r>
              <a:rPr lang="en-US" altLang="ko-KR"/>
              <a:t>                throw runtime_error("type mismatch");</a:t>
            </a:r>
          </a:p>
          <a:p>
            <a:pPr latinLnBrk="0"/>
            <a:r>
              <a:rPr lang="en-US" altLang="ko-KR"/>
              <a:t>            params[1] = v.get_obj();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r>
              <a:rPr lang="en-US" altLang="ko-KR"/>
              <a:t>        if (strMethod == "sendmany"                &amp;&amp; n &gt; 2) ConvertTo&lt;boost::int64_t&gt;(params[2]);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    // Execute</a:t>
            </a:r>
          </a:p>
          <a:p>
            <a:pPr latinLnBrk="0"/>
            <a:r>
              <a:rPr lang="en-US" altLang="ko-KR"/>
              <a:t>        Object reply = </a:t>
            </a:r>
            <a:r>
              <a:rPr lang="en-US" altLang="ko-KR">
                <a:solidFill>
                  <a:srgbClr val="C00000"/>
                </a:solidFill>
              </a:rPr>
              <a:t>CallRPC(strMethod, params);</a:t>
            </a:r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  <a:endParaRPr lang="en-US" altLang="ko-KR" smtClean="0"/>
          </a:p>
        </p:txBody>
      </p:sp>
      <p:sp>
        <p:nvSpPr>
          <p:cNvPr id="3" name="직사각형 2"/>
          <p:cNvSpPr/>
          <p:nvPr/>
        </p:nvSpPr>
        <p:spPr>
          <a:xfrm>
            <a:off x="-1" y="4193107"/>
            <a:ext cx="12192001" cy="26648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3.13.4.1. Rpc.cpp(Cont’d</a:t>
            </a:r>
            <a:r>
              <a:rPr lang="en-US" altLang="ko-KR" b="1" smtClean="0"/>
              <a:t>): at line </a:t>
            </a:r>
            <a:r>
              <a:rPr lang="en-US" altLang="ko-KR" b="1" smtClean="0"/>
              <a:t>1961</a:t>
            </a:r>
            <a:endParaRPr lang="en-US" altLang="ko-KR" smtClean="0"/>
          </a:p>
          <a:p>
            <a:pPr latinLnBrk="0"/>
            <a:r>
              <a:rPr lang="en-US" altLang="ko-KR">
                <a:solidFill>
                  <a:srgbClr val="C00000"/>
                </a:solidFill>
              </a:rPr>
              <a:t>Object CallRPC(const string&amp; strMethod, const Array&amp; params)</a:t>
            </a:r>
          </a:p>
          <a:p>
            <a:pPr latinLnBrk="0"/>
            <a:r>
              <a:rPr lang="en-US" altLang="ko-KR"/>
              <a:t>{</a:t>
            </a:r>
          </a:p>
          <a:p>
            <a:pPr latinLnBrk="0"/>
            <a:r>
              <a:rPr lang="en-US" altLang="ko-KR"/>
              <a:t>    if (mapArgs["-rpcuser"] == "" &amp;&amp; mapArgs["-rpcpassword"] == "")</a:t>
            </a:r>
          </a:p>
          <a:p>
            <a:pPr latinLnBrk="0"/>
            <a:r>
              <a:rPr lang="en-US" altLang="ko-KR"/>
              <a:t>        throw runtime_error(strprintf(</a:t>
            </a:r>
          </a:p>
          <a:p>
            <a:pPr latinLnBrk="0"/>
            <a:r>
              <a:rPr lang="en-US" altLang="ko-KR"/>
              <a:t>            _("You must set rpcpassword=&lt;password&gt; in the configuration file:\n%s\n"</a:t>
            </a:r>
          </a:p>
          <a:p>
            <a:pPr latinLnBrk="0"/>
            <a:r>
              <a:rPr lang="en-US" altLang="ko-KR"/>
              <a:t>              "If the file does not exist, create it with owner-readable-only file permissions."),</a:t>
            </a:r>
          </a:p>
          <a:p>
            <a:pPr latinLnBrk="0"/>
            <a:r>
              <a:rPr lang="en-US" altLang="ko-KR"/>
              <a:t>                GetConfigFile().</a:t>
            </a:r>
            <a:r>
              <a:rPr lang="en-US" altLang="ko-KR"/>
              <a:t>c_str</a:t>
            </a:r>
            <a:r>
              <a:rPr lang="en-US" altLang="ko-KR" smtClean="0"/>
              <a:t>()));</a:t>
            </a:r>
          </a:p>
          <a:p>
            <a:pPr latinLnBrk="0"/>
            <a:r>
              <a:rPr lang="en-US" altLang="ko-KR" smtClean="0"/>
              <a:t>    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9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3.13.4.2. Rpc.cpp(Cont’d</a:t>
            </a:r>
            <a:r>
              <a:rPr lang="en-US" altLang="ko-KR" b="1" smtClean="0"/>
              <a:t>): at line </a:t>
            </a:r>
            <a:r>
              <a:rPr lang="en-US" altLang="ko-KR" b="1" smtClean="0"/>
              <a:t>1969</a:t>
            </a:r>
            <a:endParaRPr lang="en-US" altLang="ko-KR" smtClean="0"/>
          </a:p>
          <a:p>
            <a:pPr lvl="1" latinLnBrk="0"/>
            <a:r>
              <a:rPr lang="en-US" altLang="ko-KR" smtClean="0"/>
              <a:t>...</a:t>
            </a:r>
          </a:p>
          <a:p>
            <a:pPr lvl="1" latinLnBrk="0"/>
            <a:r>
              <a:rPr lang="en-US" altLang="ko-KR"/>
              <a:t>// Connect to localhost</a:t>
            </a:r>
          </a:p>
          <a:p>
            <a:pPr lvl="1" latinLnBrk="0"/>
            <a:r>
              <a:rPr lang="en-US" altLang="ko-KR"/>
              <a:t>    bool fUseSSL = GetBoolArg("-rpcssl");</a:t>
            </a:r>
          </a:p>
          <a:p>
            <a:pPr lvl="1" latinLnBrk="0"/>
            <a:r>
              <a:rPr lang="en-US" altLang="ko-KR"/>
              <a:t>#ifdef USE_SSL</a:t>
            </a:r>
          </a:p>
          <a:p>
            <a:pPr lvl="1" latinLnBrk="0"/>
            <a:r>
              <a:rPr lang="en-US" altLang="ko-KR"/>
              <a:t>    asio::io_service io_service;</a:t>
            </a:r>
          </a:p>
          <a:p>
            <a:pPr lvl="1" latinLnBrk="0"/>
            <a:r>
              <a:rPr lang="en-US" altLang="ko-KR"/>
              <a:t>    ssl::context context(io_service, ssl::context::sslv23);</a:t>
            </a:r>
          </a:p>
          <a:p>
            <a:pPr lvl="1" latinLnBrk="0"/>
            <a:r>
              <a:rPr lang="en-US" altLang="ko-KR"/>
              <a:t>    context.set_options(ssl::context::no_sslv2);</a:t>
            </a:r>
          </a:p>
          <a:p>
            <a:pPr lvl="1" latinLnBrk="0"/>
            <a:r>
              <a:rPr lang="en-US" altLang="ko-KR"/>
              <a:t>    SSLStream sslStream(io_service, context);</a:t>
            </a:r>
          </a:p>
          <a:p>
            <a:pPr lvl="1" latinLnBrk="0"/>
            <a:r>
              <a:rPr lang="en-US" altLang="ko-KR"/>
              <a:t>    SSLIOStreamDevice d(sslStream, fUseSSL);</a:t>
            </a:r>
          </a:p>
          <a:p>
            <a:pPr lvl="1" latinLnBrk="0"/>
            <a:r>
              <a:rPr lang="en-US" altLang="ko-KR"/>
              <a:t>    iostreams::stream&lt;SSLIOStreamDevice&gt; stream(d);</a:t>
            </a:r>
          </a:p>
          <a:p>
            <a:pPr lvl="1" latinLnBrk="0"/>
            <a:r>
              <a:rPr lang="en-US" altLang="ko-KR"/>
              <a:t>    if (!d.connect(</a:t>
            </a:r>
            <a:r>
              <a:rPr lang="en-US" altLang="ko-KR">
                <a:solidFill>
                  <a:srgbClr val="C00000"/>
                </a:solidFill>
              </a:rPr>
              <a:t>GetArg</a:t>
            </a:r>
            <a:r>
              <a:rPr lang="en-US" altLang="ko-KR"/>
              <a:t>("-rpcconnect", "127.0.0.1"), GetArg("-rpcport", "8332")))</a:t>
            </a:r>
          </a:p>
          <a:p>
            <a:pPr lvl="1" latinLnBrk="0"/>
            <a:r>
              <a:rPr lang="en-US" altLang="ko-KR"/>
              <a:t>        throw runtime_error("couldn't connect to server");</a:t>
            </a:r>
          </a:p>
          <a:p>
            <a:pPr lvl="1" latinLnBrk="0"/>
            <a:r>
              <a:rPr lang="en-US" altLang="ko-KR"/>
              <a:t>#else</a:t>
            </a:r>
          </a:p>
          <a:p>
            <a:pPr lvl="1" latinLnBrk="0"/>
            <a:r>
              <a:rPr lang="en-US" altLang="ko-KR"/>
              <a:t>    if (fUseSSL)</a:t>
            </a:r>
          </a:p>
          <a:p>
            <a:pPr lvl="1" latinLnBrk="0"/>
            <a:r>
              <a:rPr lang="en-US" altLang="ko-KR"/>
              <a:t>        throw runtime_error("-rpcssl=1, but bitcoin compiled without full openssl libraries.");</a:t>
            </a:r>
          </a:p>
          <a:p>
            <a:pPr lvl="1" latinLnBrk="0"/>
            <a:endParaRPr lang="en-US" altLang="ko-KR"/>
          </a:p>
          <a:p>
            <a:pPr lvl="1" latinLnBrk="0"/>
            <a:r>
              <a:rPr lang="en-US" altLang="ko-KR"/>
              <a:t>    ip::tcp::iostream stream(GetArg("-rpcconnect", "127.0.0.1"), GetArg("-rpcport", "8332"));</a:t>
            </a:r>
          </a:p>
          <a:p>
            <a:pPr lvl="1" latinLnBrk="0"/>
            <a:r>
              <a:rPr lang="en-US" altLang="ko-KR"/>
              <a:t>    if (stream.fail())</a:t>
            </a:r>
          </a:p>
          <a:p>
            <a:pPr lvl="1" latinLnBrk="0"/>
            <a:r>
              <a:rPr lang="en-US" altLang="ko-KR"/>
              <a:t>        throw runtime_error("couldn't connect to server");</a:t>
            </a:r>
          </a:p>
          <a:p>
            <a:pPr lvl="1" latinLnBrk="0"/>
            <a:r>
              <a:rPr lang="en-US" altLang="ko-KR"/>
              <a:t>#endif</a:t>
            </a:r>
          </a:p>
          <a:p>
            <a:pPr lvl="1" latinLnBrk="0"/>
            <a:r>
              <a:rPr lang="en-US" altLang="ko-KR" smtClean="0"/>
              <a:t>...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7408506" y="106299"/>
            <a:ext cx="4637314" cy="26648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3.13.4.2.1. Util.h: </a:t>
            </a:r>
            <a:r>
              <a:rPr lang="en-US" altLang="ko-KR" b="1" smtClean="0"/>
              <a:t>at line </a:t>
            </a:r>
            <a:r>
              <a:rPr lang="en-US" altLang="ko-KR" b="1" smtClean="0"/>
              <a:t>412</a:t>
            </a:r>
            <a:endParaRPr lang="en-US" altLang="ko-KR" smtClean="0"/>
          </a:p>
          <a:p>
            <a:r>
              <a:rPr lang="ko-KR" altLang="en-US">
                <a:solidFill>
                  <a:srgbClr val="C00000"/>
                </a:solidFill>
              </a:rPr>
              <a:t>inline string GetArg(const string&amp; strArg, const string&amp; strDefault)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    if (mapArgs.count(strArg))</a:t>
            </a:r>
          </a:p>
          <a:p>
            <a:r>
              <a:rPr lang="ko-KR" altLang="en-US"/>
              <a:t>        return mapArgs[strArg];</a:t>
            </a:r>
          </a:p>
          <a:p>
            <a:r>
              <a:rPr lang="ko-KR" altLang="en-US"/>
              <a:t>    return strDefault;</a:t>
            </a:r>
          </a:p>
          <a:p>
            <a:r>
              <a:rPr lang="ko-KR" altLang="en-US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3.13.4.3. Rpc.cpp(Cont’d</a:t>
            </a:r>
            <a:r>
              <a:rPr lang="en-US" altLang="ko-KR" b="1" smtClean="0"/>
              <a:t>): at line </a:t>
            </a:r>
            <a:r>
              <a:rPr lang="en-US" altLang="ko-KR" b="1" smtClean="0"/>
              <a:t>1990</a:t>
            </a:r>
            <a:endParaRPr lang="en-US" altLang="ko-KR" smtClean="0"/>
          </a:p>
          <a:p>
            <a:pPr lvl="1" latinLnBrk="0"/>
            <a:r>
              <a:rPr lang="en-US" altLang="ko-KR" smtClean="0"/>
              <a:t>...</a:t>
            </a:r>
          </a:p>
          <a:p>
            <a:pPr lvl="1" latinLnBrk="0"/>
            <a:r>
              <a:rPr lang="en-US" altLang="ko-KR"/>
              <a:t>// HTTP basic authentication</a:t>
            </a:r>
          </a:p>
          <a:p>
            <a:pPr lvl="1" latinLnBrk="0"/>
            <a:r>
              <a:rPr lang="en-US" altLang="ko-KR"/>
              <a:t>    string strUserPass64 = EncodeBase64(mapArgs["-rpcuser"] + ":" + mapArgs["-rpcpassword"]);</a:t>
            </a:r>
          </a:p>
          <a:p>
            <a:pPr lvl="1" latinLnBrk="0"/>
            <a:r>
              <a:rPr lang="en-US" altLang="ko-KR"/>
              <a:t>    map&lt;string, string&gt; mapRequestHeaders;</a:t>
            </a:r>
          </a:p>
          <a:p>
            <a:pPr lvl="1" latinLnBrk="0"/>
            <a:r>
              <a:rPr lang="en-US" altLang="ko-KR"/>
              <a:t>    mapRequestHeaders["Authorization"] = string("Basic ") + strUserPass64;</a:t>
            </a:r>
          </a:p>
          <a:p>
            <a:pPr lvl="1" latinLnBrk="0"/>
            <a:endParaRPr lang="en-US" altLang="ko-KR"/>
          </a:p>
          <a:p>
            <a:pPr lvl="1" latinLnBrk="0"/>
            <a:r>
              <a:rPr lang="en-US" altLang="ko-KR"/>
              <a:t>    // Send request</a:t>
            </a:r>
          </a:p>
          <a:p>
            <a:pPr lvl="1" latinLnBrk="0"/>
            <a:r>
              <a:rPr lang="en-US" altLang="ko-KR"/>
              <a:t>    string strRequest = JSONRPCRequest(strMethod, params, 1);</a:t>
            </a:r>
          </a:p>
          <a:p>
            <a:pPr lvl="1" latinLnBrk="0"/>
            <a:r>
              <a:rPr lang="en-US" altLang="ko-KR"/>
              <a:t>    string strPost = HTTPPost(strRequest, mapRequestHeaders);</a:t>
            </a:r>
          </a:p>
          <a:p>
            <a:pPr lvl="1" latinLnBrk="0"/>
            <a:r>
              <a:rPr lang="en-US" altLang="ko-KR"/>
              <a:t>    stream &lt;&lt; strPost &lt;&lt; std::flush;</a:t>
            </a:r>
          </a:p>
          <a:p>
            <a:pPr lvl="1" latinLnBrk="0"/>
            <a:endParaRPr lang="en-US" altLang="ko-KR"/>
          </a:p>
          <a:p>
            <a:pPr lvl="1" latinLnBrk="0"/>
            <a:r>
              <a:rPr lang="en-US" altLang="ko-KR"/>
              <a:t>    // Receive reply</a:t>
            </a:r>
          </a:p>
          <a:p>
            <a:pPr lvl="1" latinLnBrk="0"/>
            <a:r>
              <a:rPr lang="en-US" altLang="ko-KR"/>
              <a:t>    map&lt;string, string&gt; mapHeaders;</a:t>
            </a:r>
          </a:p>
          <a:p>
            <a:pPr lvl="1" latinLnBrk="0"/>
            <a:r>
              <a:rPr lang="en-US" altLang="ko-KR"/>
              <a:t>    string strReply;</a:t>
            </a:r>
          </a:p>
          <a:p>
            <a:pPr lvl="1" latinLnBrk="0"/>
            <a:r>
              <a:rPr lang="en-US" altLang="ko-KR"/>
              <a:t>    int nStatus = ReadHTTP(stream, mapHeaders, strReply);</a:t>
            </a:r>
          </a:p>
          <a:p>
            <a:pPr lvl="1" latinLnBrk="0"/>
            <a:r>
              <a:rPr lang="en-US" altLang="ko-KR"/>
              <a:t>    if (nStatus == 401)</a:t>
            </a:r>
          </a:p>
          <a:p>
            <a:pPr lvl="1" latinLnBrk="0"/>
            <a:r>
              <a:rPr lang="en-US" altLang="ko-KR"/>
              <a:t>        throw runtime_error("incorrect rpcuser or rpcpassword (authorization failed)");</a:t>
            </a:r>
          </a:p>
          <a:p>
            <a:pPr lvl="1" latinLnBrk="0"/>
            <a:r>
              <a:rPr lang="en-US" altLang="ko-KR"/>
              <a:t>    else if (nStatus &gt;= 400 &amp;&amp; nStatus != 400 &amp;&amp; nStatus != 404 &amp;&amp; nStatus != 500)</a:t>
            </a:r>
          </a:p>
          <a:p>
            <a:pPr lvl="1" latinLnBrk="0"/>
            <a:r>
              <a:rPr lang="en-US" altLang="ko-KR"/>
              <a:t>        throw runtime_error(strprintf("server returned HTTP error %d", nStatus));</a:t>
            </a:r>
          </a:p>
          <a:p>
            <a:pPr lvl="1" latinLnBrk="0"/>
            <a:r>
              <a:rPr lang="en-US" altLang="ko-KR"/>
              <a:t>    else if (strReply.empty())</a:t>
            </a:r>
          </a:p>
          <a:p>
            <a:pPr lvl="1" latinLnBrk="0"/>
            <a:r>
              <a:rPr lang="en-US" altLang="ko-KR"/>
              <a:t>        throw runtime_error("no response from </a:t>
            </a:r>
            <a:r>
              <a:rPr lang="en-US" altLang="ko-KR"/>
              <a:t>server</a:t>
            </a:r>
            <a:r>
              <a:rPr lang="en-US" altLang="ko-KR" smtClean="0"/>
              <a:t>");</a:t>
            </a:r>
          </a:p>
          <a:p>
            <a:pPr lvl="1" latinLnBrk="0"/>
            <a:r>
              <a:rPr lang="en-US" altLang="ko-KR" smtClean="0"/>
              <a:t>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3.13.4.4. Rpc.cpp: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2011</a:t>
            </a:r>
            <a:endParaRPr lang="en-US" altLang="ko-KR" smtClean="0"/>
          </a:p>
          <a:p>
            <a:pPr lvl="1" latinLnBrk="0"/>
            <a:r>
              <a:rPr lang="en-US" altLang="ko-KR" smtClean="0"/>
              <a:t>...</a:t>
            </a:r>
          </a:p>
          <a:p>
            <a:pPr lvl="1" latinLnBrk="0"/>
            <a:r>
              <a:rPr lang="en-US" altLang="ko-KR"/>
              <a:t>// Parse reply</a:t>
            </a:r>
          </a:p>
          <a:p>
            <a:pPr lvl="1" latinLnBrk="0"/>
            <a:r>
              <a:rPr lang="en-US" altLang="ko-KR"/>
              <a:t>    Value valReply;</a:t>
            </a:r>
          </a:p>
          <a:p>
            <a:pPr lvl="1" latinLnBrk="0"/>
            <a:r>
              <a:rPr lang="en-US" altLang="ko-KR"/>
              <a:t>    if (!read_string(strReply, valReply))</a:t>
            </a:r>
          </a:p>
          <a:p>
            <a:pPr lvl="1" latinLnBrk="0"/>
            <a:r>
              <a:rPr lang="en-US" altLang="ko-KR"/>
              <a:t>        throw runtime_error("couldn't parse reply from server");</a:t>
            </a:r>
          </a:p>
          <a:p>
            <a:pPr lvl="1" latinLnBrk="0"/>
            <a:r>
              <a:rPr lang="en-US" altLang="ko-KR"/>
              <a:t>    const Object&amp; reply = valReply.get_obj();</a:t>
            </a:r>
          </a:p>
          <a:p>
            <a:pPr lvl="1" latinLnBrk="0"/>
            <a:r>
              <a:rPr lang="en-US" altLang="ko-KR"/>
              <a:t>    if (reply.empty())</a:t>
            </a:r>
          </a:p>
          <a:p>
            <a:pPr lvl="1" latinLnBrk="0"/>
            <a:r>
              <a:rPr lang="en-US" altLang="ko-KR"/>
              <a:t>        throw runtime_error("expected reply to have result, error and id properties");</a:t>
            </a:r>
          </a:p>
          <a:p>
            <a:pPr lvl="1" latinLnBrk="0"/>
            <a:endParaRPr lang="en-US" altLang="ko-KR"/>
          </a:p>
          <a:p>
            <a:pPr lvl="1" latinLnBrk="0"/>
            <a:r>
              <a:rPr lang="en-US" altLang="ko-KR"/>
              <a:t>    return reply;</a:t>
            </a:r>
          </a:p>
          <a:p>
            <a:pPr lvl="1" latinLnBrk="0"/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4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3.13.5. Rpc.cpp(Cont’d</a:t>
            </a:r>
            <a:r>
              <a:rPr lang="en-US" altLang="ko-KR" b="1" smtClean="0"/>
              <a:t>): at line </a:t>
            </a:r>
            <a:r>
              <a:rPr lang="en-US" altLang="ko-KR" b="1" smtClean="0"/>
              <a:t>2104</a:t>
            </a:r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	// </a:t>
            </a:r>
            <a:r>
              <a:rPr lang="en-US" altLang="ko-KR"/>
              <a:t>Parse reply</a:t>
            </a:r>
          </a:p>
          <a:p>
            <a:pPr latinLnBrk="0"/>
            <a:r>
              <a:rPr lang="en-US" altLang="ko-KR"/>
              <a:t>        const Value&amp; result = find_value(reply, "result");</a:t>
            </a:r>
          </a:p>
          <a:p>
            <a:pPr latinLnBrk="0"/>
            <a:r>
              <a:rPr lang="en-US" altLang="ko-KR"/>
              <a:t>        const Value&amp; error  = find_value(reply, "error");</a:t>
            </a:r>
          </a:p>
          <a:p>
            <a:pPr latinLnBrk="0"/>
            <a:r>
              <a:rPr lang="en-US" altLang="ko-KR"/>
              <a:t>        const Value&amp; id     = find_value(reply, "</a:t>
            </a:r>
            <a:r>
              <a:rPr lang="en-US" altLang="ko-KR"/>
              <a:t>id</a:t>
            </a:r>
            <a:r>
              <a:rPr lang="en-US" altLang="ko-KR" smtClean="0"/>
              <a:t>");</a:t>
            </a:r>
            <a:endParaRPr lang="en-US" altLang="ko-KR"/>
          </a:p>
          <a:p>
            <a:pPr latinLnBrk="0"/>
            <a:r>
              <a:rPr lang="en-US" altLang="ko-KR"/>
              <a:t>        if (error.type() != null_type)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// Error</a:t>
            </a:r>
          </a:p>
          <a:p>
            <a:pPr latinLnBrk="0"/>
            <a:r>
              <a:rPr lang="en-US" altLang="ko-KR"/>
              <a:t>            strPrint = "error: " + write_string(error, false);</a:t>
            </a:r>
          </a:p>
          <a:p>
            <a:pPr latinLnBrk="0"/>
            <a:r>
              <a:rPr lang="en-US" altLang="ko-KR"/>
              <a:t>            int code = find_value(error.get_obj(), "code").get_int();</a:t>
            </a:r>
          </a:p>
          <a:p>
            <a:pPr latinLnBrk="0"/>
            <a:r>
              <a:rPr lang="en-US" altLang="ko-KR"/>
              <a:t>            nRet = abs(code);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r>
              <a:rPr lang="en-US" altLang="ko-KR"/>
              <a:t> </a:t>
            </a:r>
            <a:r>
              <a:rPr lang="en-US" altLang="ko-KR" smtClean="0"/>
              <a:t>       else</a:t>
            </a:r>
            <a:endParaRPr lang="en-US" altLang="ko-KR"/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// Result</a:t>
            </a:r>
          </a:p>
          <a:p>
            <a:pPr latinLnBrk="0"/>
            <a:r>
              <a:rPr lang="en-US" altLang="ko-KR"/>
              <a:t>            if (result.type() == null_type)</a:t>
            </a:r>
          </a:p>
          <a:p>
            <a:pPr latinLnBrk="0"/>
            <a:r>
              <a:rPr lang="en-US" altLang="ko-KR"/>
              <a:t>                strPrint = "";</a:t>
            </a:r>
          </a:p>
          <a:p>
            <a:pPr latinLnBrk="0"/>
            <a:r>
              <a:rPr lang="en-US" altLang="ko-KR"/>
              <a:t>            else if (result.type() == str_type)</a:t>
            </a:r>
          </a:p>
          <a:p>
            <a:pPr latinLnBrk="0"/>
            <a:r>
              <a:rPr lang="en-US" altLang="ko-KR"/>
              <a:t>                strPrint = result.get_str();</a:t>
            </a:r>
          </a:p>
          <a:p>
            <a:pPr latinLnBrk="0"/>
            <a:r>
              <a:rPr lang="en-US" altLang="ko-KR"/>
              <a:t>            else</a:t>
            </a:r>
          </a:p>
          <a:p>
            <a:pPr latinLnBrk="0"/>
            <a:r>
              <a:rPr lang="en-US" altLang="ko-KR"/>
              <a:t>                strPrint = write_string(result, true);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r>
              <a:rPr lang="en-US" altLang="ko-KR"/>
              <a:t>    }</a:t>
            </a:r>
            <a:r>
              <a:rPr lang="en-US" altLang="ko-KR"/>
              <a:t>	</a:t>
            </a:r>
            <a:endParaRPr lang="en-US" altLang="ko-KR" smtClean="0"/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088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3.13.6. Rpc.cpp(Cont’d</a:t>
            </a:r>
            <a:r>
              <a:rPr lang="en-US" altLang="ko-KR" b="1" smtClean="0"/>
              <a:t>): at line </a:t>
            </a:r>
            <a:r>
              <a:rPr lang="en-US" altLang="ko-KR" b="1" smtClean="0"/>
              <a:t>2126</a:t>
            </a:r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	}</a:t>
            </a:r>
            <a:endParaRPr lang="en-US" altLang="ko-KR"/>
          </a:p>
          <a:p>
            <a:pPr latinLnBrk="0"/>
            <a:r>
              <a:rPr lang="en-US" altLang="ko-KR"/>
              <a:t>    catch (std::exception&amp; e)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strPrint = string("error: ") + e.what();</a:t>
            </a:r>
          </a:p>
          <a:p>
            <a:pPr latinLnBrk="0"/>
            <a:r>
              <a:rPr lang="en-US" altLang="ko-KR"/>
              <a:t>        nRet = 87;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r>
              <a:rPr lang="en-US" altLang="ko-KR"/>
              <a:t>    catch (...)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PrintException(NULL, "CommandLineRPC()");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if (strPrint != "")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#if defined(__WXMSW__) &amp;&amp; defined(GUI)</a:t>
            </a:r>
          </a:p>
          <a:p>
            <a:pPr latinLnBrk="0"/>
            <a:r>
              <a:rPr lang="en-US" altLang="ko-KR"/>
              <a:t>        // Windows GUI apps can't print to command line,</a:t>
            </a:r>
          </a:p>
          <a:p>
            <a:pPr latinLnBrk="0"/>
            <a:r>
              <a:rPr lang="en-US" altLang="ko-KR"/>
              <a:t>        // so settle for a message box yuck</a:t>
            </a:r>
          </a:p>
          <a:p>
            <a:pPr latinLnBrk="0"/>
            <a:r>
              <a:rPr lang="en-US" altLang="ko-KR"/>
              <a:t>        MyMessageBox(strPrint, "Bitcoin", wxOK);</a:t>
            </a:r>
          </a:p>
          <a:p>
            <a:pPr latinLnBrk="0"/>
            <a:r>
              <a:rPr lang="en-US" altLang="ko-KR"/>
              <a:t>#else</a:t>
            </a:r>
          </a:p>
          <a:p>
            <a:pPr latinLnBrk="0"/>
            <a:r>
              <a:rPr lang="en-US" altLang="ko-KR"/>
              <a:t>        fprintf((nRet == 0 ? stdout : stderr), "%s\n", strPrint.c_str());</a:t>
            </a:r>
          </a:p>
          <a:p>
            <a:pPr latinLnBrk="0"/>
            <a:r>
              <a:rPr lang="en-US" altLang="ko-KR"/>
              <a:t>#endif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r>
              <a:rPr lang="en-US" altLang="ko-KR"/>
              <a:t>    return nRet;</a:t>
            </a:r>
          </a:p>
          <a:p>
            <a:pPr latinLnBrk="0"/>
            <a:r>
              <a:rPr lang="en-US" altLang="ko-KR"/>
              <a:t>}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553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3.13.6. Rpc.cpp: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2126</a:t>
            </a:r>
          </a:p>
          <a:p>
            <a:pPr latinLnBrk="0"/>
            <a:r>
              <a:rPr lang="en-US" altLang="ko-KR"/>
              <a:t>	</a:t>
            </a:r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	}</a:t>
            </a:r>
            <a:endParaRPr lang="en-US" altLang="ko-KR"/>
          </a:p>
          <a:p>
            <a:pPr latinLnBrk="0"/>
            <a:r>
              <a:rPr lang="en-US" altLang="ko-KR"/>
              <a:t>    catch (std::exception&amp; e)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strPrint = string("error: ") + e.what();</a:t>
            </a:r>
          </a:p>
          <a:p>
            <a:pPr latinLnBrk="0"/>
            <a:r>
              <a:rPr lang="en-US" altLang="ko-KR"/>
              <a:t>        nRet = 87;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r>
              <a:rPr lang="en-US" altLang="ko-KR"/>
              <a:t>    catch (...)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PrintException(NULL, "CommandLineRPC()");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if (strPrint != "")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#if defined(__WXMSW__) &amp;&amp; defined(GUI)</a:t>
            </a:r>
          </a:p>
          <a:p>
            <a:pPr latinLnBrk="0"/>
            <a:r>
              <a:rPr lang="en-US" altLang="ko-KR"/>
              <a:t>        // Windows GUI apps can't print to command line,</a:t>
            </a:r>
          </a:p>
          <a:p>
            <a:pPr latinLnBrk="0"/>
            <a:r>
              <a:rPr lang="en-US" altLang="ko-KR"/>
              <a:t>        // so settle for a message box yuck</a:t>
            </a:r>
          </a:p>
          <a:p>
            <a:pPr latinLnBrk="0"/>
            <a:r>
              <a:rPr lang="en-US" altLang="ko-KR"/>
              <a:t>        MyMessageBox(strPrint, "Bitcoin", wxOK);</a:t>
            </a:r>
          </a:p>
          <a:p>
            <a:pPr latinLnBrk="0"/>
            <a:r>
              <a:rPr lang="en-US" altLang="ko-KR"/>
              <a:t>#else</a:t>
            </a:r>
          </a:p>
          <a:p>
            <a:pPr latinLnBrk="0"/>
            <a:r>
              <a:rPr lang="en-US" altLang="ko-KR"/>
              <a:t>        fprintf((nRet == 0 ? stdout : stderr), "%s\n", strPrint.c_str());</a:t>
            </a:r>
          </a:p>
          <a:p>
            <a:pPr latinLnBrk="0"/>
            <a:r>
              <a:rPr lang="en-US" altLang="ko-KR"/>
              <a:t>#endif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r>
              <a:rPr lang="en-US" altLang="ko-KR"/>
              <a:t>    return nRet;</a:t>
            </a:r>
          </a:p>
          <a:p>
            <a:pPr latinLnBrk="0"/>
            <a:r>
              <a:rPr lang="en-US" altLang="ko-KR"/>
              <a:t>}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02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3.14.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246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#ifndef __WXMSW__</a:t>
            </a:r>
          </a:p>
          <a:p>
            <a:pPr latinLnBrk="0"/>
            <a:r>
              <a:rPr lang="en-US" altLang="ko-KR"/>
              <a:t>    if (fDaemon)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// Daemonize</a:t>
            </a:r>
          </a:p>
          <a:p>
            <a:pPr latinLnBrk="0"/>
            <a:r>
              <a:rPr lang="en-US" altLang="ko-KR"/>
              <a:t>        pid_t pid = fork();</a:t>
            </a:r>
          </a:p>
          <a:p>
            <a:pPr latinLnBrk="0"/>
            <a:r>
              <a:rPr lang="en-US" altLang="ko-KR"/>
              <a:t>        if (pid &lt; 0)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fprintf(stderr, "Error: fork() returned %d errno %d\n", pid, errno);</a:t>
            </a:r>
          </a:p>
          <a:p>
            <a:pPr latinLnBrk="0"/>
            <a:r>
              <a:rPr lang="en-US" altLang="ko-KR"/>
              <a:t>            return false;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r>
              <a:rPr lang="en-US" altLang="ko-KR"/>
              <a:t>        if (pid &gt; 0)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CreatePidFile(GetPidFile(), pid);</a:t>
            </a:r>
          </a:p>
          <a:p>
            <a:pPr latinLnBrk="0"/>
            <a:r>
              <a:rPr lang="en-US" altLang="ko-KR"/>
              <a:t>            return true;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    pid_t sid = setsid();</a:t>
            </a:r>
          </a:p>
          <a:p>
            <a:pPr latinLnBrk="0"/>
            <a:r>
              <a:rPr lang="en-US" altLang="ko-KR"/>
              <a:t>        if (sid &lt; 0)</a:t>
            </a:r>
          </a:p>
          <a:p>
            <a:pPr latinLnBrk="0"/>
            <a:r>
              <a:rPr lang="en-US" altLang="ko-KR"/>
              <a:t>            fprintf(stderr, "Error: setsid() returned %d errno %d\n", sid, errno);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r>
              <a:rPr lang="en-US" altLang="ko-KR"/>
              <a:t>#</a:t>
            </a:r>
            <a:r>
              <a:rPr lang="en-US" altLang="ko-KR" smtClean="0"/>
              <a:t>endif</a:t>
            </a:r>
          </a:p>
          <a:p>
            <a:pPr latinLnBrk="0"/>
            <a:r>
              <a:rPr lang="en-US" altLang="ko-KR" smtClean="0"/>
              <a:t>...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16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3.15.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268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 if (!fDebug &amp;&amp; !pszSetDataDir[0])</a:t>
            </a:r>
          </a:p>
          <a:p>
            <a:pPr latinLnBrk="0"/>
            <a:r>
              <a:rPr lang="en-US" altLang="ko-KR"/>
              <a:t>        ShrinkDebugFile();</a:t>
            </a:r>
          </a:p>
          <a:p>
            <a:pPr latinLnBrk="0"/>
            <a:r>
              <a:rPr lang="en-US" altLang="ko-KR"/>
              <a:t>    printf("\n\n\n\n\n\n\n\n\n\n\n\n\n\n\n\n\n\n\n\n");</a:t>
            </a:r>
          </a:p>
          <a:p>
            <a:pPr latinLnBrk="0"/>
            <a:r>
              <a:rPr lang="en-US" altLang="ko-KR"/>
              <a:t>    printf("Bitcoin version %s\n", FormatFullVersion().c_str());</a:t>
            </a:r>
          </a:p>
          <a:p>
            <a:pPr latinLnBrk="0"/>
            <a:r>
              <a:rPr lang="en-US" altLang="ko-KR"/>
              <a:t>#ifdef GUI</a:t>
            </a:r>
          </a:p>
          <a:p>
            <a:pPr latinLnBrk="0"/>
            <a:r>
              <a:rPr lang="en-US" altLang="ko-KR"/>
              <a:t>    printf("OS version %s\n", ((string)wxGetOsDescription()).c_str());</a:t>
            </a:r>
          </a:p>
          <a:p>
            <a:pPr latinLnBrk="0"/>
            <a:r>
              <a:rPr lang="en-US" altLang="ko-KR"/>
              <a:t>    printf("System default language is %d %s\n", g_locale.GetSystemLanguage</a:t>
            </a:r>
            <a:r>
              <a:rPr lang="en-US" altLang="ko-KR"/>
              <a:t>(),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((</a:t>
            </a:r>
            <a:r>
              <a:rPr lang="en-US" altLang="ko-KR"/>
              <a:t>string)g_locale.GetSysName()).c_str());</a:t>
            </a:r>
          </a:p>
          <a:p>
            <a:pPr latinLnBrk="0"/>
            <a:r>
              <a:rPr lang="en-US" altLang="ko-KR"/>
              <a:t>    printf("Language file %s (%s)\n", (string("locale/") + (string)g_locale.GetCanonicalName() + "/LC_MESSAGES/bitcoin.mo").c_str(), ((string)g_locale.GetLocale()).c_str());</a:t>
            </a:r>
          </a:p>
          <a:p>
            <a:pPr latinLnBrk="0"/>
            <a:r>
              <a:rPr lang="en-US" altLang="ko-KR"/>
              <a:t>#endif</a:t>
            </a:r>
          </a:p>
          <a:p>
            <a:pPr latinLnBrk="0"/>
            <a:r>
              <a:rPr lang="en-US" altLang="ko-KR"/>
              <a:t>    printf("Default data directory %s\n", GetDefaultDataDir().c_str());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if (GetBoolArg("-loadblockindextest"))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CTxDB txdb("r");</a:t>
            </a:r>
          </a:p>
          <a:p>
            <a:pPr latinLnBrk="0"/>
            <a:r>
              <a:rPr lang="en-US" altLang="ko-KR"/>
              <a:t>        txdb.LoadBlockIndex();</a:t>
            </a:r>
          </a:p>
          <a:p>
            <a:pPr latinLnBrk="0"/>
            <a:r>
              <a:rPr lang="en-US" altLang="ko-KR"/>
              <a:t>        PrintBlockTree();</a:t>
            </a:r>
          </a:p>
          <a:p>
            <a:pPr latinLnBrk="0"/>
            <a:r>
              <a:rPr lang="en-US" altLang="ko-KR"/>
              <a:t>        return false;</a:t>
            </a:r>
          </a:p>
          <a:p>
            <a:pPr latinLnBrk="0"/>
            <a:r>
              <a:rPr lang="en-US" altLang="ko-KR"/>
              <a:t>    }...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316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81025" y="1714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smtClean="0"/>
              <a:t>1. Init.cpp: at line 76</a:t>
            </a:r>
            <a:endParaRPr lang="en-US" altLang="ko-KR"/>
          </a:p>
          <a:p>
            <a:r>
              <a:rPr lang="en-US" altLang="ko-KR" smtClean="0"/>
              <a:t>//////////////////////////////////////////////////////////////////////////////</a:t>
            </a:r>
          </a:p>
          <a:p>
            <a:r>
              <a:rPr lang="en-US" altLang="ko-KR" smtClean="0"/>
              <a:t>//</a:t>
            </a:r>
          </a:p>
          <a:p>
            <a:r>
              <a:rPr lang="en-US" altLang="ko-KR" smtClean="0"/>
              <a:t>// Start</a:t>
            </a:r>
          </a:p>
          <a:p>
            <a:r>
              <a:rPr lang="en-US" altLang="ko-KR" smtClean="0"/>
              <a:t>//</a:t>
            </a:r>
          </a:p>
          <a:p>
            <a:endParaRPr lang="en-US" altLang="ko-KR" smtClean="0"/>
          </a:p>
          <a:p>
            <a:r>
              <a:rPr lang="en-US" altLang="ko-KR" smtClean="0"/>
              <a:t>#</a:t>
            </a:r>
            <a:r>
              <a:rPr lang="en-US" altLang="ko-KR" err="1" smtClean="0"/>
              <a:t>ifndef</a:t>
            </a:r>
            <a:r>
              <a:rPr lang="en-US" altLang="ko-KR" smtClean="0"/>
              <a:t> GUI</a:t>
            </a:r>
          </a:p>
          <a:p>
            <a:r>
              <a:rPr lang="en-US" altLang="ko-KR" err="1" smtClean="0"/>
              <a:t>int</a:t>
            </a:r>
            <a:r>
              <a:rPr lang="en-US" altLang="ko-KR" smtClean="0"/>
              <a:t> main(</a:t>
            </a:r>
            <a:r>
              <a:rPr lang="en-US" altLang="ko-KR" err="1" smtClean="0"/>
              <a:t>int</a:t>
            </a:r>
            <a:r>
              <a:rPr lang="en-US" altLang="ko-KR" smtClean="0"/>
              <a:t> </a:t>
            </a:r>
            <a:r>
              <a:rPr lang="en-US" altLang="ko-KR" err="1" smtClean="0"/>
              <a:t>argc</a:t>
            </a:r>
            <a:r>
              <a:rPr lang="en-US" altLang="ko-KR" smtClean="0"/>
              <a:t>, char* </a:t>
            </a:r>
            <a:r>
              <a:rPr lang="en-US" altLang="ko-KR" err="1" smtClean="0"/>
              <a:t>argv</a:t>
            </a:r>
            <a:r>
              <a:rPr lang="en-US" altLang="ko-KR" smtClean="0"/>
              <a:t>[])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bool </a:t>
            </a:r>
            <a:r>
              <a:rPr lang="en-US" altLang="ko-KR" err="1" smtClean="0"/>
              <a:t>fRet</a:t>
            </a:r>
            <a:r>
              <a:rPr lang="en-US" altLang="ko-KR" smtClean="0"/>
              <a:t> = false;</a:t>
            </a:r>
          </a:p>
          <a:p>
            <a:r>
              <a:rPr lang="en-US" altLang="ko-KR" b="1" smtClean="0">
                <a:solidFill>
                  <a:srgbClr val="C00000"/>
                </a:solidFill>
              </a:rPr>
              <a:t>    </a:t>
            </a:r>
            <a:r>
              <a:rPr lang="en-US" altLang="ko-KR" b="1" err="1" smtClean="0">
                <a:solidFill>
                  <a:srgbClr val="C00000"/>
                </a:solidFill>
              </a:rPr>
              <a:t>fRet</a:t>
            </a:r>
            <a:r>
              <a:rPr lang="en-US" altLang="ko-KR" b="1" smtClean="0">
                <a:solidFill>
                  <a:srgbClr val="C00000"/>
                </a:solidFill>
              </a:rPr>
              <a:t> = </a:t>
            </a:r>
            <a:r>
              <a:rPr lang="en-US" altLang="ko-KR" b="1" err="1" smtClean="0">
                <a:solidFill>
                  <a:srgbClr val="C00000"/>
                </a:solidFill>
              </a:rPr>
              <a:t>AppInit</a:t>
            </a:r>
            <a:r>
              <a:rPr lang="en-US" altLang="ko-KR" b="1" smtClean="0">
                <a:solidFill>
                  <a:srgbClr val="C00000"/>
                </a:solidFill>
              </a:rPr>
              <a:t>(</a:t>
            </a:r>
            <a:r>
              <a:rPr lang="en-US" altLang="ko-KR" b="1" err="1" smtClean="0">
                <a:solidFill>
                  <a:srgbClr val="C00000"/>
                </a:solidFill>
              </a:rPr>
              <a:t>argc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en-US" altLang="ko-KR" b="1" err="1" smtClean="0">
                <a:solidFill>
                  <a:srgbClr val="C00000"/>
                </a:solidFill>
              </a:rPr>
              <a:t>argv</a:t>
            </a:r>
            <a:r>
              <a:rPr lang="en-US" altLang="ko-KR" b="1" smtClean="0">
                <a:solidFill>
                  <a:srgbClr val="C00000"/>
                </a:solidFill>
              </a:rPr>
              <a:t>);</a:t>
            </a:r>
          </a:p>
          <a:p>
            <a:endParaRPr lang="en-US" altLang="ko-KR" smtClean="0"/>
          </a:p>
          <a:p>
            <a:r>
              <a:rPr lang="en-US" altLang="ko-KR" smtClean="0"/>
              <a:t>    if (</a:t>
            </a:r>
            <a:r>
              <a:rPr lang="en-US" altLang="ko-KR" err="1" smtClean="0"/>
              <a:t>fRet</a:t>
            </a:r>
            <a:r>
              <a:rPr lang="en-US" altLang="ko-KR" smtClean="0"/>
              <a:t> &amp;&amp; </a:t>
            </a:r>
            <a:r>
              <a:rPr lang="en-US" altLang="ko-KR" err="1" smtClean="0"/>
              <a:t>fDaemon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        return 0;</a:t>
            </a:r>
          </a:p>
          <a:p>
            <a:endParaRPr lang="en-US" altLang="ko-KR" smtClean="0"/>
          </a:p>
          <a:p>
            <a:r>
              <a:rPr lang="en-US" altLang="ko-KR" smtClean="0"/>
              <a:t>    return 1;</a:t>
            </a:r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#</a:t>
            </a:r>
            <a:r>
              <a:rPr lang="en-US" altLang="ko-KR" err="1" smtClean="0"/>
              <a:t>endif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40898" y="1971675"/>
            <a:ext cx="6096000" cy="48013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ko-KR" b="1" smtClean="0"/>
              <a:t>2. </a:t>
            </a:r>
            <a:r>
              <a:rPr lang="en-US" altLang="ko-KR" b="1" smtClean="0"/>
              <a:t>Init.cpp: at line 88</a:t>
            </a:r>
            <a:endParaRPr lang="en-US" altLang="ko-KR"/>
          </a:p>
          <a:p>
            <a:r>
              <a:rPr lang="ko-KR" altLang="en-US" err="1" smtClean="0">
                <a:solidFill>
                  <a:srgbClr val="C00000"/>
                </a:solidFill>
              </a:rPr>
              <a:t>bool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err="1" smtClean="0">
                <a:solidFill>
                  <a:srgbClr val="C00000"/>
                </a:solidFill>
              </a:rPr>
              <a:t>AppInit</a:t>
            </a:r>
            <a:r>
              <a:rPr lang="ko-KR" altLang="en-US" smtClean="0">
                <a:solidFill>
                  <a:srgbClr val="C00000"/>
                </a:solidFill>
              </a:rPr>
              <a:t>(</a:t>
            </a:r>
            <a:r>
              <a:rPr lang="ko-KR" altLang="en-US" err="1" smtClean="0">
                <a:solidFill>
                  <a:srgbClr val="C00000"/>
                </a:solidFill>
              </a:rPr>
              <a:t>int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err="1" smtClean="0">
                <a:solidFill>
                  <a:srgbClr val="C00000"/>
                </a:solidFill>
              </a:rPr>
              <a:t>argc</a:t>
            </a:r>
            <a:r>
              <a:rPr lang="ko-KR" altLang="en-US" smtClean="0">
                <a:solidFill>
                  <a:srgbClr val="C00000"/>
                </a:solidFill>
              </a:rPr>
              <a:t>, </a:t>
            </a:r>
            <a:r>
              <a:rPr lang="ko-KR" altLang="en-US" err="1" smtClean="0">
                <a:solidFill>
                  <a:srgbClr val="C00000"/>
                </a:solidFill>
              </a:rPr>
              <a:t>char</a:t>
            </a:r>
            <a:r>
              <a:rPr lang="ko-KR" altLang="en-US" smtClean="0">
                <a:solidFill>
                  <a:srgbClr val="C00000"/>
                </a:solidFill>
              </a:rPr>
              <a:t>* </a:t>
            </a:r>
            <a:r>
              <a:rPr lang="ko-KR" altLang="en-US" err="1" smtClean="0">
                <a:solidFill>
                  <a:srgbClr val="C00000"/>
                </a:solidFill>
              </a:rPr>
              <a:t>argv</a:t>
            </a:r>
            <a:r>
              <a:rPr lang="ko-KR" altLang="en-US" smtClean="0">
                <a:solidFill>
                  <a:srgbClr val="C00000"/>
                </a:solidFill>
              </a:rPr>
              <a:t>[])</a:t>
            </a:r>
          </a:p>
          <a:p>
            <a:r>
              <a:rPr lang="ko-KR" altLang="en-US" smtClean="0"/>
              <a:t>{</a:t>
            </a:r>
          </a:p>
          <a:p>
            <a:r>
              <a:rPr lang="ko-KR" altLang="en-US" smtClean="0"/>
              <a:t>    </a:t>
            </a:r>
            <a:r>
              <a:rPr lang="ko-KR" altLang="en-US" err="1" smtClean="0"/>
              <a:t>bool</a:t>
            </a:r>
            <a:r>
              <a:rPr lang="ko-KR" altLang="en-US" smtClean="0"/>
              <a:t> </a:t>
            </a:r>
            <a:r>
              <a:rPr lang="ko-KR" altLang="en-US" err="1" smtClean="0"/>
              <a:t>fRet</a:t>
            </a:r>
            <a:r>
              <a:rPr lang="ko-KR" altLang="en-US" smtClean="0"/>
              <a:t> = </a:t>
            </a:r>
            <a:r>
              <a:rPr lang="ko-KR" altLang="en-US" err="1" smtClean="0"/>
              <a:t>false</a:t>
            </a:r>
            <a:r>
              <a:rPr lang="ko-KR" altLang="en-US" smtClean="0"/>
              <a:t>;</a:t>
            </a:r>
          </a:p>
          <a:p>
            <a:r>
              <a:rPr lang="ko-KR" altLang="en-US" smtClean="0"/>
              <a:t>    </a:t>
            </a:r>
            <a:r>
              <a:rPr lang="ko-KR" altLang="en-US" err="1" smtClean="0"/>
              <a:t>try</a:t>
            </a:r>
            <a:endParaRPr lang="ko-KR" altLang="en-US" smtClean="0"/>
          </a:p>
          <a:p>
            <a:r>
              <a:rPr lang="ko-KR" altLang="en-US" smtClean="0"/>
              <a:t>    {</a:t>
            </a:r>
          </a:p>
          <a:p>
            <a:r>
              <a:rPr lang="ko-KR" altLang="en-US" b="1" smtClean="0">
                <a:solidFill>
                  <a:srgbClr val="FFC000"/>
                </a:solidFill>
              </a:rPr>
              <a:t>        </a:t>
            </a:r>
            <a:r>
              <a:rPr lang="ko-KR" altLang="en-US" b="1" err="1" smtClean="0">
                <a:solidFill>
                  <a:srgbClr val="FFC000"/>
                </a:solidFill>
              </a:rPr>
              <a:t>fRet</a:t>
            </a:r>
            <a:r>
              <a:rPr lang="ko-KR" altLang="en-US" b="1" smtClean="0">
                <a:solidFill>
                  <a:srgbClr val="FFC000"/>
                </a:solidFill>
              </a:rPr>
              <a:t> = AppInit2(</a:t>
            </a:r>
            <a:r>
              <a:rPr lang="ko-KR" altLang="en-US" b="1" err="1" smtClean="0">
                <a:solidFill>
                  <a:srgbClr val="FFC000"/>
                </a:solidFill>
              </a:rPr>
              <a:t>argc</a:t>
            </a:r>
            <a:r>
              <a:rPr lang="ko-KR" altLang="en-US" b="1" smtClean="0">
                <a:solidFill>
                  <a:srgbClr val="FFC000"/>
                </a:solidFill>
              </a:rPr>
              <a:t>, </a:t>
            </a:r>
            <a:r>
              <a:rPr lang="ko-KR" altLang="en-US" b="1" err="1" smtClean="0">
                <a:solidFill>
                  <a:srgbClr val="FFC000"/>
                </a:solidFill>
              </a:rPr>
              <a:t>argv</a:t>
            </a:r>
            <a:r>
              <a:rPr lang="ko-KR" altLang="en-US" b="1" smtClean="0">
                <a:solidFill>
                  <a:srgbClr val="FFC000"/>
                </a:solidFill>
              </a:rPr>
              <a:t>);</a:t>
            </a:r>
          </a:p>
          <a:p>
            <a:r>
              <a:rPr lang="ko-KR" altLang="en-US" smtClean="0"/>
              <a:t>    }</a:t>
            </a:r>
          </a:p>
          <a:p>
            <a:r>
              <a:rPr lang="ko-KR" altLang="en-US" smtClean="0"/>
              <a:t>    </a:t>
            </a:r>
            <a:r>
              <a:rPr lang="ko-KR" altLang="en-US" err="1" smtClean="0"/>
              <a:t>catch</a:t>
            </a:r>
            <a:r>
              <a:rPr lang="ko-KR" altLang="en-US" smtClean="0"/>
              <a:t> (</a:t>
            </a:r>
            <a:r>
              <a:rPr lang="ko-KR" altLang="en-US" err="1" smtClean="0"/>
              <a:t>std</a:t>
            </a:r>
            <a:r>
              <a:rPr lang="ko-KR" altLang="en-US" smtClean="0"/>
              <a:t>::</a:t>
            </a:r>
            <a:r>
              <a:rPr lang="ko-KR" altLang="en-US" err="1" smtClean="0"/>
              <a:t>exception</a:t>
            </a:r>
            <a:r>
              <a:rPr lang="ko-KR" altLang="en-US" smtClean="0"/>
              <a:t>&amp; </a:t>
            </a:r>
            <a:r>
              <a:rPr lang="ko-KR" altLang="en-US" err="1" smtClean="0"/>
              <a:t>e</a:t>
            </a:r>
            <a:r>
              <a:rPr lang="ko-KR" altLang="en-US" smtClean="0"/>
              <a:t>) {</a:t>
            </a:r>
          </a:p>
          <a:p>
            <a:r>
              <a:rPr lang="ko-KR" altLang="en-US" smtClean="0"/>
              <a:t>        </a:t>
            </a:r>
            <a:r>
              <a:rPr lang="ko-KR" altLang="en-US" err="1" smtClean="0"/>
              <a:t>PrintException</a:t>
            </a:r>
            <a:r>
              <a:rPr lang="ko-KR" altLang="en-US" smtClean="0"/>
              <a:t>(&amp;</a:t>
            </a:r>
            <a:r>
              <a:rPr lang="ko-KR" altLang="en-US" err="1" smtClean="0"/>
              <a:t>e</a:t>
            </a:r>
            <a:r>
              <a:rPr lang="ko-KR" altLang="en-US" smtClean="0"/>
              <a:t>, "</a:t>
            </a:r>
            <a:r>
              <a:rPr lang="ko-KR" altLang="en-US" err="1" smtClean="0"/>
              <a:t>AppInit</a:t>
            </a:r>
            <a:r>
              <a:rPr lang="ko-KR" altLang="en-US" smtClean="0"/>
              <a:t>()");</a:t>
            </a:r>
          </a:p>
          <a:p>
            <a:r>
              <a:rPr lang="ko-KR" altLang="en-US" smtClean="0"/>
              <a:t>    } </a:t>
            </a:r>
            <a:r>
              <a:rPr lang="ko-KR" altLang="en-US" err="1" smtClean="0"/>
              <a:t>catch</a:t>
            </a:r>
            <a:r>
              <a:rPr lang="ko-KR" altLang="en-US" smtClean="0"/>
              <a:t> (...) {</a:t>
            </a:r>
          </a:p>
          <a:p>
            <a:r>
              <a:rPr lang="ko-KR" altLang="en-US" smtClean="0"/>
              <a:t>        </a:t>
            </a:r>
            <a:r>
              <a:rPr lang="ko-KR" altLang="en-US" err="1" smtClean="0"/>
              <a:t>PrintException</a:t>
            </a:r>
            <a:r>
              <a:rPr lang="ko-KR" altLang="en-US" smtClean="0"/>
              <a:t>(NULL, "</a:t>
            </a:r>
            <a:r>
              <a:rPr lang="ko-KR" altLang="en-US" err="1" smtClean="0"/>
              <a:t>AppInit</a:t>
            </a:r>
            <a:r>
              <a:rPr lang="ko-KR" altLang="en-US" smtClean="0"/>
              <a:t>()");</a:t>
            </a:r>
          </a:p>
          <a:p>
            <a:r>
              <a:rPr lang="ko-KR" altLang="en-US" smtClean="0"/>
              <a:t>    }</a:t>
            </a:r>
          </a:p>
          <a:p>
            <a:r>
              <a:rPr lang="ko-KR" altLang="en-US" smtClean="0"/>
              <a:t>    </a:t>
            </a:r>
            <a:r>
              <a:rPr lang="ko-KR" altLang="en-US" err="1" smtClean="0"/>
              <a:t>if</a:t>
            </a:r>
            <a:r>
              <a:rPr lang="ko-KR" altLang="en-US" smtClean="0"/>
              <a:t> (!</a:t>
            </a:r>
            <a:r>
              <a:rPr lang="ko-KR" altLang="en-US" err="1" smtClean="0"/>
              <a:t>fRet</a:t>
            </a:r>
            <a:r>
              <a:rPr lang="ko-KR" altLang="en-US" smtClean="0"/>
              <a:t>)</a:t>
            </a:r>
          </a:p>
          <a:p>
            <a:r>
              <a:rPr lang="ko-KR" altLang="en-US" smtClean="0"/>
              <a:t>        </a:t>
            </a:r>
            <a:r>
              <a:rPr lang="ko-KR" altLang="en-US" err="1" smtClean="0"/>
              <a:t>Shutdown</a:t>
            </a:r>
            <a:r>
              <a:rPr lang="ko-KR" altLang="en-US" smtClean="0"/>
              <a:t>(NULL);</a:t>
            </a:r>
          </a:p>
          <a:p>
            <a:r>
              <a:rPr lang="ko-KR" altLang="en-US" smtClean="0"/>
              <a:t>    </a:t>
            </a:r>
            <a:r>
              <a:rPr lang="ko-KR" altLang="en-US" err="1" smtClean="0"/>
              <a:t>return</a:t>
            </a:r>
            <a:r>
              <a:rPr lang="ko-KR" altLang="en-US" smtClean="0"/>
              <a:t> </a:t>
            </a:r>
            <a:r>
              <a:rPr lang="ko-KR" altLang="en-US" err="1" smtClean="0"/>
              <a:t>fRet</a:t>
            </a:r>
            <a:r>
              <a:rPr lang="ko-KR" altLang="en-US" smtClean="0"/>
              <a:t>;</a:t>
            </a:r>
          </a:p>
          <a:p>
            <a:r>
              <a:rPr lang="ko-KR" altLang="en-US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3.16.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291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#if defined(__WXMSW__) &amp;&amp; defined(GUI)</a:t>
            </a:r>
          </a:p>
          <a:p>
            <a:pPr latinLnBrk="0"/>
            <a:r>
              <a:rPr lang="en-US" altLang="ko-KR"/>
              <a:t>    // wxSingleInstanceChecker doesn't work on Linux</a:t>
            </a:r>
          </a:p>
          <a:p>
            <a:pPr latinLnBrk="0"/>
            <a:r>
              <a:rPr lang="en-US" altLang="ko-KR"/>
              <a:t>    wxString strMutexName = wxString("bitcoin_running.") + getenv("HOMEPATH");</a:t>
            </a:r>
          </a:p>
          <a:p>
            <a:pPr latinLnBrk="0"/>
            <a:r>
              <a:rPr lang="en-US" altLang="ko-KR"/>
              <a:t>    for (int i = 0; i &lt; strMutexName.size(); i++)</a:t>
            </a:r>
          </a:p>
          <a:p>
            <a:pPr latinLnBrk="0"/>
            <a:r>
              <a:rPr lang="en-US" altLang="ko-KR"/>
              <a:t>        if (!isalnum(strMutexName[i]))</a:t>
            </a:r>
          </a:p>
          <a:p>
            <a:pPr latinLnBrk="0"/>
            <a:r>
              <a:rPr lang="en-US" altLang="ko-KR"/>
              <a:t>            strMutexName[i] = '.';</a:t>
            </a:r>
          </a:p>
          <a:p>
            <a:pPr latinLnBrk="0"/>
            <a:r>
              <a:rPr lang="en-US" altLang="ko-KR"/>
              <a:t>    wxSingleInstanceChecker* psingleinstancechecker = new wxSingleInstanceChecker(strMutexName);</a:t>
            </a:r>
          </a:p>
          <a:p>
            <a:pPr latinLnBrk="0"/>
            <a:r>
              <a:rPr lang="en-US" altLang="ko-KR"/>
              <a:t>    if (psingleinstancechecker-&gt;IsAnotherRunning())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printf("Existing instance found\n");</a:t>
            </a:r>
          </a:p>
          <a:p>
            <a:pPr latinLnBrk="0"/>
            <a:r>
              <a:rPr lang="en-US" altLang="ko-KR"/>
              <a:t>        unsigned int nStart = GetTime();</a:t>
            </a:r>
          </a:p>
          <a:p>
            <a:pPr latinLnBrk="0"/>
            <a:r>
              <a:rPr lang="en-US" altLang="ko-KR"/>
              <a:t>        loop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// Show the previous instance and exit</a:t>
            </a:r>
          </a:p>
          <a:p>
            <a:pPr latinLnBrk="0"/>
            <a:r>
              <a:rPr lang="en-US" altLang="ko-KR"/>
              <a:t>            HWND hwndPrev = FindWindowA("wxWindowClassNR", "Bitcoin");</a:t>
            </a:r>
          </a:p>
          <a:p>
            <a:pPr latinLnBrk="0"/>
            <a:r>
              <a:rPr lang="en-US" altLang="ko-KR"/>
              <a:t>            if (hwndPrev)</a:t>
            </a:r>
          </a:p>
          <a:p>
            <a:pPr latinLnBrk="0"/>
            <a:r>
              <a:rPr lang="en-US" altLang="ko-KR"/>
              <a:t>            {</a:t>
            </a:r>
          </a:p>
          <a:p>
            <a:pPr latinLnBrk="0"/>
            <a:r>
              <a:rPr lang="en-US" altLang="ko-KR"/>
              <a:t>                if (IsIconic(hwndPrev))</a:t>
            </a:r>
          </a:p>
          <a:p>
            <a:pPr latinLnBrk="0"/>
            <a:r>
              <a:rPr lang="en-US" altLang="ko-KR"/>
              <a:t>                    ShowWindow(hwndPrev, SW_RESTORE);</a:t>
            </a:r>
          </a:p>
          <a:p>
            <a:pPr latinLnBrk="0"/>
            <a:r>
              <a:rPr lang="en-US" altLang="ko-KR"/>
              <a:t>                SetForegroundWindow(hwndPrev);</a:t>
            </a:r>
          </a:p>
          <a:p>
            <a:pPr latinLnBrk="0"/>
            <a:r>
              <a:rPr lang="en-US" altLang="ko-KR"/>
              <a:t>                return false;</a:t>
            </a:r>
          </a:p>
          <a:p>
            <a:pPr latinLnBrk="0"/>
            <a:r>
              <a:rPr lang="en-US" altLang="ko-KR"/>
              <a:t>            </a:t>
            </a:r>
            <a:r>
              <a:rPr lang="en-US" altLang="ko-KR" smtClean="0"/>
              <a:t>}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    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2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3.17.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314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if (GetTime() &gt; nStart + 60)</a:t>
            </a:r>
          </a:p>
          <a:p>
            <a:pPr latinLnBrk="0"/>
            <a:r>
              <a:rPr lang="en-US" altLang="ko-KR"/>
              <a:t>                return false;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        // Resume this instance if the other exits</a:t>
            </a:r>
          </a:p>
          <a:p>
            <a:pPr latinLnBrk="0"/>
            <a:r>
              <a:rPr lang="en-US" altLang="ko-KR"/>
              <a:t>            delete psingleinstancechecker;</a:t>
            </a:r>
          </a:p>
          <a:p>
            <a:pPr latinLnBrk="0"/>
            <a:r>
              <a:rPr lang="en-US" altLang="ko-KR"/>
              <a:t>            Sleep(1000);</a:t>
            </a:r>
          </a:p>
          <a:p>
            <a:pPr latinLnBrk="0"/>
            <a:r>
              <a:rPr lang="en-US" altLang="ko-KR"/>
              <a:t>            psingleinstancechecker = new wxSingleInstanceChecker(strMutexName);</a:t>
            </a:r>
          </a:p>
          <a:p>
            <a:pPr latinLnBrk="0"/>
            <a:r>
              <a:rPr lang="en-US" altLang="ko-KR"/>
              <a:t>            if (!psingleinstancechecker-&gt;IsAnotherRunning())</a:t>
            </a:r>
          </a:p>
          <a:p>
            <a:pPr latinLnBrk="0"/>
            <a:r>
              <a:rPr lang="en-US" altLang="ko-KR"/>
              <a:t>                break;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r>
              <a:rPr lang="en-US" altLang="ko-KR"/>
              <a:t>#endif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// Make sure only a single bitcoin process is using the data directory.</a:t>
            </a:r>
          </a:p>
          <a:p>
            <a:pPr latinLnBrk="0"/>
            <a:r>
              <a:rPr lang="en-US" altLang="ko-KR"/>
              <a:t>    string strLockFile = GetDataDir() + "/.lock";</a:t>
            </a:r>
          </a:p>
          <a:p>
            <a:pPr latinLnBrk="0"/>
            <a:r>
              <a:rPr lang="en-US" altLang="ko-KR"/>
              <a:t>    FILE* file = fopen(strLockFile.c_str(), "a"); // empty lock file; created if it doesn't exist.</a:t>
            </a:r>
          </a:p>
          <a:p>
            <a:pPr latinLnBrk="0"/>
            <a:r>
              <a:rPr lang="en-US" altLang="ko-KR"/>
              <a:t>    </a:t>
            </a:r>
            <a:r>
              <a:rPr lang="en-US" altLang="ko-KR"/>
              <a:t>fclose(file</a:t>
            </a:r>
            <a:r>
              <a:rPr lang="en-US" altLang="ko-KR" smtClean="0"/>
              <a:t>);</a:t>
            </a:r>
          </a:p>
          <a:p>
            <a:pPr latinLnBrk="0"/>
            <a:r>
              <a:rPr lang="en-US" altLang="ko-KR" smtClean="0"/>
              <a:t>    static </a:t>
            </a:r>
            <a:r>
              <a:rPr lang="en-US" altLang="ko-KR"/>
              <a:t>boost::interprocess::file_lock lock(strLockFile.c_str());</a:t>
            </a:r>
          </a:p>
          <a:p>
            <a:pPr latinLnBrk="0"/>
            <a:r>
              <a:rPr lang="en-US" altLang="ko-KR" smtClean="0"/>
              <a:t>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3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3.18.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332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if (!lock.try_lock())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wxMessageBox(strprintf(_("Cannot obtain a lock on data directory %s</a:t>
            </a:r>
            <a:r>
              <a:rPr lang="en-US" altLang="ko-KR"/>
              <a:t>.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	Bitcoin </a:t>
            </a:r>
            <a:r>
              <a:rPr lang="en-US" altLang="ko-KR"/>
              <a:t>is probably already running."), GetDataDir().c_str()), "Bitcoin");</a:t>
            </a:r>
          </a:p>
          <a:p>
            <a:pPr latinLnBrk="0"/>
            <a:r>
              <a:rPr lang="en-US" altLang="ko-KR"/>
              <a:t>        return false;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// Bind to the port early so we can tell if another instance is already running.</a:t>
            </a:r>
          </a:p>
          <a:p>
            <a:pPr latinLnBrk="0"/>
            <a:r>
              <a:rPr lang="en-US" altLang="ko-KR"/>
              <a:t>    string strErrors;</a:t>
            </a:r>
          </a:p>
          <a:p>
            <a:pPr latinLnBrk="0"/>
            <a:r>
              <a:rPr lang="en-US" altLang="ko-KR"/>
              <a:t>    if (!fNoListen)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if (!BindListenPort(strErrors))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wxMessageBox(strErrors, "Bitcoin");</a:t>
            </a:r>
          </a:p>
          <a:p>
            <a:pPr latinLnBrk="0"/>
            <a:r>
              <a:rPr lang="en-US" altLang="ko-KR"/>
              <a:t>            return false;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r>
              <a:rPr lang="en-US" altLang="ko-KR"/>
              <a:t>    </a:t>
            </a:r>
            <a:r>
              <a:rPr lang="en-US" altLang="ko-KR" smtClean="0"/>
              <a:t>}</a:t>
            </a:r>
            <a:endParaRPr lang="en-US" altLang="ko-KR"/>
          </a:p>
          <a:p>
            <a:pPr latinLnBrk="0"/>
            <a:r>
              <a:rPr lang="en-US" altLang="ko-KR"/>
              <a:t>    //</a:t>
            </a:r>
          </a:p>
          <a:p>
            <a:pPr latinLnBrk="0"/>
            <a:r>
              <a:rPr lang="en-US" altLang="ko-KR"/>
              <a:t>    // Load data files</a:t>
            </a:r>
          </a:p>
          <a:p>
            <a:pPr latinLnBrk="0"/>
            <a:r>
              <a:rPr lang="en-US" altLang="ko-KR"/>
              <a:t>    //</a:t>
            </a:r>
          </a:p>
          <a:p>
            <a:pPr latinLnBrk="0"/>
            <a:r>
              <a:rPr lang="en-US" altLang="ko-KR"/>
              <a:t>    if (fDaemon)</a:t>
            </a:r>
          </a:p>
          <a:p>
            <a:pPr latinLnBrk="0"/>
            <a:r>
              <a:rPr lang="en-US" altLang="ko-KR"/>
              <a:t>        fprintf(stdout, "bitcoin server </a:t>
            </a:r>
            <a:r>
              <a:rPr lang="en-US" altLang="ko-KR"/>
              <a:t>starting\n</a:t>
            </a:r>
            <a:r>
              <a:rPr lang="en-US" altLang="ko-KR" smtClean="0"/>
              <a:t>");</a:t>
            </a:r>
          </a:p>
          <a:p>
            <a:pPr latinLnBrk="0"/>
            <a:r>
              <a:rPr lang="en-US" altLang="ko-KR" smtClean="0"/>
              <a:t>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90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3.19.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354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 </a:t>
            </a:r>
            <a:r>
              <a:rPr lang="en-US" altLang="ko-KR" smtClean="0"/>
              <a:t>   strErrors </a:t>
            </a:r>
            <a:r>
              <a:rPr lang="en-US" altLang="ko-KR"/>
              <a:t>= "";</a:t>
            </a:r>
          </a:p>
          <a:p>
            <a:pPr latinLnBrk="0"/>
            <a:r>
              <a:rPr lang="en-US" altLang="ko-KR"/>
              <a:t>    int64 nStart;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printf("Loading addresses...\n");</a:t>
            </a:r>
          </a:p>
          <a:p>
            <a:pPr latinLnBrk="0"/>
            <a:r>
              <a:rPr lang="en-US" altLang="ko-KR"/>
              <a:t>    nStart = GetTimeMillis();</a:t>
            </a:r>
          </a:p>
          <a:p>
            <a:pPr latinLnBrk="0"/>
            <a:r>
              <a:rPr lang="en-US" altLang="ko-KR"/>
              <a:t>    if (!LoadAddresses())</a:t>
            </a:r>
          </a:p>
          <a:p>
            <a:pPr latinLnBrk="0"/>
            <a:r>
              <a:rPr lang="en-US" altLang="ko-KR"/>
              <a:t>        strErrors += _("Error loading addr.dat      \n");</a:t>
            </a:r>
          </a:p>
          <a:p>
            <a:pPr latinLnBrk="0"/>
            <a:r>
              <a:rPr lang="en-US" altLang="ko-KR"/>
              <a:t>    printf(" addresses   %15"PRI64d"ms\n", GetTimeMillis() - nStart);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printf("Loading block index...\n");</a:t>
            </a:r>
          </a:p>
          <a:p>
            <a:pPr latinLnBrk="0"/>
            <a:r>
              <a:rPr lang="en-US" altLang="ko-KR"/>
              <a:t>    nStart = GetTimeMillis();</a:t>
            </a:r>
          </a:p>
          <a:p>
            <a:pPr latinLnBrk="0"/>
            <a:r>
              <a:rPr lang="en-US" altLang="ko-KR"/>
              <a:t>    if (!LoadBlockIndex())</a:t>
            </a:r>
          </a:p>
          <a:p>
            <a:pPr latinLnBrk="0"/>
            <a:r>
              <a:rPr lang="en-US" altLang="ko-KR"/>
              <a:t>        strErrors += _("Error loading blkindex.dat      \n");</a:t>
            </a:r>
          </a:p>
          <a:p>
            <a:pPr latinLnBrk="0"/>
            <a:r>
              <a:rPr lang="en-US" altLang="ko-KR"/>
              <a:t>    printf(" block index %15"PRI64d"ms\n", GetTimeMillis() - nStart);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printf("Loading wallet...\n");</a:t>
            </a:r>
          </a:p>
          <a:p>
            <a:pPr latinLnBrk="0"/>
            <a:r>
              <a:rPr lang="en-US" altLang="ko-KR"/>
              <a:t>    nStart = GetTimeMillis();</a:t>
            </a:r>
          </a:p>
          <a:p>
            <a:pPr latinLnBrk="0"/>
            <a:r>
              <a:rPr lang="en-US" altLang="ko-KR"/>
              <a:t>    bool fFirstRun;</a:t>
            </a:r>
          </a:p>
          <a:p>
            <a:pPr latinLnBrk="0"/>
            <a:r>
              <a:rPr lang="en-US" altLang="ko-KR"/>
              <a:t>    if (!LoadWallet(fFirstRun))</a:t>
            </a:r>
          </a:p>
          <a:p>
            <a:pPr latinLnBrk="0"/>
            <a:r>
              <a:rPr lang="en-US" altLang="ko-KR"/>
              <a:t>        strErrors += _("Error loading wallet.dat      \n");</a:t>
            </a:r>
          </a:p>
          <a:p>
            <a:pPr latinLnBrk="0"/>
            <a:r>
              <a:rPr lang="en-US" altLang="ko-KR"/>
              <a:t>    printf(" wallet      %15"PRI64d"ms\n", GetTimeMillis() - nStart);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63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1827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3.20.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376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    CBlockIndex </a:t>
            </a:r>
            <a:r>
              <a:rPr lang="en-US" altLang="ko-KR"/>
              <a:t>*pindexRescan = pindexBest;</a:t>
            </a:r>
          </a:p>
          <a:p>
            <a:pPr latinLnBrk="0"/>
            <a:r>
              <a:rPr lang="en-US" altLang="ko-KR"/>
              <a:t>    if (GetBoolArg("-rescan"))</a:t>
            </a:r>
          </a:p>
          <a:p>
            <a:pPr latinLnBrk="0"/>
            <a:r>
              <a:rPr lang="en-US" altLang="ko-KR"/>
              <a:t>        pindexRescan = pindexGenesisBlock;</a:t>
            </a:r>
          </a:p>
          <a:p>
            <a:pPr latinLnBrk="0"/>
            <a:r>
              <a:rPr lang="en-US" altLang="ko-KR"/>
              <a:t>    else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CWalletDB walletdb;</a:t>
            </a:r>
          </a:p>
          <a:p>
            <a:pPr latinLnBrk="0"/>
            <a:r>
              <a:rPr lang="en-US" altLang="ko-KR"/>
              <a:t>        CBlockLocator locator;</a:t>
            </a:r>
          </a:p>
          <a:p>
            <a:pPr latinLnBrk="0"/>
            <a:r>
              <a:rPr lang="en-US" altLang="ko-KR"/>
              <a:t>        if (walletdb.ReadBestBlock(locator))</a:t>
            </a:r>
          </a:p>
          <a:p>
            <a:pPr latinLnBrk="0"/>
            <a:r>
              <a:rPr lang="en-US" altLang="ko-KR"/>
              <a:t>            pindexRescan = locator.GetBlockIndex();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r>
              <a:rPr lang="en-US" altLang="ko-KR"/>
              <a:t>    if (pindexBest != pindexRescan)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printf("Rescanning last %i blocks (from block %i)...\n", pindexBest-&gt;nHeight - pindexRescan-&gt;nHeight, pindexRescan-&gt;nHeight);</a:t>
            </a:r>
          </a:p>
          <a:p>
            <a:pPr latinLnBrk="0"/>
            <a:r>
              <a:rPr lang="en-US" altLang="ko-KR"/>
              <a:t>        nStart = GetTimeMillis();</a:t>
            </a:r>
          </a:p>
          <a:p>
            <a:pPr latinLnBrk="0"/>
            <a:r>
              <a:rPr lang="en-US" altLang="ko-KR"/>
              <a:t>        ScanForWalletTransactions(pindexRescan);</a:t>
            </a:r>
          </a:p>
          <a:p>
            <a:pPr latinLnBrk="0"/>
            <a:r>
              <a:rPr lang="en-US" altLang="ko-KR"/>
              <a:t>        printf(" rescan      %15"</a:t>
            </a:r>
            <a:r>
              <a:rPr lang="en-US" altLang="ko-KR">
                <a:solidFill>
                  <a:srgbClr val="C00000"/>
                </a:solidFill>
              </a:rPr>
              <a:t>PRI64d</a:t>
            </a:r>
            <a:r>
              <a:rPr lang="en-US" altLang="ko-KR"/>
              <a:t>"ms\n", GetTimeMillis() - nStart);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r>
              <a:rPr lang="en-US" altLang="ko-KR" smtClean="0"/>
              <a:t>...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834881" y="5350103"/>
            <a:ext cx="3191070" cy="7241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3.20.1. Util.h: </a:t>
            </a:r>
            <a:r>
              <a:rPr lang="en-US" altLang="ko-KR" b="1" smtClean="0"/>
              <a:t>at line </a:t>
            </a:r>
            <a:r>
              <a:rPr lang="en-US" altLang="ko-KR" b="1" smtClean="0"/>
              <a:t>36</a:t>
            </a:r>
            <a:endParaRPr lang="en-US" altLang="ko-KR" smtClean="0"/>
          </a:p>
          <a:p>
            <a:r>
              <a:rPr lang="en-US" altLang="ko-KR" smtClean="0">
                <a:solidFill>
                  <a:srgbClr val="C00000"/>
                </a:solidFill>
              </a:rPr>
              <a:t>#define PRI64d “lld”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569167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3.21.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376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    CBlockIndex </a:t>
            </a:r>
            <a:r>
              <a:rPr lang="en-US" altLang="ko-KR"/>
              <a:t>*pindexRescan = pindexBest;</a:t>
            </a:r>
          </a:p>
          <a:p>
            <a:pPr latinLnBrk="0"/>
            <a:r>
              <a:rPr lang="en-US" altLang="ko-KR"/>
              <a:t>    if (GetBoolArg("-rescan"))</a:t>
            </a:r>
          </a:p>
          <a:p>
            <a:pPr latinLnBrk="0"/>
            <a:r>
              <a:rPr lang="en-US" altLang="ko-KR"/>
              <a:t>        pindexRescan = pindexGenesisBlock;</a:t>
            </a:r>
          </a:p>
          <a:p>
            <a:pPr latinLnBrk="0"/>
            <a:r>
              <a:rPr lang="en-US" altLang="ko-KR"/>
              <a:t>    else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CWalletDB walletdb;</a:t>
            </a:r>
          </a:p>
          <a:p>
            <a:pPr latinLnBrk="0"/>
            <a:r>
              <a:rPr lang="en-US" altLang="ko-KR"/>
              <a:t>        CBlockLocator locator;</a:t>
            </a:r>
          </a:p>
          <a:p>
            <a:pPr latinLnBrk="0"/>
            <a:r>
              <a:rPr lang="en-US" altLang="ko-KR"/>
              <a:t>        if (walletdb.ReadBestBlock(locator))</a:t>
            </a:r>
          </a:p>
          <a:p>
            <a:pPr latinLnBrk="0"/>
            <a:r>
              <a:rPr lang="en-US" altLang="ko-KR"/>
              <a:t>            pindexRescan = locator.GetBlockIndex();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r>
              <a:rPr lang="en-US" altLang="ko-KR"/>
              <a:t>    if (</a:t>
            </a:r>
            <a:r>
              <a:rPr lang="en-US" altLang="ko-KR">
                <a:solidFill>
                  <a:srgbClr val="C00000"/>
                </a:solidFill>
              </a:rPr>
              <a:t>pindexBest</a:t>
            </a:r>
            <a:r>
              <a:rPr lang="en-US" altLang="ko-KR"/>
              <a:t> != pindexRescan)</a:t>
            </a:r>
          </a:p>
          <a:p>
            <a:pPr latinLnBrk="0"/>
            <a:r>
              <a:rPr lang="en-US" altLang="ko-KR" smtClean="0"/>
              <a:t>    {</a:t>
            </a:r>
          </a:p>
          <a:p>
            <a:pPr latinLnBrk="0"/>
            <a:r>
              <a:rPr lang="en-US" altLang="ko-KR" smtClean="0"/>
              <a:t>        printf("Rescanning last %i blocks (from block %i)...\n", pindexBest-&gt;nHeight - pindexRescan-&gt;nHeight, pindexRescan-&gt;nHeight);</a:t>
            </a:r>
          </a:p>
          <a:p>
            <a:pPr latinLnBrk="0"/>
            <a:r>
              <a:rPr lang="en-US" altLang="ko-KR" smtClean="0"/>
              <a:t>        nStart = GetTimeMillis();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 smtClean="0">
                <a:solidFill>
                  <a:srgbClr val="FFC000"/>
                </a:solidFill>
              </a:rPr>
              <a:t>ScanForWalletTransactions(pindexRescan)</a:t>
            </a:r>
            <a:r>
              <a:rPr lang="en-US" altLang="ko-KR" smtClean="0"/>
              <a:t>;</a:t>
            </a:r>
          </a:p>
          <a:p>
            <a:pPr latinLnBrk="0"/>
            <a:r>
              <a:rPr lang="en-US" altLang="ko-KR" smtClean="0"/>
              <a:t>        printf(" rescan      %15"</a:t>
            </a:r>
            <a:r>
              <a:rPr lang="en-US" altLang="ko-KR" smtClean="0">
                <a:solidFill>
                  <a:srgbClr val="00B050"/>
                </a:solidFill>
              </a:rPr>
              <a:t>PRI64d</a:t>
            </a:r>
            <a:r>
              <a:rPr lang="en-US" altLang="ko-KR" smtClean="0"/>
              <a:t>"ms\n", GetTimeMillis() - nStart);</a:t>
            </a:r>
          </a:p>
          <a:p>
            <a:pPr latinLnBrk="0"/>
            <a:r>
              <a:rPr lang="en-US" altLang="ko-KR" smtClean="0"/>
              <a:t>    }</a:t>
            </a:r>
          </a:p>
          <a:p>
            <a:pPr latinLnBrk="0"/>
            <a:r>
              <a:rPr lang="en-US" altLang="ko-KR" smtClean="0"/>
              <a:t>...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2216017" y="6113423"/>
            <a:ext cx="3391679" cy="7241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3.20.3. Util.h: </a:t>
            </a:r>
            <a:r>
              <a:rPr lang="en-US" altLang="ko-KR" b="1" smtClean="0"/>
              <a:t>at line </a:t>
            </a:r>
            <a:r>
              <a:rPr lang="en-US" altLang="ko-KR" b="1" smtClean="0"/>
              <a:t>36</a:t>
            </a:r>
            <a:endParaRPr lang="en-US" altLang="ko-KR" smtClean="0"/>
          </a:p>
          <a:p>
            <a:r>
              <a:rPr lang="en-US" altLang="ko-KR" smtClean="0">
                <a:solidFill>
                  <a:srgbClr val="00B050"/>
                </a:solidFill>
              </a:rPr>
              <a:t>#define PRI64d “lld”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91672" y="106324"/>
            <a:ext cx="6400801" cy="655442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3.20.2. Main.cpp: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891</a:t>
            </a:r>
            <a:endParaRPr lang="en-US" altLang="ko-KR" smtClean="0"/>
          </a:p>
          <a:p>
            <a:r>
              <a:rPr lang="en-US" altLang="ko-KR">
                <a:solidFill>
                  <a:srgbClr val="FFC000"/>
                </a:solidFill>
              </a:rPr>
              <a:t>int ScanForWalletTransactions(CBlockIndex* pindexStart)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int ret = 0;</a:t>
            </a:r>
          </a:p>
          <a:p>
            <a:endParaRPr lang="en-US" altLang="ko-KR"/>
          </a:p>
          <a:p>
            <a:r>
              <a:rPr lang="en-US" altLang="ko-KR"/>
              <a:t>    CBlockIndex* pindex = pindexStart;</a:t>
            </a:r>
          </a:p>
          <a:p>
            <a:r>
              <a:rPr lang="en-US" altLang="ko-KR"/>
              <a:t>    CRITICAL_BLOCK(cs_mapWallet)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while (pindex)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CBlock block;</a:t>
            </a:r>
          </a:p>
          <a:p>
            <a:r>
              <a:rPr lang="en-US" altLang="ko-KR"/>
              <a:t>            block.ReadFromDisk(pindex, true);</a:t>
            </a:r>
          </a:p>
          <a:p>
            <a:r>
              <a:rPr lang="en-US" altLang="ko-KR"/>
              <a:t>            foreach(CTransaction&amp; tx, block.vtx)</a:t>
            </a:r>
          </a:p>
          <a:p>
            <a:r>
              <a:rPr lang="en-US" altLang="ko-KR"/>
              <a:t>            {</a:t>
            </a:r>
          </a:p>
          <a:p>
            <a:r>
              <a:rPr lang="en-US" altLang="ko-KR"/>
              <a:t>                if (AddToWalletIfInvolvingMe(tx, &amp;block))</a:t>
            </a:r>
          </a:p>
          <a:p>
            <a:r>
              <a:rPr lang="en-US" altLang="ko-KR"/>
              <a:t>                    ret++;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    pindex = pindex-&gt;pnext;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return ret;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77073" y="2947002"/>
            <a:ext cx="3727580" cy="61729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3.20.1. Main.cpp: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31</a:t>
            </a:r>
            <a:endParaRPr lang="en-US" altLang="ko-KR" smtClean="0"/>
          </a:p>
          <a:p>
            <a:r>
              <a:rPr lang="en-US" altLang="ko-KR">
                <a:solidFill>
                  <a:srgbClr val="C00000"/>
                </a:solidFill>
              </a:rPr>
              <a:t>CBlockIndex* pindexBest = NULL;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3.22.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394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 printf("Done loading\n");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    //// debug print</a:t>
            </a:r>
          </a:p>
          <a:p>
            <a:pPr latinLnBrk="0"/>
            <a:r>
              <a:rPr lang="en-US" altLang="ko-KR"/>
              <a:t>        printf("mapBlockIndex.size() = %d\n",   mapBlockIndex.size());</a:t>
            </a:r>
          </a:p>
          <a:p>
            <a:pPr latinLnBrk="0"/>
            <a:r>
              <a:rPr lang="en-US" altLang="ko-KR"/>
              <a:t>        printf("nBestHeight = %d\n",            nBestHeight);</a:t>
            </a:r>
          </a:p>
          <a:p>
            <a:pPr latinLnBrk="0"/>
            <a:r>
              <a:rPr lang="en-US" altLang="ko-KR"/>
              <a:t>        printf("mapKeys.size() = %d\n",         mapKeys.size());</a:t>
            </a:r>
          </a:p>
          <a:p>
            <a:pPr latinLnBrk="0"/>
            <a:r>
              <a:rPr lang="en-US" altLang="ko-KR"/>
              <a:t>        printf("mapPubKeys.size() = %d\n",      mapPubKeys.size());</a:t>
            </a:r>
          </a:p>
          <a:p>
            <a:pPr latinLnBrk="0"/>
            <a:r>
              <a:rPr lang="en-US" altLang="ko-KR"/>
              <a:t>        printf("mapWallet.size() = %d\n",       mapWallet.size());</a:t>
            </a:r>
          </a:p>
          <a:p>
            <a:pPr latinLnBrk="0"/>
            <a:r>
              <a:rPr lang="en-US" altLang="ko-KR"/>
              <a:t>        printf("mapAddressBook.size() = %d\n",  mapAddressBook.size());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if (!strErrors.empty())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wxMessageBox(strErrors, "Bitcoin", wxOK | wxICON_ERROR);</a:t>
            </a:r>
          </a:p>
          <a:p>
            <a:pPr latinLnBrk="0"/>
            <a:r>
              <a:rPr lang="en-US" altLang="ko-KR"/>
              <a:t>        return false;</a:t>
            </a:r>
          </a:p>
          <a:p>
            <a:pPr latinLnBrk="0"/>
            <a:r>
              <a:rPr lang="en-US" altLang="ko-KR"/>
              <a:t>    }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// Add wallet transactions that aren't already in a block to mapTransactions</a:t>
            </a:r>
          </a:p>
          <a:p>
            <a:pPr latinLnBrk="0"/>
            <a:r>
              <a:rPr lang="en-US" altLang="ko-KR"/>
              <a:t>    </a:t>
            </a:r>
            <a:r>
              <a:rPr lang="en-US" altLang="ko-KR"/>
              <a:t>ReacceptWalletTransactions</a:t>
            </a:r>
            <a:r>
              <a:rPr lang="en-US" altLang="ko-KR" smtClean="0"/>
              <a:t>();</a:t>
            </a:r>
            <a:br>
              <a:rPr lang="en-US" altLang="ko-KR" smtClean="0"/>
            </a:br>
            <a:r>
              <a:rPr lang="en-US" altLang="ko-KR" smtClean="0"/>
              <a:t>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3.23.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413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    //</a:t>
            </a:r>
            <a:endParaRPr lang="en-US" altLang="ko-KR"/>
          </a:p>
          <a:p>
            <a:pPr latinLnBrk="0"/>
            <a:r>
              <a:rPr lang="en-US" altLang="ko-KR"/>
              <a:t>    // Parameters</a:t>
            </a:r>
          </a:p>
          <a:p>
            <a:pPr latinLnBrk="0"/>
            <a:r>
              <a:rPr lang="en-US" altLang="ko-KR"/>
              <a:t>    //</a:t>
            </a:r>
          </a:p>
          <a:p>
            <a:pPr latinLnBrk="0"/>
            <a:r>
              <a:rPr lang="en-US" altLang="ko-KR"/>
              <a:t>    if (GetBoolArg("-printblockindex") || GetBoolArg("-printblocktree"))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PrintBlockTree();</a:t>
            </a:r>
          </a:p>
          <a:p>
            <a:pPr latinLnBrk="0"/>
            <a:r>
              <a:rPr lang="en-US" altLang="ko-KR"/>
              <a:t>        return false;</a:t>
            </a:r>
          </a:p>
          <a:p>
            <a:pPr latinLnBrk="0"/>
            <a:r>
              <a:rPr lang="en-US" altLang="ko-KR"/>
              <a:t>    </a:t>
            </a:r>
            <a:r>
              <a:rPr lang="en-US" altLang="ko-KR" smtClean="0"/>
              <a:t>}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612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08922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3.24.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422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if </a:t>
            </a:r>
            <a:r>
              <a:rPr lang="en-US" altLang="ko-KR"/>
              <a:t>(mapArgs.count("-printblock"))</a:t>
            </a:r>
          </a:p>
          <a:p>
            <a:pPr latinLnBrk="0"/>
            <a:r>
              <a:rPr lang="en-US" altLang="ko-KR" smtClean="0"/>
              <a:t>{</a:t>
            </a:r>
            <a:endParaRPr lang="en-US" altLang="ko-KR"/>
          </a:p>
          <a:p>
            <a:pPr latinLnBrk="0"/>
            <a:r>
              <a:rPr lang="en-US" altLang="ko-KR" smtClean="0"/>
              <a:t>    </a:t>
            </a:r>
            <a:r>
              <a:rPr lang="en-US" altLang="ko-KR"/>
              <a:t>string strMatch = mapArgs["-printblock"];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/>
              <a:t>int nFound = 0;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/>
              <a:t>for (map&lt;uint256, CBlockIndex*&gt;::iterator mi = mapBlockIndex.begin(); mi != mapBlockIndex.end(); ++mi)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/>
              <a:t>{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/>
              <a:t>uint256 hash = (*mi).first;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/>
              <a:t>if (strncmp(hash.ToString().c_str(), strMatch.c_str(), strMatch.size()) == 0)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/>
              <a:t>{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/>
              <a:t>CBlockIndex* pindex = (*mi).second;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/>
              <a:t>CBlock block;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/>
              <a:t>block.ReadFromDisk(pindex);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/>
              <a:t>block.BuildMerkleTree();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/>
              <a:t>block.print();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/>
              <a:t>printf("\n");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/>
              <a:t>nFound++;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/>
              <a:t>}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/>
              <a:t>}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/>
              <a:t>if (nFound == 0)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/>
              <a:t>printf("No blocks matching %s were found\n", strMatch.c_str());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/>
              <a:t>return false;</a:t>
            </a:r>
          </a:p>
          <a:p>
            <a:pPr latinLnBrk="0"/>
            <a:r>
              <a:rPr lang="en-US" altLang="ko-KR" smtClean="0"/>
              <a:t>}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097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08922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3.25.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455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    fGenerateBitcoins </a:t>
            </a:r>
            <a:r>
              <a:rPr lang="en-US" altLang="ko-KR"/>
              <a:t>= GetBoolArg("-gen");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if (mapArgs.count("-proxy"))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fUseProxy = true;</a:t>
            </a:r>
          </a:p>
          <a:p>
            <a:pPr latinLnBrk="0"/>
            <a:r>
              <a:rPr lang="en-US" altLang="ko-KR"/>
              <a:t>        addrProxy = CAddress(mapArgs["-proxy"]);</a:t>
            </a:r>
          </a:p>
          <a:p>
            <a:pPr latinLnBrk="0"/>
            <a:r>
              <a:rPr lang="en-US" altLang="ko-KR"/>
              <a:t>        if (!addrProxy.IsValid())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wxMessageBox(_("Invalid -proxy address"), "Bitcoin");</a:t>
            </a:r>
          </a:p>
          <a:p>
            <a:pPr latinLnBrk="0"/>
            <a:r>
              <a:rPr lang="en-US" altLang="ko-KR"/>
              <a:t>            return false;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r>
              <a:rPr lang="en-US" altLang="ko-KR"/>
              <a:t>    </a:t>
            </a:r>
            <a:r>
              <a:rPr lang="en-US" altLang="ko-KR" smtClean="0"/>
              <a:t>}</a:t>
            </a:r>
            <a:endParaRPr lang="en-US" altLang="ko-KR"/>
          </a:p>
          <a:p>
            <a:pPr latinLnBrk="0"/>
            <a:r>
              <a:rPr lang="en-US" altLang="ko-KR"/>
              <a:t>    if (mapArgs.count("-addnode"))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foreach(string strAddr, mapMultiArgs["-addnode"])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CAddress addr(strAddr, NODE_NETWORK);</a:t>
            </a:r>
          </a:p>
          <a:p>
            <a:pPr latinLnBrk="0"/>
            <a:r>
              <a:rPr lang="en-US" altLang="ko-KR"/>
              <a:t>            addr.nTime = 0; // so it won't relay unless successfully connected</a:t>
            </a:r>
          </a:p>
          <a:p>
            <a:pPr latinLnBrk="0"/>
            <a:r>
              <a:rPr lang="en-US" altLang="ko-KR"/>
              <a:t>            if (addr.IsValid())</a:t>
            </a:r>
          </a:p>
          <a:p>
            <a:pPr latinLnBrk="0"/>
            <a:r>
              <a:rPr lang="en-US" altLang="ko-KR"/>
              <a:t>                AddAddress(addr);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r>
              <a:rPr lang="en-US" altLang="ko-KR"/>
              <a:t>    }</a:t>
            </a:r>
            <a:br>
              <a:rPr lang="en-US" altLang="ko-KR"/>
            </a:br>
            <a:r>
              <a:rPr lang="en-US" altLang="ko-KR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763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258532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smtClean="0"/>
              <a:t>3.1. </a:t>
            </a:r>
            <a:r>
              <a:rPr lang="en-US" altLang="ko-KR" b="1" smtClean="0"/>
              <a:t>Init.cpp(Cont’d): at line 105</a:t>
            </a:r>
            <a:endParaRPr lang="en-US" altLang="ko-KR" smtClean="0"/>
          </a:p>
          <a:p>
            <a:r>
              <a:rPr lang="ko-KR" altLang="en-US" err="1" smtClean="0">
                <a:solidFill>
                  <a:srgbClr val="FFC000"/>
                </a:solidFill>
              </a:rPr>
              <a:t>bool</a:t>
            </a:r>
            <a:r>
              <a:rPr lang="ko-KR" altLang="en-US" smtClean="0">
                <a:solidFill>
                  <a:srgbClr val="FFC000"/>
                </a:solidFill>
              </a:rPr>
              <a:t> AppInit2(</a:t>
            </a:r>
            <a:r>
              <a:rPr lang="ko-KR" altLang="en-US" err="1" smtClean="0">
                <a:solidFill>
                  <a:srgbClr val="FFC000"/>
                </a:solidFill>
              </a:rPr>
              <a:t>int</a:t>
            </a:r>
            <a:r>
              <a:rPr lang="ko-KR" altLang="en-US" smtClean="0">
                <a:solidFill>
                  <a:srgbClr val="FFC000"/>
                </a:solidFill>
              </a:rPr>
              <a:t> </a:t>
            </a:r>
            <a:r>
              <a:rPr lang="ko-KR" altLang="en-US" err="1" smtClean="0">
                <a:solidFill>
                  <a:srgbClr val="FFC000"/>
                </a:solidFill>
              </a:rPr>
              <a:t>argc</a:t>
            </a:r>
            <a:r>
              <a:rPr lang="ko-KR" altLang="en-US" smtClean="0">
                <a:solidFill>
                  <a:srgbClr val="FFC000"/>
                </a:solidFill>
              </a:rPr>
              <a:t>, </a:t>
            </a:r>
            <a:r>
              <a:rPr lang="ko-KR" altLang="en-US" err="1" smtClean="0">
                <a:solidFill>
                  <a:srgbClr val="FFC000"/>
                </a:solidFill>
              </a:rPr>
              <a:t>char</a:t>
            </a:r>
            <a:r>
              <a:rPr lang="ko-KR" altLang="en-US" smtClean="0">
                <a:solidFill>
                  <a:srgbClr val="FFC000"/>
                </a:solidFill>
              </a:rPr>
              <a:t>* </a:t>
            </a:r>
            <a:r>
              <a:rPr lang="ko-KR" altLang="en-US" err="1" smtClean="0">
                <a:solidFill>
                  <a:srgbClr val="FFC000"/>
                </a:solidFill>
              </a:rPr>
              <a:t>argv</a:t>
            </a:r>
            <a:r>
              <a:rPr lang="ko-KR" altLang="en-US" smtClean="0">
                <a:solidFill>
                  <a:srgbClr val="FFC000"/>
                </a:solidFill>
              </a:rPr>
              <a:t>[])</a:t>
            </a:r>
          </a:p>
          <a:p>
            <a:r>
              <a:rPr lang="ko-KR" altLang="en-US" smtClean="0"/>
              <a:t>{</a:t>
            </a:r>
          </a:p>
          <a:p>
            <a:r>
              <a:rPr lang="ko-KR" altLang="en-US" smtClean="0"/>
              <a:t>#</a:t>
            </a:r>
            <a:r>
              <a:rPr lang="ko-KR" altLang="en-US" err="1" smtClean="0"/>
              <a:t>ifdef</a:t>
            </a:r>
            <a:r>
              <a:rPr lang="ko-KR" altLang="en-US" smtClean="0"/>
              <a:t>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_MSC_VER</a:t>
            </a:r>
          </a:p>
          <a:p>
            <a:r>
              <a:rPr lang="ko-KR" altLang="en-US" smtClean="0"/>
              <a:t>    // </a:t>
            </a:r>
            <a:r>
              <a:rPr lang="ko-KR" altLang="en-US" err="1" smtClean="0"/>
              <a:t>Turn</a:t>
            </a:r>
            <a:r>
              <a:rPr lang="ko-KR" altLang="en-US" smtClean="0"/>
              <a:t> </a:t>
            </a:r>
            <a:r>
              <a:rPr lang="ko-KR" altLang="en-US" err="1" smtClean="0"/>
              <a:t>off</a:t>
            </a:r>
            <a:r>
              <a:rPr lang="ko-KR" altLang="en-US" smtClean="0"/>
              <a:t> </a:t>
            </a:r>
            <a:r>
              <a:rPr lang="ko-KR" altLang="en-US" err="1" smtClean="0"/>
              <a:t>microsoft</a:t>
            </a:r>
            <a:r>
              <a:rPr lang="ko-KR" altLang="en-US" smtClean="0"/>
              <a:t> </a:t>
            </a:r>
            <a:r>
              <a:rPr lang="ko-KR" altLang="en-US" err="1" smtClean="0"/>
              <a:t>heap</a:t>
            </a:r>
            <a:r>
              <a:rPr lang="ko-KR" altLang="en-US" smtClean="0"/>
              <a:t> </a:t>
            </a:r>
            <a:r>
              <a:rPr lang="ko-KR" altLang="en-US" err="1" smtClean="0"/>
              <a:t>dump</a:t>
            </a:r>
            <a:r>
              <a:rPr lang="ko-KR" altLang="en-US" smtClean="0"/>
              <a:t> </a:t>
            </a:r>
            <a:r>
              <a:rPr lang="ko-KR" altLang="en-US" err="1" smtClean="0"/>
              <a:t>noise</a:t>
            </a:r>
            <a:endParaRPr lang="ko-KR" altLang="en-US" smtClean="0"/>
          </a:p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    _</a:t>
            </a:r>
            <a:r>
              <a:rPr lang="ko-KR" altLang="en-US" err="1" smtClean="0">
                <a:solidFill>
                  <a:schemeClr val="accent1">
                    <a:lumMod val="75000"/>
                  </a:schemeClr>
                </a:solidFill>
              </a:rPr>
              <a:t>CrtSetReportMode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(_CRT_WARN, _CRTDBG_MODE_FILE);</a:t>
            </a:r>
          </a:p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    _</a:t>
            </a:r>
            <a:r>
              <a:rPr lang="ko-KR" altLang="en-US" err="1" smtClean="0">
                <a:solidFill>
                  <a:schemeClr val="accent1">
                    <a:lumMod val="75000"/>
                  </a:schemeClr>
                </a:solidFill>
              </a:rPr>
              <a:t>CrtSetReportFile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(_CRT_WARN, </a:t>
            </a:r>
            <a:r>
              <a:rPr lang="ko-KR" altLang="en-US" err="1" smtClean="0">
                <a:solidFill>
                  <a:schemeClr val="accent1">
                    <a:lumMod val="75000"/>
                  </a:schemeClr>
                </a:solidFill>
              </a:rPr>
              <a:t>CreateFileA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("NUL", GENERIC_WRITE, 0, NULL, OPEN_EXISTING, 0, 0));</a:t>
            </a:r>
          </a:p>
          <a:p>
            <a:r>
              <a:rPr lang="ko-KR" altLang="en-US" smtClean="0"/>
              <a:t>#</a:t>
            </a:r>
            <a:r>
              <a:rPr lang="ko-KR" altLang="en-US" err="1" smtClean="0"/>
              <a:t>endif</a:t>
            </a:r>
            <a:endParaRPr lang="en-US" altLang="ko-KR" smtClean="0"/>
          </a:p>
          <a:p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7" name="직사각형 6"/>
          <p:cNvSpPr/>
          <p:nvPr/>
        </p:nvSpPr>
        <p:spPr>
          <a:xfrm>
            <a:off x="0" y="2862322"/>
            <a:ext cx="12192000" cy="39956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altLang="ko-KR" smtClean="0"/>
              <a:t>_MSC_VER		: </a:t>
            </a:r>
            <a:r>
              <a:rPr lang="ko-KR" altLang="en-US" smtClean="0"/>
              <a:t>현재 사용 중인 </a:t>
            </a:r>
            <a:r>
              <a:rPr lang="en-US" altLang="ko-KR" smtClean="0"/>
              <a:t>Visual Studio</a:t>
            </a:r>
            <a:r>
              <a:rPr lang="ko-KR" altLang="en-US" smtClean="0"/>
              <a:t>의 버전을 나타냄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_</a:t>
            </a:r>
            <a:r>
              <a:rPr lang="ko-KR" altLang="en-US" err="1" smtClean="0"/>
              <a:t>CrtSetReportMode</a:t>
            </a:r>
            <a:r>
              <a:rPr lang="en-US" altLang="ko-KR" smtClean="0"/>
              <a:t>	: </a:t>
            </a:r>
            <a:r>
              <a:rPr lang="ko-KR" altLang="en-US" smtClean="0"/>
              <a:t>일반적인 </a:t>
            </a:r>
            <a:r>
              <a:rPr lang="en-US" altLang="ko-KR" err="1" smtClean="0"/>
              <a:t>freestore</a:t>
            </a:r>
            <a:r>
              <a:rPr lang="en-US" altLang="ko-KR" smtClean="0"/>
              <a:t> </a:t>
            </a:r>
            <a:r>
              <a:rPr lang="ko-KR" altLang="en-US" smtClean="0"/>
              <a:t>디버깅 함수들의 출력은 디버그 </a:t>
            </a:r>
            <a:r>
              <a:rPr lang="ko-KR" altLang="en-US" err="1" smtClean="0"/>
              <a:t>메세지</a:t>
            </a:r>
            <a:r>
              <a:rPr lang="ko-KR" altLang="en-US" smtClean="0"/>
              <a:t> 윈도우로 향하기 때문에</a:t>
            </a:r>
            <a:r>
              <a:rPr lang="en-US" altLang="ko-KR" smtClean="0"/>
              <a:t>,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		</a:t>
            </a:r>
            <a:r>
              <a:rPr lang="en-US" altLang="ko-KR" smtClean="0"/>
              <a:t>  freestore </a:t>
            </a:r>
            <a:r>
              <a:rPr lang="ko-KR" altLang="en-US" smtClean="0"/>
              <a:t>메모리 누수 결과를 다른 곳으로 보낼 수 있도록 설정하는 함수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1600" smtClean="0"/>
              <a:t>	_</a:t>
            </a:r>
            <a:r>
              <a:rPr lang="ko-KR" altLang="en-US" sz="1600" smtClean="0"/>
              <a:t> </a:t>
            </a:r>
            <a:r>
              <a:rPr lang="ko-KR" altLang="en-US" sz="1600" smtClean="0"/>
              <a:t>CRT_WARN</a:t>
            </a:r>
            <a:r>
              <a:rPr lang="en-US" altLang="ko-KR" sz="1600" smtClean="0"/>
              <a:t>	: </a:t>
            </a:r>
            <a:r>
              <a:rPr lang="ko-KR" altLang="en-US" sz="1600" smtClean="0"/>
              <a:t>메모리 유출을 포함한 다양한 종류의 경고 </a:t>
            </a:r>
            <a:r>
              <a:rPr lang="ko-KR" altLang="en-US" sz="1600" err="1" smtClean="0"/>
              <a:t>메세지를</a:t>
            </a:r>
            <a:r>
              <a:rPr lang="ko-KR" altLang="en-US" sz="1600" smtClean="0"/>
              <a:t> 나타냄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	</a:t>
            </a:r>
            <a:r>
              <a:rPr lang="ko-KR" altLang="en-US" sz="1600" smtClean="0"/>
              <a:t>_CRTDBG_MODE_FILE</a:t>
            </a:r>
            <a:r>
              <a:rPr lang="en-US" altLang="ko-KR" sz="1600" smtClean="0"/>
              <a:t>	: </a:t>
            </a:r>
            <a:r>
              <a:rPr lang="ko-KR" altLang="en-US" sz="1600" smtClean="0"/>
              <a:t>출력은 출력 스트림으로 전달함</a:t>
            </a:r>
            <a:endParaRPr lang="en-US" altLang="ko-KR" sz="1600" smtClean="0"/>
          </a:p>
          <a:p>
            <a:endParaRPr lang="en-US" altLang="ko-KR" smtClean="0"/>
          </a:p>
          <a:p>
            <a:r>
              <a:rPr lang="en-US" altLang="ko-KR" smtClean="0"/>
              <a:t>_</a:t>
            </a:r>
            <a:r>
              <a:rPr lang="en-US" altLang="ko-KR" err="1" smtClean="0"/>
              <a:t>CrtSetReportFile</a:t>
            </a:r>
            <a:r>
              <a:rPr lang="en-US" altLang="ko-KR" smtClean="0"/>
              <a:t>	</a:t>
            </a:r>
            <a:r>
              <a:rPr lang="en-US" altLang="ko-KR" smtClean="0"/>
              <a:t>: </a:t>
            </a:r>
            <a:r>
              <a:rPr lang="ko-KR" altLang="en-US" smtClean="0"/>
              <a:t>출력 스트림 목적지를 나타냄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 smtClean="0"/>
              <a:t>_</a:t>
            </a:r>
            <a:r>
              <a:rPr lang="en-US" altLang="ko-KR" sz="1600" err="1" smtClean="0"/>
              <a:t>CreateFileA</a:t>
            </a:r>
            <a:r>
              <a:rPr lang="en-US" altLang="ko-KR" sz="1600"/>
              <a:t>	</a:t>
            </a:r>
            <a:r>
              <a:rPr lang="en-US" altLang="ko-KR" sz="1600" smtClean="0"/>
              <a:t>: </a:t>
            </a:r>
            <a:r>
              <a:rPr lang="ko-KR" altLang="en-US" sz="1600" smtClean="0"/>
              <a:t>출력은 </a:t>
            </a:r>
            <a:r>
              <a:rPr lang="ko-KR" altLang="en-US" sz="1600"/>
              <a:t>출력 스트림으로 </a:t>
            </a:r>
            <a:r>
              <a:rPr lang="ko-KR" altLang="en-US" sz="1600" smtClean="0"/>
              <a:t>전달함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	</a:t>
            </a:r>
            <a:r>
              <a:rPr lang="en-US" altLang="ko-KR" sz="1600" err="1" smtClean="0"/>
              <a:t>CreateFileA</a:t>
            </a:r>
            <a:r>
              <a:rPr lang="en-US" altLang="ko-KR" sz="1600" smtClean="0"/>
              <a:t>	: </a:t>
            </a:r>
            <a:r>
              <a:rPr lang="ko-KR" altLang="en-US" sz="1600" smtClean="0"/>
              <a:t>출력 내용을 파일로 저장</a:t>
            </a:r>
            <a:r>
              <a:rPr lang="en-US" altLang="ko-KR" smtClean="0"/>
              <a:t>	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0" y="5103674"/>
            <a:ext cx="6096000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atinLnBrk="0"/>
            <a:r>
              <a:rPr lang="ko-KR" altLang="en-US" sz="1200" smtClean="0">
                <a:solidFill>
                  <a:schemeClr val="bg1"/>
                </a:solidFill>
              </a:rPr>
              <a:t>HANDLE </a:t>
            </a:r>
            <a:r>
              <a:rPr lang="ko-KR" altLang="en-US" sz="1200" err="1" smtClean="0">
                <a:solidFill>
                  <a:schemeClr val="bg1"/>
                </a:solidFill>
              </a:rPr>
              <a:t>CreateFileA</a:t>
            </a:r>
            <a:r>
              <a:rPr lang="ko-KR" altLang="en-US" sz="1200" smtClean="0">
                <a:solidFill>
                  <a:schemeClr val="bg1"/>
                </a:solidFill>
              </a:rPr>
              <a:t>(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  LPCSTR                </a:t>
            </a:r>
            <a:r>
              <a:rPr lang="ko-KR" altLang="en-US" sz="1200" err="1" smtClean="0">
                <a:solidFill>
                  <a:schemeClr val="bg1"/>
                </a:solidFill>
              </a:rPr>
              <a:t>lpFileName</a:t>
            </a:r>
            <a:r>
              <a:rPr lang="ko-KR" altLang="en-US" sz="1200" smtClean="0">
                <a:solidFill>
                  <a:schemeClr val="bg1"/>
                </a:solidFill>
              </a:rPr>
              <a:t>,</a:t>
            </a:r>
            <a:r>
              <a:rPr lang="en-US" altLang="ko-KR" sz="1200" smtClean="0">
                <a:solidFill>
                  <a:schemeClr val="bg1"/>
                </a:solidFill>
              </a:rPr>
              <a:t>	//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파일 이름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  DWORD                 </a:t>
            </a:r>
            <a:r>
              <a:rPr lang="ko-KR" altLang="en-US" sz="1200" err="1" smtClean="0">
                <a:solidFill>
                  <a:schemeClr val="bg1"/>
                </a:solidFill>
              </a:rPr>
              <a:t>dwDesiredAccess</a:t>
            </a:r>
            <a:r>
              <a:rPr lang="ko-KR" altLang="en-US" sz="1200" smtClean="0">
                <a:solidFill>
                  <a:schemeClr val="bg1"/>
                </a:solidFill>
              </a:rPr>
              <a:t>,</a:t>
            </a:r>
            <a:r>
              <a:rPr lang="en-US" altLang="ko-KR" sz="1200" smtClean="0">
                <a:solidFill>
                  <a:schemeClr val="bg1"/>
                </a:solidFill>
              </a:rPr>
              <a:t>	// </a:t>
            </a:r>
            <a:r>
              <a:rPr lang="ko-KR" altLang="en-US" sz="1200" smtClean="0">
                <a:solidFill>
                  <a:schemeClr val="bg1"/>
                </a:solidFill>
              </a:rPr>
              <a:t>파일 </a:t>
            </a:r>
            <a:r>
              <a:rPr lang="ko-KR" altLang="en-US" sz="1200" err="1" smtClean="0">
                <a:solidFill>
                  <a:schemeClr val="bg1"/>
                </a:solidFill>
              </a:rPr>
              <a:t>엑세스</a:t>
            </a:r>
            <a:r>
              <a:rPr lang="ko-KR" altLang="en-US" sz="1200" smtClean="0">
                <a:solidFill>
                  <a:schemeClr val="bg1"/>
                </a:solidFill>
              </a:rPr>
              <a:t> 권한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  DWORD                 </a:t>
            </a:r>
            <a:r>
              <a:rPr lang="ko-KR" altLang="en-US" sz="1200" err="1" smtClean="0">
                <a:solidFill>
                  <a:schemeClr val="bg1"/>
                </a:solidFill>
              </a:rPr>
              <a:t>dwShareMode</a:t>
            </a:r>
            <a:r>
              <a:rPr lang="ko-KR" altLang="en-US" sz="1200" smtClean="0">
                <a:solidFill>
                  <a:schemeClr val="bg1"/>
                </a:solidFill>
              </a:rPr>
              <a:t>,</a:t>
            </a:r>
            <a:r>
              <a:rPr lang="en-US" altLang="ko-KR" sz="1200" smtClean="0">
                <a:solidFill>
                  <a:schemeClr val="bg1"/>
                </a:solidFill>
              </a:rPr>
              <a:t>	// </a:t>
            </a:r>
            <a:r>
              <a:rPr lang="ko-KR" altLang="en-US" sz="1200" smtClean="0">
                <a:solidFill>
                  <a:schemeClr val="bg1"/>
                </a:solidFill>
              </a:rPr>
              <a:t>파일 공유 모드 지정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  LPSECURITY_ATTRIBUTES </a:t>
            </a:r>
            <a:r>
              <a:rPr lang="ko-KR" altLang="en-US" sz="1200" err="1" smtClean="0">
                <a:solidFill>
                  <a:schemeClr val="bg1"/>
                </a:solidFill>
              </a:rPr>
              <a:t>lpSecurityAttributes</a:t>
            </a:r>
            <a:r>
              <a:rPr lang="ko-KR" altLang="en-US" sz="1200" smtClean="0">
                <a:solidFill>
                  <a:schemeClr val="bg1"/>
                </a:solidFill>
              </a:rPr>
              <a:t>,</a:t>
            </a:r>
            <a:r>
              <a:rPr lang="en-US" altLang="ko-KR" sz="1200" smtClean="0">
                <a:solidFill>
                  <a:schemeClr val="bg1"/>
                </a:solidFill>
              </a:rPr>
              <a:t>	// </a:t>
            </a:r>
            <a:r>
              <a:rPr lang="ko-KR" altLang="en-US" sz="1200" smtClean="0">
                <a:solidFill>
                  <a:schemeClr val="bg1"/>
                </a:solidFill>
              </a:rPr>
              <a:t>파일 보안 속성 지정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  DWORD                 </a:t>
            </a:r>
            <a:r>
              <a:rPr lang="ko-KR" altLang="en-US" sz="1200" err="1" smtClean="0">
                <a:solidFill>
                  <a:schemeClr val="bg1"/>
                </a:solidFill>
              </a:rPr>
              <a:t>dwCreationDisposition</a:t>
            </a:r>
            <a:r>
              <a:rPr lang="ko-KR" altLang="en-US" sz="1200" smtClean="0">
                <a:solidFill>
                  <a:schemeClr val="bg1"/>
                </a:solidFill>
              </a:rPr>
              <a:t>,</a:t>
            </a:r>
            <a:r>
              <a:rPr lang="en-US" altLang="ko-KR" sz="1200" smtClean="0">
                <a:solidFill>
                  <a:schemeClr val="bg1"/>
                </a:solidFill>
              </a:rPr>
              <a:t>	// </a:t>
            </a:r>
            <a:r>
              <a:rPr lang="ko-KR" altLang="en-US" sz="1200" smtClean="0">
                <a:solidFill>
                  <a:schemeClr val="bg1"/>
                </a:solidFill>
              </a:rPr>
              <a:t>파일 생성</a:t>
            </a:r>
            <a:r>
              <a:rPr lang="en-US" altLang="ko-KR" sz="1200" smtClean="0">
                <a:solidFill>
                  <a:schemeClr val="bg1"/>
                </a:solidFill>
              </a:rPr>
              <a:t>? </a:t>
            </a:r>
            <a:r>
              <a:rPr lang="ko-KR" altLang="en-US" sz="1200" smtClean="0">
                <a:solidFill>
                  <a:schemeClr val="bg1"/>
                </a:solidFill>
              </a:rPr>
              <a:t>파일 열기</a:t>
            </a:r>
            <a:r>
              <a:rPr lang="en-US" altLang="ko-KR" sz="1200" smtClean="0">
                <a:solidFill>
                  <a:schemeClr val="bg1"/>
                </a:solidFill>
              </a:rPr>
              <a:t>?</a:t>
            </a:r>
            <a:endParaRPr lang="ko-KR" altLang="en-US" sz="1200" smtClean="0">
              <a:solidFill>
                <a:schemeClr val="bg1"/>
              </a:solidFill>
            </a:endParaRPr>
          </a:p>
          <a:p>
            <a:r>
              <a:rPr lang="ko-KR" altLang="en-US" sz="1200" smtClean="0">
                <a:solidFill>
                  <a:schemeClr val="bg1"/>
                </a:solidFill>
              </a:rPr>
              <a:t>  DWORD                 </a:t>
            </a:r>
            <a:r>
              <a:rPr lang="ko-KR" altLang="en-US" sz="1200" err="1" smtClean="0">
                <a:solidFill>
                  <a:schemeClr val="bg1"/>
                </a:solidFill>
              </a:rPr>
              <a:t>dwFlagsAndAttributes</a:t>
            </a:r>
            <a:r>
              <a:rPr lang="ko-KR" altLang="en-US" sz="1200" smtClean="0">
                <a:solidFill>
                  <a:schemeClr val="bg1"/>
                </a:solidFill>
              </a:rPr>
              <a:t>,</a:t>
            </a:r>
            <a:r>
              <a:rPr lang="en-US" altLang="ko-KR" sz="1200" smtClean="0">
                <a:solidFill>
                  <a:schemeClr val="bg1"/>
                </a:solidFill>
              </a:rPr>
              <a:t>	</a:t>
            </a:r>
            <a:r>
              <a:rPr lang="en-US" altLang="ko-KR" sz="1200" smtClean="0">
                <a:solidFill>
                  <a:schemeClr val="bg1"/>
                </a:solidFill>
              </a:rPr>
              <a:t>// </a:t>
            </a:r>
            <a:r>
              <a:rPr lang="ko-KR" altLang="en-US" sz="1200" smtClean="0">
                <a:solidFill>
                  <a:schemeClr val="bg1"/>
                </a:solidFill>
              </a:rPr>
              <a:t>파일 속성 지정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  HANDLE                </a:t>
            </a:r>
            <a:r>
              <a:rPr lang="ko-KR" altLang="en-US" sz="1200" err="1" smtClean="0">
                <a:solidFill>
                  <a:schemeClr val="bg1"/>
                </a:solidFill>
              </a:rPr>
              <a:t>hTemplateFile</a:t>
            </a:r>
            <a:r>
              <a:rPr lang="en-US" altLang="ko-KR" sz="1200" smtClean="0">
                <a:solidFill>
                  <a:schemeClr val="bg1"/>
                </a:solidFill>
              </a:rPr>
              <a:t>	</a:t>
            </a:r>
            <a:r>
              <a:rPr lang="en-US" altLang="ko-KR" sz="1200" smtClean="0">
                <a:solidFill>
                  <a:schemeClr val="bg1"/>
                </a:solidFill>
              </a:rPr>
              <a:t>// deprecated (</a:t>
            </a:r>
            <a:r>
              <a:rPr lang="ko-KR" altLang="en-US" sz="1200" smtClean="0">
                <a:solidFill>
                  <a:schemeClr val="bg1"/>
                </a:solidFill>
              </a:rPr>
              <a:t>반드시 </a:t>
            </a:r>
            <a:r>
              <a:rPr lang="en-US" altLang="ko-KR" sz="1200" smtClean="0">
                <a:solidFill>
                  <a:schemeClr val="bg1"/>
                </a:solidFill>
              </a:rPr>
              <a:t>NULL)</a:t>
            </a:r>
            <a:endParaRPr lang="ko-KR" altLang="en-US" sz="1200" smtClean="0">
              <a:solidFill>
                <a:schemeClr val="bg1"/>
              </a:solidFill>
            </a:endParaRPr>
          </a:p>
          <a:p>
            <a:r>
              <a:rPr lang="ko-KR" altLang="en-US" sz="1200" smtClean="0">
                <a:solidFill>
                  <a:schemeClr val="bg1"/>
                </a:solidFill>
              </a:rPr>
              <a:t>);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0892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3.26.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469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 smtClean="0"/>
              <a:t>    if </a:t>
            </a:r>
            <a:r>
              <a:rPr lang="en-US" altLang="ko-KR"/>
              <a:t>(mapArgs.count("-dnsseed"))</a:t>
            </a:r>
          </a:p>
          <a:p>
            <a:pPr latinLnBrk="0"/>
            <a:r>
              <a:rPr lang="en-US" altLang="ko-KR"/>
              <a:t>        DNSAddressSeed();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if (mapArgs.count("-paytxfee"))</a:t>
            </a:r>
          </a:p>
          <a:p>
            <a:pPr latinLnBrk="0"/>
            <a:r>
              <a:rPr lang="en-US" altLang="ko-KR"/>
              <a:t>    {</a:t>
            </a:r>
          </a:p>
          <a:p>
            <a:pPr latinLnBrk="0"/>
            <a:r>
              <a:rPr lang="en-US" altLang="ko-KR"/>
              <a:t>        if (!ParseMoney(mapArgs["-paytxfee"], nTransactionFee))</a:t>
            </a:r>
          </a:p>
          <a:p>
            <a:pPr latinLnBrk="0"/>
            <a:r>
              <a:rPr lang="en-US" altLang="ko-KR"/>
              <a:t>        {</a:t>
            </a:r>
          </a:p>
          <a:p>
            <a:pPr latinLnBrk="0"/>
            <a:r>
              <a:rPr lang="en-US" altLang="ko-KR"/>
              <a:t>            wxMessageBox(_("Invalid amount for -paytxfee=&lt;amount&gt;"), "Bitcoin");</a:t>
            </a:r>
          </a:p>
          <a:p>
            <a:pPr latinLnBrk="0"/>
            <a:r>
              <a:rPr lang="en-US" altLang="ko-KR"/>
              <a:t>            return false;</a:t>
            </a:r>
          </a:p>
          <a:p>
            <a:pPr latinLnBrk="0"/>
            <a:r>
              <a:rPr lang="en-US" altLang="ko-KR"/>
              <a:t>        }</a:t>
            </a:r>
          </a:p>
          <a:p>
            <a:pPr latinLnBrk="0"/>
            <a:r>
              <a:rPr lang="en-US" altLang="ko-KR"/>
              <a:t>        if (nTransactionFee &gt; 0.25 * COIN)</a:t>
            </a:r>
          </a:p>
          <a:p>
            <a:pPr latinLnBrk="0"/>
            <a:r>
              <a:rPr lang="en-US" altLang="ko-KR"/>
              <a:t>            wxMessageBox(_("Warning: -paytxfee is set very high.  This is the transaction fee you will pay if you send a transaction."), "Bitcoin", wxOK | wxICON_EXCLAMATION);</a:t>
            </a:r>
          </a:p>
          <a:p>
            <a:pPr latinLnBrk="0"/>
            <a:r>
              <a:rPr lang="en-US" altLang="ko-KR"/>
              <a:t>    }</a:t>
            </a:r>
            <a:br>
              <a:rPr lang="en-US" altLang="ko-KR"/>
            </a:br>
            <a:r>
              <a:rPr lang="en-US" altLang="ko-KR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387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08922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dirty="0" smtClean="0"/>
              <a:t>3.27. </a:t>
            </a:r>
            <a:r>
              <a:rPr lang="en-US" altLang="ko-KR" b="1" dirty="0" smtClean="0"/>
              <a:t>Init.cpp(Cont’d): at line </a:t>
            </a:r>
            <a:r>
              <a:rPr lang="en-US" altLang="ko-KR" b="1" dirty="0" smtClean="0"/>
              <a:t>483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...</a:t>
            </a:r>
          </a:p>
          <a:p>
            <a:pPr lvl="1" latinLnBrk="0"/>
            <a:r>
              <a:rPr lang="en-US" altLang="ko-KR" dirty="0"/>
              <a:t>if (</a:t>
            </a:r>
            <a:r>
              <a:rPr lang="en-US" altLang="ko-KR" dirty="0" err="1"/>
              <a:t>fHaveUPnP</a:t>
            </a:r>
            <a:r>
              <a:rPr lang="en-US" altLang="ko-KR"/>
              <a:t>)</a:t>
            </a:r>
          </a:p>
          <a:p>
            <a:pPr lvl="1" latinLnBrk="0"/>
            <a:r>
              <a:rPr lang="en-US" altLang="ko-KR"/>
              <a:t>    {</a:t>
            </a:r>
          </a:p>
          <a:p>
            <a:pPr lvl="1" latinLnBrk="0"/>
            <a:r>
              <a:rPr lang="en-US" altLang="ko-KR"/>
              <a:t>#if USE_UPNP</a:t>
            </a:r>
          </a:p>
          <a:p>
            <a:pPr lvl="1" latinLnBrk="0"/>
            <a:r>
              <a:rPr lang="en-US" altLang="ko-KR"/>
              <a:t>    if (GetBoolArg("-noupnp"))</a:t>
            </a:r>
          </a:p>
          <a:p>
            <a:pPr lvl="1" latinLnBrk="0"/>
            <a:r>
              <a:rPr lang="en-US" altLang="ko-KR"/>
              <a:t>        fUseUPnP = false;</a:t>
            </a:r>
          </a:p>
          <a:p>
            <a:pPr lvl="1" latinLnBrk="0"/>
            <a:r>
              <a:rPr lang="en-US" altLang="ko-KR"/>
              <a:t>#else</a:t>
            </a:r>
          </a:p>
          <a:p>
            <a:pPr lvl="1" latinLnBrk="0"/>
            <a:r>
              <a:rPr lang="en-US" altLang="ko-KR"/>
              <a:t>    if (GetBoolArg("-upnp"))</a:t>
            </a:r>
          </a:p>
          <a:p>
            <a:pPr lvl="1" latinLnBrk="0"/>
            <a:r>
              <a:rPr lang="en-US" altLang="ko-KR"/>
              <a:t>        fUseUPnP = true;</a:t>
            </a:r>
          </a:p>
          <a:p>
            <a:pPr lvl="1" latinLnBrk="0"/>
            <a:r>
              <a:rPr lang="en-US" altLang="ko-KR"/>
              <a:t>#endif</a:t>
            </a:r>
          </a:p>
          <a:p>
            <a:pPr lvl="1" latinLnBrk="0"/>
            <a:r>
              <a:rPr lang="en-US" altLang="ko-KR"/>
              <a:t>    }</a:t>
            </a:r>
          </a:p>
          <a:p>
            <a:pPr lvl="1" latinLnBrk="0"/>
            <a:endParaRPr lang="en-US" altLang="ko-KR"/>
          </a:p>
          <a:p>
            <a:pPr lvl="1" latinLnBrk="0"/>
            <a:r>
              <a:rPr lang="en-US" altLang="ko-KR"/>
              <a:t>    //</a:t>
            </a:r>
          </a:p>
          <a:p>
            <a:pPr lvl="1" latinLnBrk="0"/>
            <a:r>
              <a:rPr lang="en-US" altLang="ko-KR"/>
              <a:t>    // Create the main window and start the node</a:t>
            </a:r>
          </a:p>
          <a:p>
            <a:pPr lvl="1" latinLnBrk="0"/>
            <a:r>
              <a:rPr lang="en-US" altLang="ko-KR"/>
              <a:t>    //</a:t>
            </a:r>
          </a:p>
          <a:p>
            <a:pPr lvl="1" latinLnBrk="0"/>
            <a:r>
              <a:rPr lang="en-US" altLang="ko-KR"/>
              <a:t>#ifdef GUI</a:t>
            </a:r>
          </a:p>
          <a:p>
            <a:pPr lvl="1" latinLnBrk="0"/>
            <a:r>
              <a:rPr lang="en-US" altLang="ko-KR"/>
              <a:t>    if (!fDaemon)</a:t>
            </a:r>
          </a:p>
          <a:p>
            <a:pPr lvl="1" latinLnBrk="0"/>
            <a:r>
              <a:rPr lang="en-US" altLang="ko-KR"/>
              <a:t>        CreateMainWindow();</a:t>
            </a:r>
          </a:p>
          <a:p>
            <a:pPr lvl="1" latinLnBrk="0"/>
            <a:r>
              <a:rPr lang="en-US" altLang="ko-KR"/>
              <a:t>#</a:t>
            </a:r>
            <a:r>
              <a:rPr lang="en-US" altLang="ko-KR" smtClean="0"/>
              <a:t>endif</a:t>
            </a:r>
          </a:p>
          <a:p>
            <a:pPr lvl="1" latinLnBrk="0"/>
            <a:endParaRPr lang="en-US" altLang="ko-KR" smtClean="0"/>
          </a:p>
          <a:p>
            <a:pPr latinLnBrk="0"/>
            <a:r>
              <a:rPr lang="en-US" altLang="ko-KR"/>
              <a:t> </a:t>
            </a:r>
            <a:r>
              <a:rPr lang="en-US" altLang="ko-KR" smtClean="0"/>
              <a:t>   if </a:t>
            </a:r>
            <a:r>
              <a:rPr lang="en-US" altLang="ko-KR"/>
              <a:t>(!CheckDiskSpace())</a:t>
            </a:r>
          </a:p>
          <a:p>
            <a:pPr latinLnBrk="0"/>
            <a:r>
              <a:rPr lang="en-US" altLang="ko-KR"/>
              <a:t>        return false;</a:t>
            </a:r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5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408922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3.28. </a:t>
            </a:r>
            <a:r>
              <a:rPr lang="en-US" altLang="ko-KR" b="1" smtClean="0"/>
              <a:t>Init.cpp(Cont’d): at line </a:t>
            </a:r>
            <a:r>
              <a:rPr lang="en-US" altLang="ko-KR" b="1" smtClean="0"/>
              <a:t>505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 </a:t>
            </a:r>
            <a:r>
              <a:rPr lang="en-US" altLang="ko-KR" smtClean="0"/>
              <a:t>   RandAddSeedPerfmon();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if (!</a:t>
            </a:r>
            <a:r>
              <a:rPr lang="en-US" altLang="ko-KR">
                <a:solidFill>
                  <a:srgbClr val="C00000"/>
                </a:solidFill>
              </a:rPr>
              <a:t>CreateThread</a:t>
            </a:r>
            <a:r>
              <a:rPr lang="en-US" altLang="ko-KR"/>
              <a:t>(</a:t>
            </a:r>
            <a:r>
              <a:rPr lang="en-US" altLang="ko-KR">
                <a:solidFill>
                  <a:srgbClr val="FFC000"/>
                </a:solidFill>
              </a:rPr>
              <a:t>StartNode</a:t>
            </a:r>
            <a:r>
              <a:rPr lang="en-US" altLang="ko-KR"/>
              <a:t>, NULL))</a:t>
            </a:r>
          </a:p>
          <a:p>
            <a:pPr latinLnBrk="0"/>
            <a:r>
              <a:rPr lang="en-US" altLang="ko-KR"/>
              <a:t>        </a:t>
            </a:r>
            <a:r>
              <a:rPr lang="en-US" altLang="ko-KR"/>
              <a:t>wxMessageBox</a:t>
            </a:r>
            <a:r>
              <a:rPr lang="en-US" altLang="ko-KR" smtClean="0"/>
              <a:t>("Error: CreateThread(StartNode) failed", "Bitcoin");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if (fServer)</a:t>
            </a:r>
          </a:p>
          <a:p>
            <a:pPr latinLnBrk="0"/>
            <a:r>
              <a:rPr lang="en-US" altLang="ko-KR"/>
              <a:t>        CreateThread(</a:t>
            </a:r>
            <a:r>
              <a:rPr lang="en-US" altLang="ko-KR">
                <a:solidFill>
                  <a:srgbClr val="00B050"/>
                </a:solidFill>
              </a:rPr>
              <a:t>ThreadRPCServer</a:t>
            </a:r>
            <a:r>
              <a:rPr lang="en-US" altLang="ko-KR"/>
              <a:t>, NULL);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#if defined(__WXMSW__) &amp;&amp; defined(GUI)</a:t>
            </a:r>
          </a:p>
          <a:p>
            <a:pPr latinLnBrk="0"/>
            <a:r>
              <a:rPr lang="en-US" altLang="ko-KR"/>
              <a:t>    if (fFirstRun)</a:t>
            </a:r>
          </a:p>
          <a:p>
            <a:pPr latinLnBrk="0"/>
            <a:r>
              <a:rPr lang="en-US" altLang="ko-KR"/>
              <a:t>        SetStartOnSystemStartup(true);</a:t>
            </a:r>
          </a:p>
          <a:p>
            <a:pPr latinLnBrk="0"/>
            <a:r>
              <a:rPr lang="en-US" altLang="ko-KR"/>
              <a:t>#endif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#ifndef GUI</a:t>
            </a:r>
          </a:p>
          <a:p>
            <a:pPr latinLnBrk="0"/>
            <a:r>
              <a:rPr lang="en-US" altLang="ko-KR"/>
              <a:t>    while (1)</a:t>
            </a:r>
          </a:p>
          <a:p>
            <a:pPr latinLnBrk="0"/>
            <a:r>
              <a:rPr lang="en-US" altLang="ko-KR"/>
              <a:t>        Sleep(5000);</a:t>
            </a:r>
          </a:p>
          <a:p>
            <a:pPr latinLnBrk="0"/>
            <a:r>
              <a:rPr lang="en-US" altLang="ko-KR"/>
              <a:t>#endif</a:t>
            </a:r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    return true;</a:t>
            </a:r>
          </a:p>
          <a:p>
            <a:pPr latinLnBrk="0"/>
            <a:r>
              <a:rPr lang="en-US" altLang="ko-KR" smtClean="0"/>
              <a:t>}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564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3.28.1. Util.h: </a:t>
            </a:r>
            <a:r>
              <a:rPr lang="en-US" altLang="ko-KR" b="1" smtClean="0"/>
              <a:t>at line </a:t>
            </a:r>
            <a:r>
              <a:rPr lang="en-US" altLang="ko-KR" b="1" smtClean="0"/>
              <a:t>565</a:t>
            </a:r>
            <a:endParaRPr lang="en-US" altLang="ko-KR" smtClean="0"/>
          </a:p>
          <a:p>
            <a:r>
              <a:rPr lang="en-US" altLang="ko-KR">
                <a:solidFill>
                  <a:srgbClr val="C00000"/>
                </a:solidFill>
              </a:rPr>
              <a:t>inline pthread_t CreateThread(void(*pfn)(void*), void* parg, bool fWantHandle=false)</a:t>
            </a:r>
          </a:p>
          <a:p>
            <a:r>
              <a:rPr lang="en-US" altLang="ko-KR">
                <a:solidFill>
                  <a:srgbClr val="C00000"/>
                </a:solidFill>
              </a:rPr>
              <a:t>{</a:t>
            </a:r>
          </a:p>
          <a:p>
            <a:r>
              <a:rPr lang="en-US" altLang="ko-KR"/>
              <a:t>    DWORD nUnused = 0;</a:t>
            </a:r>
          </a:p>
          <a:p>
            <a:r>
              <a:rPr lang="en-US" altLang="ko-KR"/>
              <a:t>    HANDLE hthread =</a:t>
            </a:r>
          </a:p>
          <a:p>
            <a:r>
              <a:rPr lang="en-US" altLang="ko-KR"/>
              <a:t>        CreateThread(</a:t>
            </a:r>
          </a:p>
          <a:p>
            <a:r>
              <a:rPr lang="en-US" altLang="ko-KR"/>
              <a:t>            NULL,                        // default security</a:t>
            </a:r>
          </a:p>
          <a:p>
            <a:r>
              <a:rPr lang="en-US" altLang="ko-KR"/>
              <a:t>            0,                           // inherit stack size from parent</a:t>
            </a:r>
          </a:p>
          <a:p>
            <a:r>
              <a:rPr lang="en-US" altLang="ko-KR"/>
              <a:t>            (LPTHREAD_START_ROUTINE)pfn, // function pointer</a:t>
            </a:r>
          </a:p>
          <a:p>
            <a:r>
              <a:rPr lang="en-US" altLang="ko-KR"/>
              <a:t>            parg,                        // argument</a:t>
            </a:r>
          </a:p>
          <a:p>
            <a:r>
              <a:rPr lang="en-US" altLang="ko-KR"/>
              <a:t>            0,                           // creation option, start immediately</a:t>
            </a:r>
          </a:p>
          <a:p>
            <a:r>
              <a:rPr lang="en-US" altLang="ko-KR"/>
              <a:t>            &amp;nUnused);                   // thread identifier</a:t>
            </a:r>
          </a:p>
          <a:p>
            <a:r>
              <a:rPr lang="en-US" altLang="ko-KR"/>
              <a:t>    if (hthread == NULL)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printf("Error: CreateThread() returned %d\n", GetLastError());</a:t>
            </a:r>
          </a:p>
          <a:p>
            <a:r>
              <a:rPr lang="en-US" altLang="ko-KR"/>
              <a:t>        return (pthread_t)0;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if (!fWantHandle)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CloseHandle(hthread);</a:t>
            </a:r>
          </a:p>
          <a:p>
            <a:r>
              <a:rPr lang="en-US" altLang="ko-KR"/>
              <a:t>        return (pthread_t)-1;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return hthread;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3.28.2.1. Net.cpp: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1448</a:t>
            </a:r>
            <a:endParaRPr lang="en-US" altLang="ko-KR" smtClean="0"/>
          </a:p>
          <a:p>
            <a:r>
              <a:rPr lang="en-US" altLang="ko-KR">
                <a:solidFill>
                  <a:srgbClr val="FFC000"/>
                </a:solidFill>
              </a:rPr>
              <a:t>void StartNode(void* parg)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if (pnodeLocalHost == NULL)</a:t>
            </a:r>
          </a:p>
          <a:p>
            <a:r>
              <a:rPr lang="en-US" altLang="ko-KR"/>
              <a:t>        pnodeLocalHost = new CNode(INVALID_SOCKET, CAddress("127.0.0.1", nLocalServices));</a:t>
            </a:r>
          </a:p>
          <a:p>
            <a:endParaRPr lang="en-US" altLang="ko-KR"/>
          </a:p>
          <a:p>
            <a:r>
              <a:rPr lang="en-US" altLang="ko-KR"/>
              <a:t>#ifdef __WXMSW__</a:t>
            </a:r>
          </a:p>
          <a:p>
            <a:r>
              <a:rPr lang="en-US" altLang="ko-KR"/>
              <a:t>    // Get local host ip</a:t>
            </a:r>
          </a:p>
          <a:p>
            <a:r>
              <a:rPr lang="en-US" altLang="ko-KR"/>
              <a:t>    char pszHostName[1000] = "";</a:t>
            </a:r>
          </a:p>
          <a:p>
            <a:r>
              <a:rPr lang="en-US" altLang="ko-KR"/>
              <a:t>    if (gethostname(pszHostName, sizeof(pszHostName)) != SOCKET_ERROR)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struct hostent* phostent = gethostbyname(pszHostName);</a:t>
            </a:r>
          </a:p>
          <a:p>
            <a:r>
              <a:rPr lang="en-US" altLang="ko-KR"/>
              <a:t>        if (phostent)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// Take the first IP that isn't loopback 127.x.x.x</a:t>
            </a:r>
          </a:p>
          <a:p>
            <a:r>
              <a:rPr lang="en-US" altLang="ko-KR"/>
              <a:t>            for (int i = 0; phostent-&gt;h_addr_list[i] != NULL; i++)</a:t>
            </a:r>
          </a:p>
          <a:p>
            <a:r>
              <a:rPr lang="en-US" altLang="ko-KR"/>
              <a:t>                printf("host ip %d: %s\n", i, CAddress(*(unsigned int*)phostent-&gt;h_addr_list[i]).ToStringIP().c_str());</a:t>
            </a:r>
          </a:p>
          <a:p>
            <a:r>
              <a:rPr lang="en-US" altLang="ko-KR"/>
              <a:t>            </a:t>
            </a:r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3.28.2.2. Net.cpp: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1464</a:t>
            </a:r>
            <a:endParaRPr lang="en-US" altLang="ko-KR" smtClean="0"/>
          </a:p>
          <a:p>
            <a:r>
              <a:rPr lang="en-US" altLang="ko-KR" smtClean="0"/>
              <a:t>	    ...</a:t>
            </a:r>
            <a:endParaRPr lang="en-US" altLang="ko-KR"/>
          </a:p>
          <a:p>
            <a:r>
              <a:rPr lang="en-US" altLang="ko-KR"/>
              <a:t>            for (int i = 0; phostent-&gt;h_addr_list[i] != NULL; i++)</a:t>
            </a:r>
          </a:p>
          <a:p>
            <a:r>
              <a:rPr lang="en-US" altLang="ko-KR"/>
              <a:t>            {</a:t>
            </a:r>
          </a:p>
          <a:p>
            <a:r>
              <a:rPr lang="en-US" altLang="ko-KR"/>
              <a:t>                CAddress addr(*(unsigned int*)phostent-&gt;h_addr_list[i], GetDefaultPort(), nLocalServices);</a:t>
            </a:r>
          </a:p>
          <a:p>
            <a:r>
              <a:rPr lang="en-US" altLang="ko-KR"/>
              <a:t>                if (addr.IsValid() &amp;&amp; addr.GetByte(3) != 127)</a:t>
            </a:r>
          </a:p>
          <a:p>
            <a:r>
              <a:rPr lang="en-US" altLang="ko-KR"/>
              <a:t>                {</a:t>
            </a:r>
          </a:p>
          <a:p>
            <a:r>
              <a:rPr lang="en-US" altLang="ko-KR"/>
              <a:t>                    addrLocalHost = addr;</a:t>
            </a:r>
          </a:p>
          <a:p>
            <a:r>
              <a:rPr lang="en-US" altLang="ko-KR"/>
              <a:t>                    break;</a:t>
            </a:r>
          </a:p>
          <a:p>
            <a:r>
              <a:rPr lang="en-US" altLang="ko-KR"/>
              <a:t>                }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#else</a:t>
            </a:r>
          </a:p>
          <a:p>
            <a:r>
              <a:rPr lang="en-US" altLang="ko-KR"/>
              <a:t>    // Get local host ip</a:t>
            </a:r>
          </a:p>
          <a:p>
            <a:r>
              <a:rPr lang="en-US" altLang="ko-KR"/>
              <a:t>    struct ifaddrs* myaddrs;</a:t>
            </a:r>
          </a:p>
          <a:p>
            <a:r>
              <a:rPr lang="en-US" altLang="ko-KR"/>
              <a:t>    if (getifaddrs(&amp;myaddrs) == 0)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for (struct ifaddrs* ifa = myaddrs; ifa != NULL; ifa = ifa-&gt;ifa_next)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if (ifa-&gt;ifa_addr == NULL) continue;</a:t>
            </a:r>
          </a:p>
          <a:p>
            <a:r>
              <a:rPr lang="en-US" altLang="ko-KR"/>
              <a:t>            if ((ifa-&gt;ifa_flags &amp; IFF_UP) == 0) continue;</a:t>
            </a:r>
          </a:p>
          <a:p>
            <a:r>
              <a:rPr lang="en-US" altLang="ko-KR"/>
              <a:t>            if (strcmp(ifa-&gt;ifa_name, "lo") == 0) continue;</a:t>
            </a:r>
          </a:p>
          <a:p>
            <a:r>
              <a:rPr lang="en-US" altLang="ko-KR"/>
              <a:t>            if (strcmp(ifa-&gt;ifa_name, "lo0") == 0) continue;</a:t>
            </a:r>
          </a:p>
          <a:p>
            <a:r>
              <a:rPr lang="en-US" altLang="ko-KR"/>
              <a:t>            </a:t>
            </a:r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3.28.2.2. Net.cpp: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1486</a:t>
            </a:r>
            <a:endParaRPr lang="en-US" altLang="ko-KR" smtClean="0"/>
          </a:p>
          <a:p>
            <a:r>
              <a:rPr lang="en-US" altLang="ko-KR" smtClean="0"/>
              <a:t>	    ...</a:t>
            </a:r>
            <a:endParaRPr lang="en-US" altLang="ko-KR"/>
          </a:p>
          <a:p>
            <a:r>
              <a:rPr lang="en-US" altLang="ko-KR" smtClean="0"/>
              <a:t>            char </a:t>
            </a:r>
            <a:r>
              <a:rPr lang="en-US" altLang="ko-KR"/>
              <a:t>pszIP[100];</a:t>
            </a:r>
          </a:p>
          <a:p>
            <a:r>
              <a:rPr lang="en-US" altLang="ko-KR"/>
              <a:t>            if (ifa-&gt;ifa_addr-&gt;sa_family == AF_INET)</a:t>
            </a:r>
          </a:p>
          <a:p>
            <a:r>
              <a:rPr lang="en-US" altLang="ko-KR"/>
              <a:t>            {</a:t>
            </a:r>
          </a:p>
          <a:p>
            <a:r>
              <a:rPr lang="en-US" altLang="ko-KR"/>
              <a:t>                struct sockaddr_in* s4 = (struct sockaddr_in*)(ifa-&gt;ifa_addr);</a:t>
            </a:r>
          </a:p>
          <a:p>
            <a:r>
              <a:rPr lang="en-US" altLang="ko-KR"/>
              <a:t>                if (inet_ntop(ifa-&gt;ifa_addr-&gt;sa_family, (void*)&amp;(s4-&gt;sin_addr), pszIP, sizeof(pszIP)) != NULL)</a:t>
            </a:r>
          </a:p>
          <a:p>
            <a:r>
              <a:rPr lang="en-US" altLang="ko-KR"/>
              <a:t>                    printf("ipv4 %s: %s\n", ifa-&gt;ifa_name, pszIP);</a:t>
            </a:r>
          </a:p>
          <a:p>
            <a:endParaRPr lang="en-US" altLang="ko-KR"/>
          </a:p>
          <a:p>
            <a:r>
              <a:rPr lang="en-US" altLang="ko-KR"/>
              <a:t>                // Take the first IP that isn't loopback 127.x.x.x</a:t>
            </a:r>
          </a:p>
          <a:p>
            <a:r>
              <a:rPr lang="en-US" altLang="ko-KR"/>
              <a:t>                CAddress addr(*(unsigned int*)&amp;s4-&gt;sin_addr, GetDefaultPort(), nLocalServices);</a:t>
            </a:r>
          </a:p>
          <a:p>
            <a:r>
              <a:rPr lang="en-US" altLang="ko-KR"/>
              <a:t>                if (addr.IsValid() &amp;&amp; addr.GetByte(3) != 127)</a:t>
            </a:r>
          </a:p>
          <a:p>
            <a:r>
              <a:rPr lang="en-US" altLang="ko-KR"/>
              <a:t>                {</a:t>
            </a:r>
          </a:p>
          <a:p>
            <a:r>
              <a:rPr lang="en-US" altLang="ko-KR"/>
              <a:t>                    addrLocalHost = addr;</a:t>
            </a:r>
          </a:p>
          <a:p>
            <a:r>
              <a:rPr lang="en-US" altLang="ko-KR"/>
              <a:t>                    break;</a:t>
            </a:r>
          </a:p>
          <a:p>
            <a:r>
              <a:rPr lang="en-US" altLang="ko-KR"/>
              <a:t>                }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    </a:t>
            </a:r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3.28.2.2. Net.cpp: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1508</a:t>
            </a:r>
            <a:endParaRPr lang="en-US" altLang="ko-KR" smtClean="0"/>
          </a:p>
          <a:p>
            <a:r>
              <a:rPr lang="en-US" altLang="ko-KR" smtClean="0"/>
              <a:t>	    ...</a:t>
            </a:r>
            <a:endParaRPr lang="en-US" altLang="ko-KR"/>
          </a:p>
          <a:p>
            <a:r>
              <a:rPr lang="en-US" altLang="ko-KR" smtClean="0"/>
              <a:t>        freeifaddrs(myaddrs);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#endif</a:t>
            </a:r>
          </a:p>
          <a:p>
            <a:r>
              <a:rPr lang="en-US" altLang="ko-KR" smtClean="0"/>
              <a:t>    printf("addrLocalHost = %s\n", addrLocalHost.ToString().c_str());</a:t>
            </a:r>
          </a:p>
          <a:p>
            <a:endParaRPr lang="en-US" altLang="ko-KR" smtClean="0"/>
          </a:p>
          <a:p>
            <a:r>
              <a:rPr lang="en-US" altLang="ko-KR" smtClean="0"/>
              <a:t>    if (fUseProxy || mapArgs.count("-connect") || fNoListen)</a:t>
            </a:r>
          </a:p>
          <a:p>
            <a:r>
              <a:rPr lang="en-US" altLang="ko-KR" smtClean="0"/>
              <a:t>    {</a:t>
            </a:r>
          </a:p>
          <a:p>
            <a:r>
              <a:rPr lang="en-US" altLang="ko-KR" smtClean="0"/>
              <a:t>        // Proxies can't take incoming connections</a:t>
            </a:r>
          </a:p>
          <a:p>
            <a:r>
              <a:rPr lang="en-US" altLang="ko-KR" smtClean="0"/>
              <a:t>        addrLocalHost.ip = CAddress("0.0.0.0").ip;</a:t>
            </a:r>
          </a:p>
          <a:p>
            <a:r>
              <a:rPr lang="en-US" altLang="ko-KR" smtClean="0"/>
              <a:t>        printf("addrLocalHost = %s\n", addrLocalHost.ToString().c_str());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    else</a:t>
            </a:r>
          </a:p>
          <a:p>
            <a:r>
              <a:rPr lang="en-US" altLang="ko-KR" smtClean="0"/>
              <a:t>    {</a:t>
            </a:r>
          </a:p>
          <a:p>
            <a:r>
              <a:rPr lang="en-US" altLang="ko-KR" smtClean="0"/>
              <a:t>        CreateThread(ThreadGetMyExternalIP, NULL);</a:t>
            </a:r>
          </a:p>
          <a:p>
            <a:r>
              <a:rPr lang="en-US" altLang="ko-KR" smtClean="0"/>
              <a:t>    }</a:t>
            </a:r>
          </a:p>
          <a:p>
            <a:pPr lvl="1"/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3.28.2.2. Net.cpp: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1524</a:t>
            </a:r>
            <a:endParaRPr lang="en-US" altLang="ko-KR"/>
          </a:p>
          <a:p>
            <a:pPr latinLnBrk="0"/>
            <a:r>
              <a:rPr lang="en-US" altLang="ko-KR" smtClean="0"/>
              <a:t> </a:t>
            </a:r>
            <a:r>
              <a:rPr lang="en-US" altLang="ko-KR" smtClean="0"/>
              <a:t>   ...</a:t>
            </a:r>
            <a:endParaRPr lang="en-US" altLang="ko-KR"/>
          </a:p>
          <a:p>
            <a:r>
              <a:rPr lang="en-US" altLang="ko-KR" smtClean="0"/>
              <a:t>    //</a:t>
            </a:r>
          </a:p>
          <a:p>
            <a:r>
              <a:rPr lang="en-US" altLang="ko-KR" smtClean="0"/>
              <a:t>    // Start threads</a:t>
            </a:r>
          </a:p>
          <a:p>
            <a:r>
              <a:rPr lang="en-US" altLang="ko-KR" smtClean="0"/>
              <a:t>    //</a:t>
            </a:r>
          </a:p>
          <a:p>
            <a:endParaRPr lang="en-US" altLang="ko-KR" smtClean="0"/>
          </a:p>
          <a:p>
            <a:r>
              <a:rPr lang="en-US" altLang="ko-KR" smtClean="0"/>
              <a:t>    // Map ports with UPnP</a:t>
            </a:r>
          </a:p>
          <a:p>
            <a:r>
              <a:rPr lang="en-US" altLang="ko-KR" smtClean="0"/>
              <a:t>    if (fHaveUPnP)</a:t>
            </a:r>
          </a:p>
          <a:p>
            <a:r>
              <a:rPr lang="en-US" altLang="ko-KR" smtClean="0"/>
              <a:t>        MapPort(fUseUPnP);</a:t>
            </a:r>
          </a:p>
          <a:p>
            <a:endParaRPr lang="en-US" altLang="ko-KR" smtClean="0"/>
          </a:p>
          <a:p>
            <a:r>
              <a:rPr lang="en-US" altLang="ko-KR" smtClean="0"/>
              <a:t>    // Get addresses from IRC and advertise ours</a:t>
            </a:r>
          </a:p>
          <a:p>
            <a:r>
              <a:rPr lang="en-US" altLang="ko-KR" smtClean="0"/>
              <a:t>    if (!CreateThread(ThreadIRCSeed, NULL))</a:t>
            </a:r>
          </a:p>
          <a:p>
            <a:r>
              <a:rPr lang="en-US" altLang="ko-KR" smtClean="0"/>
              <a:t>        printf("Error: CreateThread(ThreadIRCSeed) failed\n");</a:t>
            </a:r>
          </a:p>
          <a:p>
            <a:endParaRPr lang="en-US" altLang="ko-KR" smtClean="0"/>
          </a:p>
          <a:p>
            <a:r>
              <a:rPr lang="en-US" altLang="ko-KR" smtClean="0"/>
              <a:t>    // Send and receive from sockets, accept connections</a:t>
            </a:r>
          </a:p>
          <a:p>
            <a:r>
              <a:rPr lang="en-US" altLang="ko-KR" smtClean="0"/>
              <a:t>    pthread_t hThreadSocketHandler = CreateThread(ThreadSocketHandler, NULL, true);</a:t>
            </a:r>
          </a:p>
          <a:p>
            <a:endParaRPr lang="en-US" altLang="ko-KR" smtClean="0"/>
          </a:p>
          <a:p>
            <a:r>
              <a:rPr lang="en-US" altLang="ko-KR" smtClean="0"/>
              <a:t>    // Initiate outbound connections</a:t>
            </a:r>
          </a:p>
          <a:p>
            <a:r>
              <a:rPr lang="en-US" altLang="ko-KR" smtClean="0"/>
              <a:t>    if (!CreateThread(ThreadOpenConnections, NULL))</a:t>
            </a:r>
          </a:p>
          <a:p>
            <a:r>
              <a:rPr lang="en-US" altLang="ko-KR" smtClean="0"/>
              <a:t>        printf("Error: CreateThread(ThreadOpenConnections) failed\n");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3.28.2.2. Net.cpp: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1543</a:t>
            </a:r>
            <a:endParaRPr lang="en-US" altLang="ko-KR"/>
          </a:p>
          <a:p>
            <a:pPr latinLnBrk="0"/>
            <a:r>
              <a:rPr lang="en-US" altLang="ko-KR" smtClean="0"/>
              <a:t> </a:t>
            </a:r>
            <a:r>
              <a:rPr lang="en-US" altLang="ko-KR" smtClean="0"/>
              <a:t>   ...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    // Process messages</a:t>
            </a:r>
          </a:p>
          <a:p>
            <a:r>
              <a:rPr lang="en-US" altLang="ko-KR" smtClean="0"/>
              <a:t>    if (!CreateThread(ThreadMessageHandler, NULL))</a:t>
            </a:r>
          </a:p>
          <a:p>
            <a:r>
              <a:rPr lang="en-US" altLang="ko-KR" smtClean="0"/>
              <a:t>        printf("Error: CreateThread(ThreadMessageHandler) failed\n");</a:t>
            </a:r>
          </a:p>
          <a:p>
            <a:endParaRPr lang="en-US" altLang="ko-KR" smtClean="0"/>
          </a:p>
          <a:p>
            <a:r>
              <a:rPr lang="en-US" altLang="ko-KR" smtClean="0"/>
              <a:t>    // Generate coins in the background</a:t>
            </a:r>
          </a:p>
          <a:p>
            <a:r>
              <a:rPr lang="en-US" altLang="ko-KR" smtClean="0"/>
              <a:t>    GenerateBitcoins(fGenerateBitcoins);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3.2</a:t>
            </a:r>
            <a:r>
              <a:rPr lang="en-US" altLang="ko-KR" b="1" smtClean="0"/>
              <a:t>. Init.cpp(Cont’d): at line 113</a:t>
            </a:r>
            <a:endParaRPr lang="en-US" altLang="ko-KR" smtClean="0"/>
          </a:p>
          <a:p>
            <a:r>
              <a:rPr lang="en-US" altLang="ko-KR" smtClean="0"/>
              <a:t>...</a:t>
            </a:r>
          </a:p>
          <a:p>
            <a:r>
              <a:rPr lang="en-US" altLang="ko-KR" smtClean="0"/>
              <a:t>#if _MSC_VER &gt;= 1400</a:t>
            </a:r>
          </a:p>
          <a:p>
            <a:r>
              <a:rPr lang="en-US" altLang="ko-KR" smtClean="0"/>
              <a:t>    // Disable confusing "helpful" text message on abort, ctrl-c</a:t>
            </a:r>
          </a:p>
          <a:p>
            <a:r>
              <a:rPr lang="en-US" altLang="ko-KR" smtClean="0"/>
              <a:t>   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set_abort_behavior</a:t>
            </a:r>
            <a:r>
              <a:rPr lang="en-US" altLang="ko-KR" smtClean="0"/>
              <a:t>(0, _WRITE_ABORT_MSG | _CALL_REPORTFAULT);</a:t>
            </a:r>
          </a:p>
          <a:p>
            <a:r>
              <a:rPr lang="en-US" altLang="ko-KR" smtClean="0"/>
              <a:t>#</a:t>
            </a:r>
            <a:r>
              <a:rPr lang="en-US" altLang="ko-KR" err="1" smtClean="0"/>
              <a:t>endif</a:t>
            </a:r>
            <a:endParaRPr lang="en-US" altLang="ko-KR" smtClean="0"/>
          </a:p>
          <a:p>
            <a:r>
              <a:rPr lang="en-US" altLang="ko-KR" smtClean="0"/>
              <a:t>#</a:t>
            </a:r>
            <a:r>
              <a:rPr lang="en-US" altLang="ko-KR" err="1" smtClean="0"/>
              <a:t>ifndef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__WXMSW__</a:t>
            </a:r>
          </a:p>
          <a:p>
            <a:r>
              <a:rPr lang="en-US" altLang="ko-KR" smtClean="0"/>
              <a:t>    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umask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(077);</a:t>
            </a:r>
          </a:p>
          <a:p>
            <a:r>
              <a:rPr lang="en-US" altLang="ko-KR" smtClean="0"/>
              <a:t>#</a:t>
            </a:r>
            <a:r>
              <a:rPr lang="en-US" altLang="ko-KR" err="1" smtClean="0"/>
              <a:t>endif</a:t>
            </a:r>
            <a:endParaRPr lang="en-US" altLang="ko-KR" smtClean="0"/>
          </a:p>
          <a:p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7" name="직사각형 6"/>
          <p:cNvSpPr/>
          <p:nvPr/>
        </p:nvSpPr>
        <p:spPr>
          <a:xfrm>
            <a:off x="0" y="2862322"/>
            <a:ext cx="12192000" cy="39956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altLang="ko-KR" smtClean="0"/>
              <a:t>_</a:t>
            </a:r>
            <a:r>
              <a:rPr lang="en-US" altLang="ko-KR" smtClean="0"/>
              <a:t>set_abort_behavior</a:t>
            </a:r>
            <a:r>
              <a:rPr lang="en-US" altLang="ko-KR"/>
              <a:t>	</a:t>
            </a:r>
            <a:r>
              <a:rPr lang="en-US" altLang="ko-KR" smtClean="0"/>
              <a:t>: abort </a:t>
            </a:r>
            <a:r>
              <a:rPr lang="ko-KR" altLang="en-US" smtClean="0"/>
              <a:t>함수 호출하였을 때 오류 창 뜨지 않게 설정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1600" smtClean="0"/>
              <a:t>	</a:t>
            </a:r>
            <a:r>
              <a:rPr lang="en-US" altLang="ko-KR" sz="1600" smtClean="0"/>
              <a:t>WRITE_ABORT_MSG</a:t>
            </a:r>
            <a:r>
              <a:rPr lang="en-US" altLang="ko-KR" sz="1600" smtClean="0"/>
              <a:t>	</a:t>
            </a:r>
            <a:r>
              <a:rPr lang="en-US" altLang="ko-KR" sz="1600" smtClean="0"/>
              <a:t>: determines </a:t>
            </a:r>
            <a:r>
              <a:rPr lang="en-US" altLang="ko-KR" sz="1600" smtClean="0"/>
              <a:t>whether a helpful text message is printed when a program is </a:t>
            </a:r>
            <a:r>
              <a:rPr lang="en-US" altLang="ko-KR" sz="1600" smtClean="0"/>
              <a:t>abnormally</a:t>
            </a:r>
            <a:br>
              <a:rPr lang="en-US" altLang="ko-KR" sz="1600" smtClean="0"/>
            </a:br>
            <a:r>
              <a:rPr lang="en-US" altLang="ko-KR" sz="1600" smtClean="0"/>
              <a:t>			  terminated</a:t>
            </a:r>
            <a:r>
              <a:rPr lang="en-US" altLang="ko-KR" sz="1600" smtClean="0"/>
              <a:t>. </a:t>
            </a:r>
            <a:r>
              <a:rPr lang="en-US" altLang="ko-KR" sz="1600" smtClean="0"/>
              <a:t>The </a:t>
            </a:r>
            <a:r>
              <a:rPr lang="en-US" altLang="ko-KR" sz="1600" smtClean="0"/>
              <a:t>message states that the application has called the abort function. </a:t>
            </a:r>
            <a:r>
              <a:rPr lang="en-US" altLang="ko-KR" sz="1600" smtClean="0"/>
              <a:t>The</a:t>
            </a:r>
            <a:br>
              <a:rPr lang="en-US" altLang="ko-KR" sz="1600" smtClean="0"/>
            </a:br>
            <a:r>
              <a:rPr lang="en-US" altLang="ko-KR" sz="1600" smtClean="0"/>
              <a:t>			  default </a:t>
            </a:r>
            <a:r>
              <a:rPr lang="en-US" altLang="ko-KR" sz="1600" smtClean="0"/>
              <a:t>behavior is to print the message.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	</a:t>
            </a:r>
            <a:r>
              <a:rPr lang="en-US" altLang="ko-KR" sz="1600" smtClean="0"/>
              <a:t>CALL_REPORTFAULT</a:t>
            </a:r>
            <a:r>
              <a:rPr lang="en-US" altLang="ko-KR" sz="1600"/>
              <a:t>	</a:t>
            </a:r>
            <a:r>
              <a:rPr lang="en-US" altLang="ko-KR" sz="1600"/>
              <a:t>: </a:t>
            </a:r>
            <a:r>
              <a:rPr lang="en-US" altLang="ko-KR" sz="1600" smtClean="0"/>
              <a:t>if </a:t>
            </a:r>
            <a:r>
              <a:rPr lang="en-US" altLang="ko-KR" sz="1600" smtClean="0"/>
              <a:t>set, specifies that a Watson crash dump is generated and reported when abort </a:t>
            </a:r>
            <a:r>
              <a:rPr lang="en-US" altLang="ko-KR" sz="1600" smtClean="0"/>
              <a:t>is</a:t>
            </a:r>
            <a:br>
              <a:rPr lang="en-US" altLang="ko-KR" sz="1600" smtClean="0"/>
            </a:br>
            <a:r>
              <a:rPr lang="en-US" altLang="ko-KR" sz="1600" smtClean="0"/>
              <a:t>			  called. By </a:t>
            </a:r>
            <a:r>
              <a:rPr lang="en-US" altLang="ko-KR" sz="1600" smtClean="0"/>
              <a:t>default, crash dump reporting is enabled in non-DEBUG builds.</a:t>
            </a:r>
            <a:endParaRPr lang="en-US" altLang="ko-KR" sz="1600" b="1" smtClean="0"/>
          </a:p>
          <a:p>
            <a:endParaRPr lang="en-US" altLang="ko-KR"/>
          </a:p>
          <a:p>
            <a:r>
              <a:rPr lang="en-US" altLang="ko-KR" smtClean="0"/>
              <a:t>__WXMSW__	: GUI using Windows Controls. </a:t>
            </a:r>
            <a:r>
              <a:rPr lang="en-US" altLang="ko-KR" smtClean="0"/>
              <a:t>Notice </a:t>
            </a:r>
            <a:r>
              <a:rPr lang="en-US" altLang="ko-KR" smtClean="0"/>
              <a:t>that for compatibility reasons, this symbol is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	  defined </a:t>
            </a:r>
            <a:r>
              <a:rPr lang="en-US" altLang="ko-KR" smtClean="0"/>
              <a:t>for console applications under Windows as </a:t>
            </a:r>
            <a:r>
              <a:rPr lang="en-US" altLang="ko-KR" smtClean="0"/>
              <a:t>well,</a:t>
            </a:r>
            <a:r>
              <a:rPr lang="en-US" altLang="ko-KR"/>
              <a:t> </a:t>
            </a:r>
            <a:r>
              <a:rPr lang="en-US" altLang="ko-KR" smtClean="0"/>
              <a:t>but </a:t>
            </a:r>
            <a:r>
              <a:rPr lang="en-US" altLang="ko-KR" smtClean="0"/>
              <a:t>it should only be used </a:t>
            </a:r>
            <a:r>
              <a:rPr lang="en-US" altLang="ko-KR" smtClean="0"/>
              <a:t>in</a:t>
            </a:r>
            <a:br>
              <a:rPr lang="en-US" altLang="ko-KR" smtClean="0"/>
            </a:br>
            <a:r>
              <a:rPr lang="en-US" altLang="ko-KR" smtClean="0"/>
              <a:t>		  the </a:t>
            </a:r>
            <a:r>
              <a:rPr lang="en-US" altLang="ko-KR" smtClean="0"/>
              <a:t>GUI code while WINDOWS should be used for the platform tests.</a:t>
            </a:r>
          </a:p>
          <a:p>
            <a:endParaRPr lang="en-US" altLang="ko-KR"/>
          </a:p>
          <a:p>
            <a:r>
              <a:rPr lang="en-US" altLang="ko-KR" err="1" smtClean="0"/>
              <a:t>umask</a:t>
            </a:r>
            <a:r>
              <a:rPr lang="en-US" altLang="ko-KR" smtClean="0"/>
              <a:t>(077)	: </a:t>
            </a:r>
            <a:r>
              <a:rPr lang="ko-KR" altLang="en-US"/>
              <a:t>사용자가 만든 파일의 파일 권한 비트를 </a:t>
            </a:r>
            <a:r>
              <a:rPr lang="ko-KR" altLang="en-US" smtClean="0"/>
              <a:t>설정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600" smtClean="0"/>
              <a:t>	</a:t>
            </a:r>
            <a:r>
              <a:rPr lang="en-US" altLang="ko-KR" sz="1600" err="1" smtClean="0"/>
              <a:t>umask</a:t>
            </a:r>
            <a:r>
              <a:rPr lang="en-US" altLang="ko-KR" sz="1600" smtClean="0"/>
              <a:t> </a:t>
            </a:r>
            <a:r>
              <a:rPr lang="en-US" altLang="ko-KR" sz="1600" smtClean="0"/>
              <a:t>077	: </a:t>
            </a:r>
            <a:r>
              <a:rPr lang="ko-KR" altLang="en-US" sz="1600" smtClean="0"/>
              <a:t>완전한 파일 보호 제공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	(700)	</a:t>
            </a:r>
            <a:r>
              <a:rPr lang="en-US" altLang="ko-KR" sz="1600" smtClean="0"/>
              <a:t>	: </a:t>
            </a:r>
            <a:r>
              <a:rPr lang="ko-KR" altLang="en-US" sz="1600" smtClean="0"/>
              <a:t>그룹 및 기타에 대한 </a:t>
            </a:r>
            <a:r>
              <a:rPr lang="ko-KR" altLang="en-US" sz="1600" err="1" smtClean="0"/>
              <a:t>엑세스</a:t>
            </a:r>
            <a:r>
              <a:rPr lang="ko-KR" altLang="en-US" sz="1600" smtClean="0"/>
              <a:t> 권한이 제공되지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921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noAutofit/>
          </a:bodyPr>
          <a:lstStyle/>
          <a:p>
            <a:pPr latinLnBrk="0"/>
            <a:r>
              <a:rPr lang="en-US" altLang="ko-KR" b="1" smtClean="0"/>
              <a:t>3.28.3. Rpc.cpp: </a:t>
            </a:r>
            <a:r>
              <a:rPr lang="en-US" altLang="ko-KR" b="1" smtClean="0"/>
              <a:t>at line </a:t>
            </a:r>
            <a:r>
              <a:rPr lang="en-US" altLang="ko-KR" b="1" smtClean="0"/>
              <a:t>1766</a:t>
            </a:r>
            <a:endParaRPr lang="en-US" altLang="ko-KR" smtClean="0"/>
          </a:p>
          <a:p>
            <a:r>
              <a:rPr lang="en-US" altLang="ko-KR" smtClean="0">
                <a:solidFill>
                  <a:srgbClr val="00B050"/>
                </a:solidFill>
              </a:rPr>
              <a:t>void </a:t>
            </a:r>
            <a:r>
              <a:rPr lang="en-US" altLang="ko-KR">
                <a:solidFill>
                  <a:srgbClr val="00B050"/>
                </a:solidFill>
              </a:rPr>
              <a:t>ThreadRPCServer(void* parg)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IMPLEMENT_RANDOMIZE_STACK(ThreadRPCServer(parg));</a:t>
            </a:r>
          </a:p>
          <a:p>
            <a:r>
              <a:rPr lang="en-US" altLang="ko-KR"/>
              <a:t>    try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vnThreadsRunning[4]++;</a:t>
            </a:r>
          </a:p>
          <a:p>
            <a:r>
              <a:rPr lang="en-US" altLang="ko-KR"/>
              <a:t>        ThreadRPCServer2(parg);</a:t>
            </a:r>
          </a:p>
          <a:p>
            <a:r>
              <a:rPr lang="en-US" altLang="ko-KR"/>
              <a:t>        vnThreadsRunning[4]--;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catch (std::exception&amp; e) {</a:t>
            </a:r>
          </a:p>
          <a:p>
            <a:r>
              <a:rPr lang="en-US" altLang="ko-KR"/>
              <a:t>        vnThreadsRunning[4]--;</a:t>
            </a:r>
          </a:p>
          <a:p>
            <a:r>
              <a:rPr lang="en-US" altLang="ko-KR"/>
              <a:t>        PrintException(&amp;e, "ThreadRPCServer()");</a:t>
            </a:r>
          </a:p>
          <a:p>
            <a:r>
              <a:rPr lang="en-US" altLang="ko-KR"/>
              <a:t>    } catch (...) {</a:t>
            </a:r>
          </a:p>
          <a:p>
            <a:r>
              <a:rPr lang="en-US" altLang="ko-KR"/>
              <a:t>        vnThreadsRunning[4]--;</a:t>
            </a:r>
          </a:p>
          <a:p>
            <a:r>
              <a:rPr lang="en-US" altLang="ko-KR"/>
              <a:t>        PrintException(NULL, "ThreadRPCServer()");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printf("ThreadRPCServer exiting\n");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3.3</a:t>
            </a:r>
            <a:r>
              <a:rPr lang="en-US" altLang="ko-KR" b="1" smtClean="0"/>
              <a:t>. Init.cpp(Cont’d) : at line 120</a:t>
            </a:r>
          </a:p>
          <a:p>
            <a:r>
              <a:rPr lang="en-US" altLang="ko-KR" smtClean="0"/>
              <a:t>...</a:t>
            </a:r>
          </a:p>
          <a:p>
            <a:r>
              <a:rPr lang="en-US" altLang="ko-KR" smtClean="0"/>
              <a:t>#</a:t>
            </a:r>
            <a:r>
              <a:rPr lang="en-US" altLang="ko-KR" err="1" smtClean="0"/>
              <a:t>ifndef</a:t>
            </a:r>
            <a:r>
              <a:rPr lang="en-US" altLang="ko-KR" smtClean="0"/>
              <a:t> __WXMSW__</a:t>
            </a:r>
          </a:p>
          <a:p>
            <a:r>
              <a:rPr lang="en-US" altLang="ko-KR" smtClean="0"/>
              <a:t>    // Clean shutdown on SIGTERM</a:t>
            </a:r>
          </a:p>
          <a:p>
            <a:r>
              <a:rPr lang="en-US" altLang="ko-KR" smtClean="0"/>
              <a:t>    </a:t>
            </a:r>
            <a:r>
              <a:rPr lang="en-US" altLang="ko-KR" err="1" smtClean="0"/>
              <a:t>struct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sigaction</a:t>
            </a:r>
            <a:r>
              <a:rPr lang="en-US" altLang="ko-KR" smtClean="0"/>
              <a:t> </a:t>
            </a:r>
            <a:r>
              <a:rPr lang="en-US" altLang="ko-KR" err="1" smtClean="0"/>
              <a:t>sa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    </a:t>
            </a:r>
            <a:r>
              <a:rPr lang="en-US" altLang="ko-KR" err="1" smtClean="0"/>
              <a:t>sa.sa_handler</a:t>
            </a:r>
            <a:r>
              <a:rPr lang="en-US" altLang="ko-KR" smtClean="0"/>
              <a:t> = </a:t>
            </a:r>
            <a:r>
              <a:rPr lang="en-US" altLang="ko-KR" err="1" smtClean="0">
                <a:solidFill>
                  <a:srgbClr val="C00000"/>
                </a:solidFill>
              </a:rPr>
              <a:t>HandleSIGTERM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    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sigemptyset</a:t>
            </a:r>
            <a:r>
              <a:rPr lang="en-US" altLang="ko-KR" smtClean="0"/>
              <a:t>(&amp;</a:t>
            </a:r>
            <a:r>
              <a:rPr lang="en-US" altLang="ko-KR" err="1" smtClean="0"/>
              <a:t>sa.sa_mask</a:t>
            </a:r>
            <a:r>
              <a:rPr lang="en-US" altLang="ko-KR" smtClean="0"/>
              <a:t>);</a:t>
            </a:r>
          </a:p>
          <a:p>
            <a:r>
              <a:rPr lang="en-US" altLang="ko-KR" smtClean="0"/>
              <a:t>    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sa.sa_flags</a:t>
            </a:r>
            <a:r>
              <a:rPr lang="en-US" altLang="ko-KR" smtClean="0"/>
              <a:t> = 0;</a:t>
            </a:r>
          </a:p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sigaction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(SIGTERM, &amp;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sa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, NULL);</a:t>
            </a:r>
          </a:p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sigaction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(SIGINT, &amp;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sa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, NULL);</a:t>
            </a:r>
          </a:p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sigaction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(SIGHUP, &amp;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sa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, NULL);</a:t>
            </a:r>
          </a:p>
          <a:p>
            <a:r>
              <a:rPr lang="en-US" altLang="ko-KR" smtClean="0"/>
              <a:t>#</a:t>
            </a:r>
            <a:r>
              <a:rPr lang="en-US" altLang="ko-KR" err="1" smtClean="0"/>
              <a:t>endif</a:t>
            </a:r>
            <a:endParaRPr lang="en-US" altLang="ko-KR" smtClean="0"/>
          </a:p>
          <a:p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7" name="직사각형 6"/>
          <p:cNvSpPr/>
          <p:nvPr/>
        </p:nvSpPr>
        <p:spPr>
          <a:xfrm>
            <a:off x="0" y="3693319"/>
            <a:ext cx="12192000" cy="316468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atinLnBrk="0"/>
            <a:r>
              <a:rPr lang="en-US" altLang="ko-KR" err="1" smtClean="0"/>
              <a:t>sigemptyset</a:t>
            </a:r>
            <a:r>
              <a:rPr lang="en-US" altLang="ko-KR"/>
              <a:t>	</a:t>
            </a:r>
            <a:r>
              <a:rPr lang="en-US" altLang="ko-KR" smtClean="0"/>
              <a:t>: </a:t>
            </a:r>
            <a:r>
              <a:rPr lang="ko-KR" altLang="en-US" smtClean="0"/>
              <a:t>집합 내에 존재하는 모든 시그널 제거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en-US" altLang="ko-KR" err="1" smtClean="0"/>
              <a:t>sa.sa_flags</a:t>
            </a:r>
            <a:r>
              <a:rPr lang="en-US" altLang="ko-KR" smtClean="0"/>
              <a:t>	: </a:t>
            </a:r>
            <a:r>
              <a:rPr lang="ko-KR" altLang="en-US" smtClean="0"/>
              <a:t>옵션 초기화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en-US" altLang="ko-KR" err="1" smtClean="0"/>
              <a:t>sigaction</a:t>
            </a:r>
            <a:r>
              <a:rPr lang="en-US" altLang="ko-KR" smtClean="0"/>
              <a:t>		: </a:t>
            </a:r>
            <a:r>
              <a:rPr lang="ko-KR" altLang="en-US" smtClean="0"/>
              <a:t>시그널 속성을 설정하는 함수이다</a:t>
            </a:r>
            <a:r>
              <a:rPr lang="en-US" altLang="ko-KR" smtClean="0"/>
              <a:t>.</a:t>
            </a:r>
          </a:p>
          <a:p>
            <a:pPr latinLnBrk="0"/>
            <a:r>
              <a:rPr lang="en-US" altLang="ko-KR" sz="1600" smtClean="0"/>
              <a:t>	SIGTERM		: </a:t>
            </a:r>
            <a:r>
              <a:rPr lang="en-US" altLang="ko-KR" sz="1600"/>
              <a:t>kill</a:t>
            </a:r>
            <a:r>
              <a:rPr lang="ko-KR" altLang="en-US" sz="1600"/>
              <a:t>에 의해 프로세스가 종료할 때 발생되는 시그널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	SIGINT		: </a:t>
            </a:r>
            <a:r>
              <a:rPr lang="en-US" altLang="ko-KR" sz="1600"/>
              <a:t>Interrupt</a:t>
            </a:r>
            <a:r>
              <a:rPr lang="ko-KR" altLang="en-US" sz="1600"/>
              <a:t>를 위한 시그널로 유저가 </a:t>
            </a:r>
            <a:r>
              <a:rPr lang="ko-KR" altLang="en-US" sz="1600" smtClean="0"/>
              <a:t>인터럽트를</a:t>
            </a:r>
            <a:r>
              <a:rPr lang="en-US" altLang="ko-KR" sz="1600"/>
              <a:t> </a:t>
            </a:r>
            <a:r>
              <a:rPr lang="ko-KR" altLang="en-US" sz="1600" smtClean="0"/>
              <a:t>발생시키는 </a:t>
            </a:r>
            <a:r>
              <a:rPr lang="ko-KR" altLang="en-US" sz="1600"/>
              <a:t>키를 입력했을 때 그와 연결된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			</a:t>
            </a:r>
            <a:r>
              <a:rPr lang="en-US" altLang="ko-KR" sz="1600" smtClean="0"/>
              <a:t>  </a:t>
            </a:r>
            <a:r>
              <a:rPr lang="ko-KR" altLang="en-US" sz="1600" smtClean="0"/>
              <a:t>프로세스에게 </a:t>
            </a:r>
            <a:r>
              <a:rPr lang="ko-KR" altLang="en-US" sz="1600"/>
              <a:t>커널이 보내는 시그널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	SIGHUP		: </a:t>
            </a:r>
            <a:r>
              <a:rPr lang="en-US" altLang="ko-KR" sz="1600" err="1"/>
              <a:t>Hangup</a:t>
            </a:r>
            <a:r>
              <a:rPr lang="ko-KR" altLang="en-US" sz="1600"/>
              <a:t>을 위한 시그널로 터미널과 시스템 사이에 통신 접속이 끊어졌을 때 터미널에 </a:t>
            </a:r>
            <a:r>
              <a:rPr lang="ko-KR" altLang="en-US" sz="1600" smtClean="0"/>
              <a:t>연결된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			</a:t>
            </a:r>
            <a:r>
              <a:rPr lang="en-US" altLang="ko-KR" sz="1600" smtClean="0"/>
              <a:t>  </a:t>
            </a:r>
            <a:r>
              <a:rPr lang="ko-KR" altLang="en-US" sz="1600" smtClean="0"/>
              <a:t>프로세스들에게 </a:t>
            </a:r>
            <a:r>
              <a:rPr lang="ko-KR" altLang="en-US" sz="1600"/>
              <a:t>커널이 보내는 시그널</a:t>
            </a:r>
            <a:endParaRPr lang="en-US" altLang="ko-KR" sz="1600" smtClean="0"/>
          </a:p>
        </p:txBody>
      </p:sp>
      <p:sp>
        <p:nvSpPr>
          <p:cNvPr id="8" name="직사각형 7"/>
          <p:cNvSpPr/>
          <p:nvPr/>
        </p:nvSpPr>
        <p:spPr>
          <a:xfrm>
            <a:off x="4471620" y="27493"/>
            <a:ext cx="3693502" cy="1477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smtClean="0"/>
              <a:t>3.3.1. </a:t>
            </a:r>
            <a:r>
              <a:rPr lang="en-US" altLang="ko-KR" b="1" smtClean="0"/>
              <a:t>Init.cpp: at line 60</a:t>
            </a:r>
            <a:endParaRPr lang="en-US" altLang="ko-KR"/>
          </a:p>
          <a:p>
            <a:r>
              <a:rPr lang="en-US" altLang="ko-KR" smtClean="0">
                <a:solidFill>
                  <a:srgbClr val="C00000"/>
                </a:solidFill>
              </a:rPr>
              <a:t>void </a:t>
            </a:r>
            <a:r>
              <a:rPr lang="en-US" altLang="ko-KR" err="1" smtClean="0">
                <a:solidFill>
                  <a:srgbClr val="C00000"/>
                </a:solidFill>
              </a:rPr>
              <a:t>HandleSIGTERM</a:t>
            </a:r>
            <a:r>
              <a:rPr lang="en-US" altLang="ko-KR" smtClean="0">
                <a:solidFill>
                  <a:srgbClr val="C00000"/>
                </a:solidFill>
              </a:rPr>
              <a:t>(</a:t>
            </a:r>
            <a:r>
              <a:rPr lang="en-US" altLang="ko-KR" err="1" smtClean="0">
                <a:solidFill>
                  <a:srgbClr val="C00000"/>
                </a:solidFill>
              </a:rPr>
              <a:t>int</a:t>
            </a:r>
            <a:r>
              <a:rPr lang="en-US" altLang="ko-KR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</a:t>
            </a:r>
            <a:r>
              <a:rPr lang="en-US" altLang="ko-KR" err="1" smtClean="0">
                <a:solidFill>
                  <a:srgbClr val="FFC000"/>
                </a:solidFill>
              </a:rPr>
              <a:t>fRequestShutdown</a:t>
            </a:r>
            <a:r>
              <a:rPr lang="en-US" altLang="ko-KR" smtClean="0"/>
              <a:t> = true;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10562" y="31199"/>
            <a:ext cx="3735998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smtClean="0"/>
              <a:t>3.3.1.1. </a:t>
            </a:r>
            <a:r>
              <a:rPr lang="en-US" altLang="ko-KR" b="1" smtClean="0"/>
              <a:t>Util.cpp: at line 14</a:t>
            </a:r>
            <a:endParaRPr lang="en-US" altLang="ko-KR"/>
          </a:p>
          <a:p>
            <a:r>
              <a:rPr lang="en-US" altLang="ko-KR" smtClean="0">
                <a:solidFill>
                  <a:srgbClr val="FFC000"/>
                </a:solidFill>
              </a:rPr>
              <a:t>bool </a:t>
            </a:r>
            <a:r>
              <a:rPr lang="en-US" altLang="ko-KR" err="1" smtClean="0">
                <a:solidFill>
                  <a:srgbClr val="FFC000"/>
                </a:solidFill>
              </a:rPr>
              <a:t>fRequestShutdown</a:t>
            </a:r>
            <a:r>
              <a:rPr lang="en-US" altLang="ko-KR" smtClean="0">
                <a:solidFill>
                  <a:srgbClr val="FFC000"/>
                </a:solidFill>
              </a:rPr>
              <a:t> = false;</a:t>
            </a:r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02343" y="1466881"/>
            <a:ext cx="8089657" cy="16686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ko-KR" sz="1200" err="1" smtClean="0">
                <a:solidFill>
                  <a:schemeClr val="bg1"/>
                </a:solidFill>
              </a:rPr>
              <a:t>struct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en-US" altLang="ko-KR" sz="1200" err="1" smtClean="0">
                <a:solidFill>
                  <a:schemeClr val="bg1"/>
                </a:solidFill>
              </a:rPr>
              <a:t>sigaction</a:t>
            </a:r>
            <a:r>
              <a:rPr lang="en-US" altLang="ko-KR" sz="1200" smtClean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200" smtClean="0">
                <a:solidFill>
                  <a:schemeClr val="bg1"/>
                </a:solidFill>
              </a:rPr>
              <a:t>    void (*</a:t>
            </a:r>
            <a:r>
              <a:rPr lang="en-US" altLang="ko-KR" sz="1200" err="1" smtClean="0">
                <a:solidFill>
                  <a:schemeClr val="bg1"/>
                </a:solidFill>
              </a:rPr>
              <a:t>sa_handler</a:t>
            </a:r>
            <a:r>
              <a:rPr lang="en-US" altLang="ko-KR" sz="1200" smtClean="0">
                <a:solidFill>
                  <a:schemeClr val="bg1"/>
                </a:solidFill>
              </a:rPr>
              <a:t>)(</a:t>
            </a:r>
            <a:r>
              <a:rPr lang="en-US" altLang="ko-KR" sz="1200" err="1" smtClean="0">
                <a:solidFill>
                  <a:schemeClr val="bg1"/>
                </a:solidFill>
              </a:rPr>
              <a:t>int</a:t>
            </a:r>
            <a:r>
              <a:rPr lang="en-US" altLang="ko-KR" sz="1200" smtClean="0">
                <a:solidFill>
                  <a:schemeClr val="bg1"/>
                </a:solidFill>
              </a:rPr>
              <a:t>);    	// </a:t>
            </a:r>
            <a:r>
              <a:rPr lang="ko-KR" altLang="en-US" sz="1200" smtClean="0">
                <a:solidFill>
                  <a:schemeClr val="bg1"/>
                </a:solidFill>
              </a:rPr>
              <a:t>시그널을 처리하기 위한 </a:t>
            </a:r>
            <a:r>
              <a:rPr lang="ko-KR" altLang="en-US" sz="1200" err="1" smtClean="0">
                <a:solidFill>
                  <a:schemeClr val="bg1"/>
                </a:solidFill>
              </a:rPr>
              <a:t>핸들러</a:t>
            </a:r>
            <a:r>
              <a:rPr lang="en-US" altLang="ko-KR" sz="1200" smtClean="0">
                <a:solidFill>
                  <a:schemeClr val="bg1"/>
                </a:solidFill>
              </a:rPr>
              <a:t>. SIG_DFL, SIG_IGN </a:t>
            </a:r>
            <a:r>
              <a:rPr lang="ko-KR" altLang="en-US" sz="1200" smtClean="0">
                <a:solidFill>
                  <a:schemeClr val="bg1"/>
                </a:solidFill>
              </a:rPr>
              <a:t>또는 </a:t>
            </a:r>
            <a:r>
              <a:rPr lang="ko-KR" altLang="en-US" sz="1200" err="1" smtClean="0">
                <a:solidFill>
                  <a:schemeClr val="bg1"/>
                </a:solidFill>
              </a:rPr>
              <a:t>핸들러</a:t>
            </a:r>
            <a:r>
              <a:rPr lang="ko-KR" altLang="en-US" sz="1200" smtClean="0">
                <a:solidFill>
                  <a:schemeClr val="bg1"/>
                </a:solidFill>
              </a:rPr>
              <a:t> 함수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    </a:t>
            </a:r>
            <a:r>
              <a:rPr lang="en-US" altLang="ko-KR" sz="1200" smtClean="0">
                <a:solidFill>
                  <a:schemeClr val="bg1"/>
                </a:solidFill>
              </a:rPr>
              <a:t>void (*</a:t>
            </a:r>
            <a:r>
              <a:rPr lang="en-US" altLang="ko-KR" sz="1200" err="1" smtClean="0">
                <a:solidFill>
                  <a:schemeClr val="bg1"/>
                </a:solidFill>
              </a:rPr>
              <a:t>sa_sigaction</a:t>
            </a:r>
            <a:r>
              <a:rPr lang="en-US" altLang="ko-KR" sz="1200" smtClean="0">
                <a:solidFill>
                  <a:schemeClr val="bg1"/>
                </a:solidFill>
              </a:rPr>
              <a:t>)(</a:t>
            </a:r>
            <a:r>
              <a:rPr lang="en-US" altLang="ko-KR" sz="1200" err="1" smtClean="0">
                <a:solidFill>
                  <a:schemeClr val="bg1"/>
                </a:solidFill>
              </a:rPr>
              <a:t>int</a:t>
            </a:r>
            <a:r>
              <a:rPr lang="en-US" altLang="ko-KR" sz="1200" smtClean="0">
                <a:solidFill>
                  <a:schemeClr val="bg1"/>
                </a:solidFill>
              </a:rPr>
              <a:t>, </a:t>
            </a:r>
            <a:r>
              <a:rPr lang="en-US" altLang="ko-KR" sz="1200" err="1" smtClean="0">
                <a:solidFill>
                  <a:schemeClr val="bg1"/>
                </a:solidFill>
              </a:rPr>
              <a:t>siginfo_t</a:t>
            </a:r>
            <a:r>
              <a:rPr lang="en-US" altLang="ko-KR" sz="1200" smtClean="0">
                <a:solidFill>
                  <a:schemeClr val="bg1"/>
                </a:solidFill>
              </a:rPr>
              <a:t> *, void *); 	// </a:t>
            </a:r>
            <a:r>
              <a:rPr lang="ko-KR" altLang="en-US" sz="1200" smtClean="0">
                <a:solidFill>
                  <a:schemeClr val="bg1"/>
                </a:solidFill>
              </a:rPr>
              <a:t>밑의 </a:t>
            </a:r>
            <a:r>
              <a:rPr lang="en-US" altLang="ko-KR" sz="1200" err="1" smtClean="0">
                <a:solidFill>
                  <a:schemeClr val="bg1"/>
                </a:solidFill>
              </a:rPr>
              <a:t>sa_flags</a:t>
            </a:r>
            <a:r>
              <a:rPr lang="ko-KR" altLang="en-US" sz="1200" smtClean="0">
                <a:solidFill>
                  <a:schemeClr val="bg1"/>
                </a:solidFill>
              </a:rPr>
              <a:t>가 </a:t>
            </a:r>
            <a:r>
              <a:rPr lang="en-US" altLang="ko-KR" sz="1200" smtClean="0">
                <a:solidFill>
                  <a:schemeClr val="bg1"/>
                </a:solidFill>
              </a:rPr>
              <a:t>SA_SIGINFO</a:t>
            </a:r>
            <a:r>
              <a:rPr lang="ko-KR" altLang="en-US" sz="1200" err="1" smtClean="0">
                <a:solidFill>
                  <a:schemeClr val="bg1"/>
                </a:solidFill>
              </a:rPr>
              <a:t>일때</a:t>
            </a:r>
            <a:r>
              <a:rPr lang="ko-KR" altLang="en-US" sz="120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                                                      </a:t>
            </a:r>
            <a:r>
              <a:rPr lang="en-US" altLang="ko-KR" sz="1200" smtClean="0">
                <a:solidFill>
                  <a:schemeClr val="bg1"/>
                </a:solidFill>
              </a:rPr>
              <a:t>	</a:t>
            </a:r>
            <a:r>
              <a:rPr lang="en-US" altLang="ko-KR" sz="1200" smtClean="0">
                <a:solidFill>
                  <a:schemeClr val="bg1"/>
                </a:solidFill>
              </a:rPr>
              <a:t>// </a:t>
            </a:r>
            <a:r>
              <a:rPr lang="en-US" altLang="ko-KR" sz="1200" err="1" smtClean="0">
                <a:solidFill>
                  <a:schemeClr val="bg1"/>
                </a:solidFill>
              </a:rPr>
              <a:t>sa_handler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대신에 동작하는 </a:t>
            </a:r>
            <a:r>
              <a:rPr lang="ko-KR" altLang="en-US" sz="1200" err="1" smtClean="0">
                <a:solidFill>
                  <a:schemeClr val="bg1"/>
                </a:solidFill>
              </a:rPr>
              <a:t>핸들러</a:t>
            </a:r>
            <a:endParaRPr lang="ko-KR" altLang="en-US" sz="1200" smtClean="0">
              <a:solidFill>
                <a:schemeClr val="bg1"/>
              </a:solidFill>
            </a:endParaRPr>
          </a:p>
          <a:p>
            <a:r>
              <a:rPr lang="ko-KR" altLang="en-US" sz="1200" smtClean="0">
                <a:solidFill>
                  <a:schemeClr val="bg1"/>
                </a:solidFill>
              </a:rPr>
              <a:t>    </a:t>
            </a:r>
            <a:r>
              <a:rPr lang="en-US" altLang="ko-KR" sz="1200" err="1" smtClean="0">
                <a:solidFill>
                  <a:schemeClr val="bg1"/>
                </a:solidFill>
              </a:rPr>
              <a:t>sigset_t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en-US" altLang="ko-KR" sz="1200" err="1" smtClean="0">
                <a:solidFill>
                  <a:schemeClr val="bg1"/>
                </a:solidFill>
              </a:rPr>
              <a:t>sa_mask</a:t>
            </a:r>
            <a:r>
              <a:rPr lang="en-US" altLang="ko-KR" sz="1200" smtClean="0">
                <a:solidFill>
                  <a:schemeClr val="bg1"/>
                </a:solidFill>
              </a:rPr>
              <a:t>;	// </a:t>
            </a:r>
            <a:r>
              <a:rPr lang="ko-KR" altLang="en-US" sz="1200" smtClean="0">
                <a:solidFill>
                  <a:schemeClr val="bg1"/>
                </a:solidFill>
              </a:rPr>
              <a:t>시그널을 처리하는 동안 </a:t>
            </a:r>
            <a:r>
              <a:rPr lang="ko-KR" altLang="en-US" sz="1200" err="1" smtClean="0">
                <a:solidFill>
                  <a:schemeClr val="bg1"/>
                </a:solidFill>
              </a:rPr>
              <a:t>블록화할</a:t>
            </a:r>
            <a:r>
              <a:rPr lang="ko-KR" altLang="en-US" sz="1200" smtClean="0">
                <a:solidFill>
                  <a:schemeClr val="bg1"/>
                </a:solidFill>
              </a:rPr>
              <a:t> 시그널 집합의 마스크</a:t>
            </a:r>
          </a:p>
          <a:p>
            <a:r>
              <a:rPr lang="ko-KR" altLang="en-US" sz="1200" smtClean="0">
                <a:solidFill>
                  <a:schemeClr val="bg1"/>
                </a:solidFill>
              </a:rPr>
              <a:t>    </a:t>
            </a:r>
            <a:r>
              <a:rPr lang="en-US" altLang="ko-KR" sz="1200" err="1" smtClean="0">
                <a:solidFill>
                  <a:schemeClr val="bg1"/>
                </a:solidFill>
              </a:rPr>
              <a:t>int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en-US" altLang="ko-KR" sz="1200" err="1" smtClean="0">
                <a:solidFill>
                  <a:schemeClr val="bg1"/>
                </a:solidFill>
              </a:rPr>
              <a:t>sa_flags</a:t>
            </a:r>
            <a:r>
              <a:rPr lang="en-US" altLang="ko-KR" sz="1200" smtClean="0">
                <a:solidFill>
                  <a:schemeClr val="bg1"/>
                </a:solidFill>
              </a:rPr>
              <a:t>;		// </a:t>
            </a:r>
            <a:r>
              <a:rPr lang="ko-KR" altLang="en-US" sz="1200" smtClean="0">
                <a:solidFill>
                  <a:schemeClr val="bg1"/>
                </a:solidFill>
              </a:rPr>
              <a:t>표 참고</a:t>
            </a:r>
            <a:endParaRPr lang="en-US" altLang="ko-KR" sz="1200" smtClean="0">
              <a:solidFill>
                <a:schemeClr val="bg1"/>
              </a:solidFill>
            </a:endParaRPr>
          </a:p>
          <a:p>
            <a:r>
              <a:rPr lang="en-US" altLang="ko-KR" sz="1200" smtClean="0">
                <a:solidFill>
                  <a:schemeClr val="bg1"/>
                </a:solidFill>
              </a:rPr>
              <a:t>    void (*</a:t>
            </a:r>
            <a:r>
              <a:rPr lang="en-US" altLang="ko-KR" sz="1200" err="1" smtClean="0">
                <a:solidFill>
                  <a:schemeClr val="bg1"/>
                </a:solidFill>
              </a:rPr>
              <a:t>sa_restorer</a:t>
            </a:r>
            <a:r>
              <a:rPr lang="en-US" altLang="ko-KR" sz="1200" smtClean="0">
                <a:solidFill>
                  <a:schemeClr val="bg1"/>
                </a:solidFill>
              </a:rPr>
              <a:t>)(void); 	// deprecated</a:t>
            </a:r>
          </a:p>
          <a:p>
            <a:r>
              <a:rPr lang="en-US" altLang="ko-KR" sz="1200" smtClean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1122"/>
              </p:ext>
            </p:extLst>
          </p:nvPr>
        </p:nvGraphicFramePr>
        <p:xfrm>
          <a:off x="6477001" y="2773854"/>
          <a:ext cx="5714999" cy="20909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80892">
                  <a:extLst>
                    <a:ext uri="{9D8B030D-6E8A-4147-A177-3AD203B41FA5}">
                      <a16:colId xmlns:a16="http://schemas.microsoft.com/office/drawing/2014/main" val="4108231892"/>
                    </a:ext>
                  </a:extLst>
                </a:gridCol>
                <a:gridCol w="4234107">
                  <a:extLst>
                    <a:ext uri="{9D8B030D-6E8A-4147-A177-3AD203B41FA5}">
                      <a16:colId xmlns:a16="http://schemas.microsoft.com/office/drawing/2014/main" val="217533197"/>
                    </a:ext>
                  </a:extLst>
                </a:gridCol>
              </a:tblGrid>
              <a:tr h="218857">
                <a:tc>
                  <a:txBody>
                    <a:bodyPr/>
                    <a:lstStyle/>
                    <a:p>
                      <a:pPr latinLnBrk="0"/>
                      <a:r>
                        <a:rPr lang="en-US" sz="1000" baseline="0">
                          <a:effectLst/>
                        </a:rPr>
                        <a:t>SA_NOCLDSTOP</a:t>
                      </a:r>
                      <a:endParaRPr lang="en-US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baseline="0" err="1">
                          <a:effectLst/>
                        </a:rPr>
                        <a:t>signum</a:t>
                      </a:r>
                      <a:r>
                        <a:rPr lang="ko-KR" altLang="en-US" sz="1000" baseline="0">
                          <a:effectLst/>
                        </a:rPr>
                        <a:t>이 </a:t>
                      </a:r>
                      <a:r>
                        <a:rPr lang="en-US" altLang="ko-KR" sz="1000" baseline="0">
                          <a:effectLst/>
                        </a:rPr>
                        <a:t>SIGCHILD</a:t>
                      </a:r>
                      <a:r>
                        <a:rPr lang="ko-KR" altLang="en-US" sz="1000" baseline="0">
                          <a:effectLst/>
                        </a:rPr>
                        <a:t>일 경우</a:t>
                      </a:r>
                      <a:r>
                        <a:rPr lang="en-US" altLang="ko-KR" sz="1000" baseline="0">
                          <a:effectLst/>
                        </a:rPr>
                        <a:t>, </a:t>
                      </a:r>
                      <a:r>
                        <a:rPr lang="ko-KR" altLang="en-US" sz="1000" baseline="0">
                          <a:effectLst/>
                        </a:rPr>
                        <a:t>자식 프로세스가 멈추었을 때</a:t>
                      </a:r>
                      <a:r>
                        <a:rPr lang="en-US" altLang="ko-KR" sz="1000" baseline="0">
                          <a:effectLst/>
                        </a:rPr>
                        <a:t>, </a:t>
                      </a:r>
                      <a:r>
                        <a:rPr lang="en-US" altLang="ko-KR" sz="1000" baseline="0" smtClean="0">
                          <a:effectLst/>
                        </a:rPr>
                        <a:t/>
                      </a:r>
                      <a:br>
                        <a:rPr lang="en-US" altLang="ko-KR" sz="1000" baseline="0" smtClean="0">
                          <a:effectLst/>
                        </a:rPr>
                      </a:br>
                      <a:r>
                        <a:rPr lang="ko-KR" altLang="en-US" sz="1000" baseline="0" smtClean="0">
                          <a:effectLst/>
                        </a:rPr>
                        <a:t>부모 </a:t>
                      </a:r>
                      <a:r>
                        <a:rPr lang="ko-KR" altLang="en-US" sz="1000" baseline="0">
                          <a:effectLst/>
                        </a:rPr>
                        <a:t>프로세스에 </a:t>
                      </a:r>
                      <a:r>
                        <a:rPr lang="en-US" altLang="ko-KR" sz="1000" baseline="0">
                          <a:effectLst/>
                        </a:rPr>
                        <a:t>SIGCHILD</a:t>
                      </a:r>
                      <a:r>
                        <a:rPr lang="ko-KR" altLang="en-US" sz="1000" baseline="0">
                          <a:effectLst/>
                        </a:rPr>
                        <a:t>가 전달되지 </a:t>
                      </a:r>
                      <a:r>
                        <a:rPr lang="ko-KR" altLang="en-US" sz="1000" baseline="0" smtClean="0">
                          <a:effectLst/>
                        </a:rPr>
                        <a:t>않음</a:t>
                      </a:r>
                      <a:endParaRPr lang="en-US" altLang="ko-KR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110897886"/>
                  </a:ext>
                </a:extLst>
              </a:tr>
              <a:tr h="218857">
                <a:tc>
                  <a:txBody>
                    <a:bodyPr/>
                    <a:lstStyle/>
                    <a:p>
                      <a:pPr latinLnBrk="0"/>
                      <a:r>
                        <a:rPr lang="en-US" sz="1000" baseline="0">
                          <a:effectLst/>
                        </a:rPr>
                        <a:t>SA_ONESHOT </a:t>
                      </a:r>
                      <a:r>
                        <a:rPr lang="en-US" sz="1000" baseline="0" smtClean="0">
                          <a:effectLst/>
                        </a:rPr>
                        <a:t/>
                      </a:r>
                      <a:br>
                        <a:rPr lang="en-US" sz="1000" baseline="0" smtClean="0">
                          <a:effectLst/>
                        </a:rPr>
                      </a:br>
                      <a:r>
                        <a:rPr lang="en-US" sz="1000" baseline="0" smtClean="0">
                          <a:effectLst/>
                        </a:rPr>
                        <a:t>(or SA_RESETHAND)</a:t>
                      </a:r>
                      <a:endParaRPr lang="en-US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baseline="0">
                          <a:effectLst/>
                        </a:rPr>
                        <a:t>시그널을 받으면 설정된 </a:t>
                      </a:r>
                      <a:r>
                        <a:rPr lang="ko-KR" altLang="en-US" sz="1000" baseline="0" smtClean="0">
                          <a:effectLst/>
                        </a:rPr>
                        <a:t>행동을 </a:t>
                      </a:r>
                      <a:r>
                        <a:rPr lang="ko-KR" altLang="en-US" sz="1000" baseline="0">
                          <a:effectLst/>
                        </a:rPr>
                        <a:t>취하고 시스템 기본 설정인 </a:t>
                      </a:r>
                      <a:r>
                        <a:rPr lang="en-US" altLang="ko-KR" sz="1000" baseline="0" smtClean="0">
                          <a:effectLst/>
                        </a:rPr>
                        <a:t/>
                      </a:r>
                      <a:br>
                        <a:rPr lang="en-US" altLang="ko-KR" sz="1000" baseline="0" smtClean="0">
                          <a:effectLst/>
                        </a:rPr>
                      </a:br>
                      <a:r>
                        <a:rPr lang="en-US" altLang="ko-KR" sz="1000" baseline="0" smtClean="0">
                          <a:effectLst/>
                        </a:rPr>
                        <a:t>SIG_DFL </a:t>
                      </a:r>
                      <a:r>
                        <a:rPr lang="ko-KR" altLang="en-US" sz="1000" baseline="0">
                          <a:effectLst/>
                        </a:rPr>
                        <a:t>로 </a:t>
                      </a:r>
                      <a:r>
                        <a:rPr lang="ko-KR" altLang="en-US" sz="1000" baseline="0" smtClean="0">
                          <a:effectLst/>
                        </a:rPr>
                        <a:t>재설정</a:t>
                      </a:r>
                      <a:endParaRPr lang="en-US" altLang="ko-KR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832442543"/>
                  </a:ext>
                </a:extLst>
              </a:tr>
              <a:tr h="152464">
                <a:tc>
                  <a:txBody>
                    <a:bodyPr/>
                    <a:lstStyle/>
                    <a:p>
                      <a:pPr latinLnBrk="0"/>
                      <a:r>
                        <a:rPr lang="en-US" sz="1000" baseline="0">
                          <a:effectLst/>
                        </a:rPr>
                        <a:t>SA_RESTART</a:t>
                      </a:r>
                      <a:endParaRPr lang="en-US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baseline="0">
                          <a:effectLst/>
                        </a:rPr>
                        <a:t>시그널 처리에 의해 방해 받은 시스템 호출은 시그널 처리가 끝나면 </a:t>
                      </a:r>
                      <a:r>
                        <a:rPr lang="ko-KR" altLang="en-US" sz="1000" baseline="0" err="1" smtClean="0">
                          <a:effectLst/>
                        </a:rPr>
                        <a:t>재시작</a:t>
                      </a:r>
                      <a:endParaRPr lang="en-US" altLang="ko-KR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679840000"/>
                  </a:ext>
                </a:extLst>
              </a:tr>
              <a:tr h="218857">
                <a:tc>
                  <a:txBody>
                    <a:bodyPr/>
                    <a:lstStyle/>
                    <a:p>
                      <a:pPr latinLnBrk="0"/>
                      <a:r>
                        <a:rPr lang="en-US" sz="1000" baseline="0">
                          <a:effectLst/>
                        </a:rPr>
                        <a:t>SA_NOMASK </a:t>
                      </a:r>
                      <a:br>
                        <a:rPr lang="en-US" sz="1000" baseline="0">
                          <a:effectLst/>
                        </a:rPr>
                      </a:br>
                      <a:r>
                        <a:rPr lang="en-US" sz="1000" baseline="0" smtClean="0">
                          <a:effectLst/>
                        </a:rPr>
                        <a:t>(or SA_NODEFER)</a:t>
                      </a:r>
                      <a:endParaRPr lang="en-US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baseline="0">
                          <a:effectLst/>
                        </a:rPr>
                        <a:t>시그널을 처리하는 동안에 전달되는 시그널은 </a:t>
                      </a:r>
                      <a:r>
                        <a:rPr lang="ko-KR" altLang="en-US" sz="1000" baseline="0" err="1">
                          <a:effectLst/>
                        </a:rPr>
                        <a:t>블록되지</a:t>
                      </a:r>
                      <a:r>
                        <a:rPr lang="ko-KR" altLang="en-US" sz="1000" baseline="0">
                          <a:effectLst/>
                        </a:rPr>
                        <a:t> </a:t>
                      </a:r>
                      <a:r>
                        <a:rPr lang="ko-KR" altLang="en-US" sz="1000" baseline="0" smtClean="0">
                          <a:effectLst/>
                        </a:rPr>
                        <a:t>않음</a:t>
                      </a:r>
                      <a:endParaRPr lang="en-US" altLang="ko-KR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478262641"/>
                  </a:ext>
                </a:extLst>
              </a:tr>
              <a:tr h="405595">
                <a:tc>
                  <a:txBody>
                    <a:bodyPr/>
                    <a:lstStyle/>
                    <a:p>
                      <a:pPr latinLnBrk="0"/>
                      <a:r>
                        <a:rPr lang="en-US" sz="1000" baseline="0">
                          <a:effectLst/>
                        </a:rPr>
                        <a:t>SA_SIGINFO</a:t>
                      </a:r>
                      <a:endParaRPr lang="en-US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baseline="0">
                          <a:effectLst/>
                        </a:rPr>
                        <a:t>이 옵션이 사용되면 </a:t>
                      </a:r>
                      <a:r>
                        <a:rPr lang="en-US" altLang="ko-KR" sz="1000" baseline="0" err="1">
                          <a:effectLst/>
                        </a:rPr>
                        <a:t>sa_handler</a:t>
                      </a:r>
                      <a:r>
                        <a:rPr lang="ko-KR" altLang="en-US" sz="1000" baseline="0">
                          <a:effectLst/>
                        </a:rPr>
                        <a:t>대신에 </a:t>
                      </a:r>
                      <a:r>
                        <a:rPr lang="en-US" altLang="ko-KR" sz="1000" baseline="0" err="1">
                          <a:effectLst/>
                        </a:rPr>
                        <a:t>sa_sigaction</a:t>
                      </a:r>
                      <a:r>
                        <a:rPr lang="ko-KR" altLang="en-US" sz="1000" baseline="0">
                          <a:effectLst/>
                        </a:rPr>
                        <a:t>이 </a:t>
                      </a:r>
                      <a:r>
                        <a:rPr lang="ko-KR" altLang="en-US" sz="1000" baseline="0" smtClean="0">
                          <a:effectLst/>
                        </a:rPr>
                        <a:t>동작됨</a:t>
                      </a:r>
                      <a:r>
                        <a:rPr lang="en-US" altLang="ko-KR" sz="1000" baseline="0" smtClean="0">
                          <a:effectLst/>
                        </a:rPr>
                        <a:t/>
                      </a:r>
                      <a:br>
                        <a:rPr lang="en-US" altLang="ko-KR" sz="1000" baseline="0" smtClean="0">
                          <a:effectLst/>
                        </a:rPr>
                      </a:br>
                      <a:r>
                        <a:rPr lang="en-US" altLang="ko-KR" sz="1000" baseline="0" smtClean="0">
                          <a:effectLst/>
                        </a:rPr>
                        <a:t>(</a:t>
                      </a:r>
                      <a:r>
                        <a:rPr lang="en-US" altLang="ko-KR" sz="1000" baseline="0" err="1" smtClean="0">
                          <a:effectLst/>
                        </a:rPr>
                        <a:t>sa_handler</a:t>
                      </a:r>
                      <a:r>
                        <a:rPr lang="en-US" altLang="ko-KR" sz="1000" baseline="0" smtClean="0">
                          <a:effectLst/>
                        </a:rPr>
                        <a:t> </a:t>
                      </a:r>
                      <a:r>
                        <a:rPr lang="ko-KR" altLang="en-US" sz="1000" baseline="0">
                          <a:effectLst/>
                        </a:rPr>
                        <a:t>보다 더 다양한 인수를 받을 수 </a:t>
                      </a:r>
                      <a:r>
                        <a:rPr lang="ko-KR" altLang="en-US" sz="1000" baseline="0" smtClean="0">
                          <a:effectLst/>
                        </a:rPr>
                        <a:t>있음</a:t>
                      </a:r>
                      <a:r>
                        <a:rPr lang="en-US" altLang="ko-KR" sz="1000" baseline="0" smtClean="0">
                          <a:effectLst/>
                        </a:rPr>
                        <a:t>)</a:t>
                      </a:r>
                    </a:p>
                    <a:p>
                      <a:pPr latinLnBrk="0"/>
                      <a:r>
                        <a:rPr lang="en-US" altLang="ko-KR" sz="1000" baseline="0" err="1" smtClean="0">
                          <a:effectLst/>
                        </a:rPr>
                        <a:t>sa_sigaction</a:t>
                      </a:r>
                      <a:r>
                        <a:rPr lang="ko-KR" altLang="en-US" sz="1000" baseline="0" smtClean="0">
                          <a:effectLst/>
                        </a:rPr>
                        <a:t>은 시그널 </a:t>
                      </a:r>
                      <a:r>
                        <a:rPr lang="ko-KR" altLang="en-US" sz="1000" baseline="0">
                          <a:effectLst/>
                        </a:rPr>
                        <a:t>번호</a:t>
                      </a:r>
                      <a:r>
                        <a:rPr lang="en-US" altLang="ko-KR" sz="1000" baseline="0">
                          <a:effectLst/>
                        </a:rPr>
                        <a:t>, </a:t>
                      </a:r>
                      <a:r>
                        <a:rPr lang="ko-KR" altLang="en-US" sz="1000" baseline="0">
                          <a:effectLst/>
                        </a:rPr>
                        <a:t>시그널이 만들어진 이유</a:t>
                      </a:r>
                      <a:r>
                        <a:rPr lang="en-US" altLang="ko-KR" sz="1000" baseline="0">
                          <a:effectLst/>
                        </a:rPr>
                        <a:t>, </a:t>
                      </a:r>
                      <a:r>
                        <a:rPr lang="ko-KR" altLang="en-US" sz="1000" baseline="0">
                          <a:effectLst/>
                        </a:rPr>
                        <a:t>시그널을 받는 </a:t>
                      </a:r>
                      <a:r>
                        <a:rPr lang="en-US" altLang="ko-KR" sz="1000" baseline="0" smtClean="0">
                          <a:effectLst/>
                        </a:rPr>
                        <a:t/>
                      </a:r>
                      <a:br>
                        <a:rPr lang="en-US" altLang="ko-KR" sz="1000" baseline="0" smtClean="0">
                          <a:effectLst/>
                        </a:rPr>
                      </a:br>
                      <a:r>
                        <a:rPr lang="ko-KR" altLang="en-US" sz="1000" baseline="0" smtClean="0">
                          <a:effectLst/>
                        </a:rPr>
                        <a:t>프로세스의 정보를 인수로 받음</a:t>
                      </a:r>
                      <a:endParaRPr lang="en-US" altLang="ko-KR" sz="1000" baseline="0">
                        <a:solidFill>
                          <a:srgbClr val="555555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36990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3.4</a:t>
            </a:r>
            <a:r>
              <a:rPr lang="en-US" altLang="ko-KR" b="1" smtClean="0"/>
              <a:t>. Init.cpp(Cont’d): at line 131</a:t>
            </a:r>
            <a:endParaRPr lang="en-US" altLang="ko-KR" smtClean="0"/>
          </a:p>
          <a:p>
            <a:pPr latinLnBrk="0"/>
            <a:r>
              <a:rPr lang="en-US" altLang="ko-KR" smtClean="0"/>
              <a:t>...</a:t>
            </a:r>
          </a:p>
          <a:p>
            <a:pPr latinLnBrk="0"/>
            <a:r>
              <a:rPr lang="en-US" altLang="ko-KR"/>
              <a:t> </a:t>
            </a:r>
            <a:r>
              <a:rPr lang="en-US" altLang="ko-KR" smtClean="0"/>
              <a:t>   //</a:t>
            </a:r>
          </a:p>
          <a:p>
            <a:pPr latinLnBrk="0"/>
            <a:r>
              <a:rPr lang="en-US" altLang="ko-KR" smtClean="0"/>
              <a:t>    // Parameters</a:t>
            </a:r>
          </a:p>
          <a:p>
            <a:pPr latinLnBrk="0"/>
            <a:r>
              <a:rPr lang="en-US" altLang="ko-KR" smtClean="0"/>
              <a:t>    //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 err="1" smtClean="0">
                <a:solidFill>
                  <a:srgbClr val="C00000"/>
                </a:solidFill>
              </a:rPr>
              <a:t>ParseParameters</a:t>
            </a:r>
            <a:r>
              <a:rPr lang="en-US" altLang="ko-KR" smtClean="0"/>
              <a:t>(</a:t>
            </a:r>
            <a:r>
              <a:rPr lang="en-US" altLang="ko-KR" err="1" smtClean="0"/>
              <a:t>argc</a:t>
            </a:r>
            <a:r>
              <a:rPr lang="en-US" altLang="ko-KR" smtClean="0"/>
              <a:t>, </a:t>
            </a:r>
            <a:r>
              <a:rPr lang="en-US" altLang="ko-KR" err="1" smtClean="0"/>
              <a:t>argv</a:t>
            </a:r>
            <a:r>
              <a:rPr lang="en-US" altLang="ko-KR" smtClean="0"/>
              <a:t>);</a:t>
            </a:r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    if (</a:t>
            </a:r>
            <a:r>
              <a:rPr lang="en-US" altLang="ko-KR" err="1" smtClean="0"/>
              <a:t>mapArgs.count</a:t>
            </a:r>
            <a:r>
              <a:rPr lang="en-US" altLang="ko-KR" smtClean="0"/>
              <a:t>("-</a:t>
            </a:r>
            <a:r>
              <a:rPr lang="en-US" altLang="ko-KR" err="1" smtClean="0"/>
              <a:t>datadir</a:t>
            </a:r>
            <a:r>
              <a:rPr lang="en-US" altLang="ko-KR" smtClean="0"/>
              <a:t>"))</a:t>
            </a:r>
          </a:p>
          <a:p>
            <a:pPr latinLnBrk="0"/>
            <a:r>
              <a:rPr lang="en-US" altLang="ko-KR" smtClean="0"/>
              <a:t>    {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 err="1" smtClean="0"/>
              <a:t>filesystem</a:t>
            </a:r>
            <a:r>
              <a:rPr lang="en-US" altLang="ko-KR" smtClean="0"/>
              <a:t>::path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    pathDataDir = </a:t>
            </a:r>
            <a:r>
              <a:rPr lang="en-US" altLang="ko-KR" err="1" smtClean="0"/>
              <a:t>filesystem</a:t>
            </a:r>
            <a:r>
              <a:rPr lang="en-US" altLang="ko-KR" smtClean="0"/>
              <a:t>::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system_complete</a:t>
            </a:r>
            <a:r>
              <a:rPr lang="en-US" altLang="ko-KR" smtClean="0"/>
              <a:t>(</a:t>
            </a:r>
          </a:p>
          <a:p>
            <a:pPr latinLnBrk="0"/>
            <a:r>
              <a:rPr lang="en-US" altLang="ko-KR"/>
              <a:t> </a:t>
            </a:r>
            <a:r>
              <a:rPr lang="en-US" altLang="ko-KR" smtClean="0"/>
              <a:t>               </a:t>
            </a:r>
            <a:r>
              <a:rPr lang="en-US" altLang="ko-KR" smtClean="0"/>
              <a:t>mapArgs</a:t>
            </a:r>
            <a:r>
              <a:rPr lang="en-US" altLang="ko-KR" smtClean="0"/>
              <a:t>["-</a:t>
            </a:r>
            <a:r>
              <a:rPr lang="en-US" altLang="ko-KR" err="1" smtClean="0"/>
              <a:t>datadir</a:t>
            </a:r>
            <a:r>
              <a:rPr lang="en-US" altLang="ko-KR" smtClean="0"/>
              <a:t>"]);</a:t>
            </a:r>
            <a:endParaRPr lang="en-US" altLang="ko-KR" smtClean="0"/>
          </a:p>
          <a:p>
            <a:pPr latinLnBrk="0"/>
            <a:r>
              <a:rPr lang="en-US" altLang="ko-KR" smtClean="0"/>
              <a:t>        </a:t>
            </a:r>
            <a:r>
              <a:rPr lang="en-US" altLang="ko-KR" err="1" smtClean="0"/>
              <a:t>strlcpy</a:t>
            </a:r>
            <a:r>
              <a:rPr lang="en-US" altLang="ko-KR" smtClean="0"/>
              <a:t>(</a:t>
            </a:r>
            <a:r>
              <a:rPr lang="en-US" altLang="ko-KR" err="1" smtClean="0">
                <a:solidFill>
                  <a:srgbClr val="00B050"/>
                </a:solidFill>
              </a:rPr>
              <a:t>pszSetDataDir</a:t>
            </a:r>
            <a:r>
              <a:rPr lang="en-US" altLang="ko-KR" smtClean="0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    pathDataDir.string</a:t>
            </a:r>
            <a:r>
              <a:rPr lang="en-US" altLang="ko-KR" smtClean="0"/>
              <a:t>().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c_str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altLang="ko-KR" smtClean="0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    sizeof(pszSetDataDir</a:t>
            </a:r>
            <a:r>
              <a:rPr lang="en-US" altLang="ko-KR" smtClean="0"/>
              <a:t>));</a:t>
            </a:r>
          </a:p>
          <a:p>
            <a:pPr latinLnBrk="0"/>
            <a:r>
              <a:rPr lang="en-US" altLang="ko-KR" smtClean="0"/>
              <a:t>    }</a:t>
            </a:r>
          </a:p>
          <a:p>
            <a:pPr latinLnBrk="0"/>
            <a:r>
              <a:rPr lang="en-US" altLang="ko-KR" smtClean="0"/>
              <a:t>...</a:t>
            </a:r>
            <a:endParaRPr lang="ko-KR" altLang="en-US" smtClean="0"/>
          </a:p>
        </p:txBody>
      </p:sp>
      <p:sp>
        <p:nvSpPr>
          <p:cNvPr id="10" name="직사각형 9"/>
          <p:cNvSpPr/>
          <p:nvPr/>
        </p:nvSpPr>
        <p:spPr>
          <a:xfrm>
            <a:off x="6831622" y="0"/>
            <a:ext cx="5360377" cy="685800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3.4.1</a:t>
            </a:r>
            <a:r>
              <a:rPr lang="en-US" altLang="ko-KR" b="1" smtClean="0"/>
              <a:t>. </a:t>
            </a:r>
            <a:r>
              <a:rPr lang="en-US" altLang="ko-KR" b="1" smtClean="0"/>
              <a:t>Util.cpp: at line 446</a:t>
            </a:r>
            <a:endParaRPr lang="en-US" altLang="ko-KR"/>
          </a:p>
          <a:p>
            <a:pPr latinLnBrk="0"/>
            <a:r>
              <a:rPr lang="en-US" altLang="ko-KR" smtClean="0">
                <a:solidFill>
                  <a:srgbClr val="C00000"/>
                </a:solidFill>
              </a:rPr>
              <a:t>void </a:t>
            </a:r>
            <a:r>
              <a:rPr lang="en-US" altLang="ko-KR" err="1" smtClean="0">
                <a:solidFill>
                  <a:srgbClr val="C00000"/>
                </a:solidFill>
              </a:rPr>
              <a:t>ParseParameters</a:t>
            </a:r>
            <a:r>
              <a:rPr lang="en-US" altLang="ko-KR" smtClean="0">
                <a:solidFill>
                  <a:srgbClr val="C00000"/>
                </a:solidFill>
              </a:rPr>
              <a:t>(</a:t>
            </a:r>
            <a:r>
              <a:rPr lang="en-US" altLang="ko-KR" err="1" smtClean="0">
                <a:solidFill>
                  <a:srgbClr val="C00000"/>
                </a:solidFill>
              </a:rPr>
              <a:t>int</a:t>
            </a:r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en-US" altLang="ko-KR" err="1" smtClean="0">
                <a:solidFill>
                  <a:srgbClr val="C00000"/>
                </a:solidFill>
              </a:rPr>
              <a:t>argc</a:t>
            </a:r>
            <a:r>
              <a:rPr lang="en-US" altLang="ko-KR" smtClean="0">
                <a:solidFill>
                  <a:srgbClr val="C00000"/>
                </a:solidFill>
              </a:rPr>
              <a:t>, char* </a:t>
            </a:r>
            <a:r>
              <a:rPr lang="en-US" altLang="ko-KR" err="1" smtClean="0">
                <a:solidFill>
                  <a:srgbClr val="C00000"/>
                </a:solidFill>
              </a:rPr>
              <a:t>argv</a:t>
            </a:r>
            <a:r>
              <a:rPr lang="en-US" altLang="ko-KR" smtClean="0">
                <a:solidFill>
                  <a:srgbClr val="C00000"/>
                </a:solidFill>
              </a:rPr>
              <a:t>[])</a:t>
            </a:r>
          </a:p>
          <a:p>
            <a:pPr latinLnBrk="0"/>
            <a:r>
              <a:rPr lang="en-US" altLang="ko-KR" smtClean="0"/>
              <a:t>{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 err="1" smtClean="0">
                <a:solidFill>
                  <a:srgbClr val="FFC000"/>
                </a:solidFill>
              </a:rPr>
              <a:t>mapArgs</a:t>
            </a:r>
            <a:r>
              <a:rPr lang="en-US" altLang="ko-KR" err="1" smtClean="0"/>
              <a:t>.clear</a:t>
            </a:r>
            <a:r>
              <a:rPr lang="en-US" altLang="ko-KR" smtClean="0"/>
              <a:t>();</a:t>
            </a:r>
          </a:p>
          <a:p>
            <a:pPr latinLnBrk="0"/>
            <a:r>
              <a:rPr lang="en-US" altLang="ko-KR" smtClean="0"/>
              <a:t>    </a:t>
            </a:r>
            <a:r>
              <a:rPr lang="en-US" altLang="ko-KR" err="1" smtClean="0">
                <a:solidFill>
                  <a:srgbClr val="FFC000"/>
                </a:solidFill>
              </a:rPr>
              <a:t>mapMultiArgs</a:t>
            </a:r>
            <a:r>
              <a:rPr lang="en-US" altLang="ko-KR" err="1" smtClean="0"/>
              <a:t>.clear</a:t>
            </a:r>
            <a:r>
              <a:rPr lang="en-US" altLang="ko-KR" smtClean="0"/>
              <a:t>();</a:t>
            </a:r>
          </a:p>
          <a:p>
            <a:pPr latinLnBrk="0"/>
            <a:r>
              <a:rPr lang="en-US" altLang="ko-KR" smtClean="0"/>
              <a:t>    for (</a:t>
            </a:r>
            <a:r>
              <a:rPr lang="en-US" altLang="ko-KR" err="1" smtClean="0"/>
              <a:t>int</a:t>
            </a:r>
            <a:r>
              <a:rPr lang="en-US" altLang="ko-KR" smtClean="0"/>
              <a:t> </a:t>
            </a:r>
            <a:r>
              <a:rPr lang="en-US" altLang="ko-KR" err="1" smtClean="0"/>
              <a:t>i</a:t>
            </a:r>
            <a:r>
              <a:rPr lang="en-US" altLang="ko-KR" smtClean="0"/>
              <a:t> = 1; </a:t>
            </a:r>
            <a:r>
              <a:rPr lang="en-US" altLang="ko-KR" err="1" smtClean="0"/>
              <a:t>i</a:t>
            </a:r>
            <a:r>
              <a:rPr lang="en-US" altLang="ko-KR" smtClean="0"/>
              <a:t> &lt; </a:t>
            </a:r>
            <a:r>
              <a:rPr lang="en-US" altLang="ko-KR" err="1" smtClean="0"/>
              <a:t>argc</a:t>
            </a:r>
            <a:r>
              <a:rPr lang="en-US" altLang="ko-KR" smtClean="0"/>
              <a:t>; </a:t>
            </a:r>
            <a:r>
              <a:rPr lang="en-US" altLang="ko-KR" err="1" smtClean="0"/>
              <a:t>i</a:t>
            </a:r>
            <a:r>
              <a:rPr lang="en-US" altLang="ko-KR" smtClean="0"/>
              <a:t>++) {</a:t>
            </a:r>
          </a:p>
          <a:p>
            <a:pPr latinLnBrk="0"/>
            <a:r>
              <a:rPr lang="en-US" altLang="ko-KR" smtClean="0"/>
              <a:t>        char </a:t>
            </a:r>
            <a:r>
              <a:rPr lang="en-US" altLang="ko-KR" err="1" smtClean="0"/>
              <a:t>psz</a:t>
            </a:r>
            <a:r>
              <a:rPr lang="en-US" altLang="ko-KR" smtClean="0"/>
              <a:t>[10000];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 err="1" smtClean="0"/>
              <a:t>strlcpy</a:t>
            </a:r>
            <a:r>
              <a:rPr lang="en-US" altLang="ko-KR" smtClean="0"/>
              <a:t>(</a:t>
            </a:r>
            <a:r>
              <a:rPr lang="en-US" altLang="ko-KR" err="1" smtClean="0"/>
              <a:t>psz</a:t>
            </a:r>
            <a:r>
              <a:rPr lang="en-US" altLang="ko-KR" smtClean="0"/>
              <a:t>, </a:t>
            </a:r>
            <a:r>
              <a:rPr lang="en-US" altLang="ko-KR" err="1" smtClean="0"/>
              <a:t>argv</a:t>
            </a:r>
            <a:r>
              <a:rPr lang="en-US" altLang="ko-KR" smtClean="0"/>
              <a:t>[</a:t>
            </a:r>
            <a:r>
              <a:rPr lang="en-US" altLang="ko-KR" err="1" smtClean="0"/>
              <a:t>i</a:t>
            </a:r>
            <a:r>
              <a:rPr lang="en-US" altLang="ko-KR" smtClean="0"/>
              <a:t>], </a:t>
            </a:r>
            <a:r>
              <a:rPr lang="en-US" altLang="ko-KR" err="1" smtClean="0"/>
              <a:t>sizeof</a:t>
            </a:r>
            <a:r>
              <a:rPr lang="en-US" altLang="ko-KR" smtClean="0"/>
              <a:t>(</a:t>
            </a:r>
            <a:r>
              <a:rPr lang="en-US" altLang="ko-KR" err="1" smtClean="0"/>
              <a:t>psz</a:t>
            </a:r>
            <a:r>
              <a:rPr lang="en-US" altLang="ko-KR" smtClean="0"/>
              <a:t>));</a:t>
            </a:r>
          </a:p>
          <a:p>
            <a:pPr latinLnBrk="0"/>
            <a:r>
              <a:rPr lang="en-US" altLang="ko-KR" smtClean="0"/>
              <a:t>        char* </a:t>
            </a:r>
            <a:r>
              <a:rPr lang="en-US" altLang="ko-KR" err="1" smtClean="0"/>
              <a:t>pszValue</a:t>
            </a:r>
            <a:r>
              <a:rPr lang="en-US" altLang="ko-KR" smtClean="0"/>
              <a:t> = (char*)"";</a:t>
            </a:r>
          </a:p>
          <a:p>
            <a:pPr latinLnBrk="0"/>
            <a:r>
              <a:rPr lang="en-US" altLang="ko-KR" smtClean="0"/>
              <a:t>        if (</a:t>
            </a:r>
            <a:r>
              <a:rPr lang="en-US" altLang="ko-KR" err="1" smtClean="0"/>
              <a:t>strchr</a:t>
            </a:r>
            <a:r>
              <a:rPr lang="en-US" altLang="ko-KR" smtClean="0"/>
              <a:t>(</a:t>
            </a:r>
            <a:r>
              <a:rPr lang="en-US" altLang="ko-KR" err="1" smtClean="0"/>
              <a:t>psz</a:t>
            </a:r>
            <a:r>
              <a:rPr lang="en-US" altLang="ko-KR" smtClean="0"/>
              <a:t>, '=')) {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 err="1" smtClean="0"/>
              <a:t>pszValue</a:t>
            </a:r>
            <a:r>
              <a:rPr lang="en-US" altLang="ko-KR" smtClean="0"/>
              <a:t> = </a:t>
            </a:r>
            <a:r>
              <a:rPr lang="en-US" altLang="ko-KR" err="1" smtClean="0"/>
              <a:t>strchr</a:t>
            </a:r>
            <a:r>
              <a:rPr lang="en-US" altLang="ko-KR" smtClean="0"/>
              <a:t>(</a:t>
            </a:r>
            <a:r>
              <a:rPr lang="en-US" altLang="ko-KR" err="1" smtClean="0"/>
              <a:t>psz</a:t>
            </a:r>
            <a:r>
              <a:rPr lang="en-US" altLang="ko-KR" smtClean="0"/>
              <a:t>, '=');</a:t>
            </a:r>
          </a:p>
          <a:p>
            <a:pPr latinLnBrk="0"/>
            <a:r>
              <a:rPr lang="en-US" altLang="ko-KR" smtClean="0"/>
              <a:t>            *</a:t>
            </a:r>
            <a:r>
              <a:rPr lang="en-US" altLang="ko-KR" err="1" smtClean="0"/>
              <a:t>pszValue</a:t>
            </a:r>
            <a:r>
              <a:rPr lang="en-US" altLang="ko-KR" smtClean="0"/>
              <a:t>++ = '\0';</a:t>
            </a:r>
          </a:p>
          <a:p>
            <a:pPr latinLnBrk="0"/>
            <a:r>
              <a:rPr lang="en-US" altLang="ko-KR" smtClean="0"/>
              <a:t>        }</a:t>
            </a:r>
          </a:p>
          <a:p>
            <a:pPr latinLnBrk="0"/>
            <a:r>
              <a:rPr lang="en-US" altLang="ko-KR" smtClean="0"/>
              <a:t>        #</a:t>
            </a:r>
            <a:r>
              <a:rPr lang="en-US" altLang="ko-KR" err="1" smtClean="0"/>
              <a:t>ifdef</a:t>
            </a:r>
            <a:r>
              <a:rPr lang="en-US" altLang="ko-KR" smtClean="0"/>
              <a:t> __WXMSW__</a:t>
            </a:r>
          </a:p>
          <a:p>
            <a:pPr latinLnBrk="0"/>
            <a:r>
              <a:rPr lang="en-US" altLang="ko-KR" smtClean="0"/>
              <a:t>        _</a:t>
            </a:r>
            <a:r>
              <a:rPr lang="en-US" altLang="ko-KR" err="1" smtClean="0"/>
              <a:t>strlwr</a:t>
            </a:r>
            <a:r>
              <a:rPr lang="en-US" altLang="ko-KR" smtClean="0"/>
              <a:t>(</a:t>
            </a:r>
            <a:r>
              <a:rPr lang="en-US" altLang="ko-KR" err="1" smtClean="0"/>
              <a:t>psz</a:t>
            </a:r>
            <a:r>
              <a:rPr lang="en-US" altLang="ko-KR" smtClean="0"/>
              <a:t>);</a:t>
            </a:r>
          </a:p>
          <a:p>
            <a:pPr latinLnBrk="0"/>
            <a:r>
              <a:rPr lang="en-US" altLang="ko-KR" smtClean="0"/>
              <a:t>        if (</a:t>
            </a:r>
            <a:r>
              <a:rPr lang="en-US" altLang="ko-KR" err="1" smtClean="0"/>
              <a:t>psz</a:t>
            </a:r>
            <a:r>
              <a:rPr lang="en-US" altLang="ko-KR" smtClean="0"/>
              <a:t>[0] == '/')</a:t>
            </a:r>
          </a:p>
          <a:p>
            <a:pPr latinLnBrk="0"/>
            <a:r>
              <a:rPr lang="en-US" altLang="ko-KR" smtClean="0"/>
              <a:t>            </a:t>
            </a:r>
            <a:r>
              <a:rPr lang="en-US" altLang="ko-KR" err="1" smtClean="0"/>
              <a:t>psz</a:t>
            </a:r>
            <a:r>
              <a:rPr lang="en-US" altLang="ko-KR" smtClean="0"/>
              <a:t>[0] = '-';</a:t>
            </a:r>
          </a:p>
          <a:p>
            <a:pPr latinLnBrk="0"/>
            <a:r>
              <a:rPr lang="en-US" altLang="ko-KR" smtClean="0"/>
              <a:t>        #</a:t>
            </a:r>
            <a:r>
              <a:rPr lang="en-US" altLang="ko-KR" err="1" smtClean="0"/>
              <a:t>endif</a:t>
            </a:r>
            <a:endParaRPr lang="en-US" altLang="ko-KR" smtClean="0"/>
          </a:p>
          <a:p>
            <a:pPr latinLnBrk="0"/>
            <a:r>
              <a:rPr lang="en-US" altLang="ko-KR" smtClean="0"/>
              <a:t>        if (</a:t>
            </a:r>
            <a:r>
              <a:rPr lang="en-US" altLang="ko-KR" err="1" smtClean="0"/>
              <a:t>psz</a:t>
            </a:r>
            <a:r>
              <a:rPr lang="en-US" altLang="ko-KR" smtClean="0"/>
              <a:t>[0] != '-')</a:t>
            </a:r>
          </a:p>
          <a:p>
            <a:pPr latinLnBrk="0"/>
            <a:r>
              <a:rPr lang="en-US" altLang="ko-KR" smtClean="0"/>
              <a:t>            break;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 err="1" smtClean="0"/>
              <a:t>mapArgs</a:t>
            </a:r>
            <a:r>
              <a:rPr lang="en-US" altLang="ko-KR" smtClean="0"/>
              <a:t>[</a:t>
            </a:r>
            <a:r>
              <a:rPr lang="en-US" altLang="ko-KR" err="1" smtClean="0"/>
              <a:t>psz</a:t>
            </a:r>
            <a:r>
              <a:rPr lang="en-US" altLang="ko-KR" smtClean="0"/>
              <a:t>] = </a:t>
            </a:r>
            <a:r>
              <a:rPr lang="en-US" altLang="ko-KR" err="1" smtClean="0"/>
              <a:t>pszValue</a:t>
            </a:r>
            <a:r>
              <a:rPr lang="en-US" altLang="ko-KR" smtClean="0"/>
              <a:t>;</a:t>
            </a:r>
          </a:p>
          <a:p>
            <a:pPr latinLnBrk="0"/>
            <a:r>
              <a:rPr lang="en-US" altLang="ko-KR" smtClean="0"/>
              <a:t>        </a:t>
            </a:r>
            <a:r>
              <a:rPr lang="en-US" altLang="ko-KR" err="1" smtClean="0"/>
              <a:t>mapMultiArgs</a:t>
            </a:r>
            <a:r>
              <a:rPr lang="en-US" altLang="ko-KR" smtClean="0"/>
              <a:t>[</a:t>
            </a:r>
            <a:r>
              <a:rPr lang="en-US" altLang="ko-KR" err="1" smtClean="0"/>
              <a:t>psz</a:t>
            </a:r>
            <a:r>
              <a:rPr lang="en-US" altLang="ko-KR" smtClean="0"/>
              <a:t>].</a:t>
            </a:r>
            <a:r>
              <a:rPr lang="en-US" altLang="ko-KR" err="1" smtClean="0"/>
              <a:t>push_back</a:t>
            </a:r>
            <a:r>
              <a:rPr lang="en-US" altLang="ko-KR" smtClean="0"/>
              <a:t>(</a:t>
            </a:r>
            <a:r>
              <a:rPr lang="en-US" altLang="ko-KR" err="1" smtClean="0"/>
              <a:t>pszValue</a:t>
            </a:r>
            <a:r>
              <a:rPr lang="en-US" altLang="ko-KR" smtClean="0"/>
              <a:t>);</a:t>
            </a:r>
          </a:p>
          <a:p>
            <a:pPr latinLnBrk="0"/>
            <a:r>
              <a:rPr lang="en-US" altLang="ko-KR" smtClean="0"/>
              <a:t>    }</a:t>
            </a:r>
          </a:p>
          <a:p>
            <a:pPr latinLnBrk="0"/>
            <a:r>
              <a:rPr lang="en-US" altLang="ko-KR" smtClean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65326" y="923329"/>
            <a:ext cx="3411419" cy="1477328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b="1" smtClean="0">
                <a:solidFill>
                  <a:schemeClr val="tx1"/>
                </a:solidFill>
              </a:rPr>
              <a:t>3.4.1.1. </a:t>
            </a:r>
            <a:r>
              <a:rPr lang="en-US" altLang="ko-KR" b="1" smtClean="0">
                <a:solidFill>
                  <a:schemeClr val="tx1"/>
                </a:solidFill>
              </a:rPr>
              <a:t>Util.cpp: at line 8</a:t>
            </a:r>
            <a:endParaRPr lang="en-US" altLang="ko-KR">
              <a:solidFill>
                <a:schemeClr val="tx1"/>
              </a:solidFill>
            </a:endParaRPr>
          </a:p>
          <a:p>
            <a:pPr latinLnBrk="0"/>
            <a:r>
              <a:rPr lang="en-US" altLang="ko-KR" smtClean="0">
                <a:solidFill>
                  <a:srgbClr val="FFC000"/>
                </a:solidFill>
              </a:rPr>
              <a:t>map&lt;string, string&gt; </a:t>
            </a:r>
          </a:p>
          <a:p>
            <a:pPr latinLnBrk="0"/>
            <a:r>
              <a:rPr lang="en-US" altLang="ko-KR">
                <a:solidFill>
                  <a:srgbClr val="FFC000"/>
                </a:solidFill>
              </a:rPr>
              <a:t> </a:t>
            </a:r>
            <a:r>
              <a:rPr lang="en-US" altLang="ko-KR" smtClean="0">
                <a:solidFill>
                  <a:srgbClr val="FFC000"/>
                </a:solidFill>
              </a:rPr>
              <a:t>   </a:t>
            </a:r>
            <a:r>
              <a:rPr lang="en-US" altLang="ko-KR" err="1" smtClean="0">
                <a:solidFill>
                  <a:srgbClr val="FFC000"/>
                </a:solidFill>
              </a:rPr>
              <a:t>mapArgs</a:t>
            </a:r>
            <a:r>
              <a:rPr lang="en-US" altLang="ko-KR" smtClean="0">
                <a:solidFill>
                  <a:srgbClr val="FFC000"/>
                </a:solidFill>
              </a:rPr>
              <a:t>;</a:t>
            </a:r>
          </a:p>
          <a:p>
            <a:pPr latinLnBrk="0"/>
            <a:r>
              <a:rPr lang="en-US" altLang="ko-KR" smtClean="0">
                <a:solidFill>
                  <a:srgbClr val="FFC000"/>
                </a:solidFill>
              </a:rPr>
              <a:t>map&lt;string, vector&lt;string&gt;&gt;</a:t>
            </a:r>
            <a:br>
              <a:rPr lang="en-US" altLang="ko-KR" smtClean="0">
                <a:solidFill>
                  <a:srgbClr val="FFC000"/>
                </a:solidFill>
              </a:rPr>
            </a:br>
            <a:r>
              <a:rPr lang="en-US" altLang="ko-KR" smtClean="0">
                <a:solidFill>
                  <a:srgbClr val="FFC000"/>
                </a:solidFill>
              </a:rPr>
              <a:t>    </a:t>
            </a:r>
            <a:r>
              <a:rPr lang="en-US" altLang="ko-KR" err="1" smtClean="0">
                <a:solidFill>
                  <a:srgbClr val="FFC000"/>
                </a:solidFill>
              </a:rPr>
              <a:t>mapMultiArgs</a:t>
            </a:r>
            <a:r>
              <a:rPr lang="en-US" altLang="ko-KR" smtClean="0">
                <a:solidFill>
                  <a:srgbClr val="FFC000"/>
                </a:solidFill>
              </a:rPr>
              <a:t>;</a:t>
            </a:r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5543550"/>
            <a:ext cx="5972175" cy="13144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atinLnBrk="0"/>
            <a:r>
              <a:rPr lang="en-US" altLang="ko-KR" err="1" smtClean="0"/>
              <a:t>system_complete</a:t>
            </a:r>
            <a:r>
              <a:rPr lang="en-US" altLang="ko-KR" smtClean="0"/>
              <a:t>(</a:t>
            </a:r>
            <a:r>
              <a:rPr lang="en-US" altLang="ko-KR" err="1" smtClean="0"/>
              <a:t>src</a:t>
            </a:r>
            <a:r>
              <a:rPr lang="en-US" altLang="ko-KR" smtClean="0"/>
              <a:t>)	: </a:t>
            </a:r>
            <a:r>
              <a:rPr lang="ko-KR" altLang="en-US" smtClean="0"/>
              <a:t>현재 경로를 </a:t>
            </a:r>
            <a:r>
              <a:rPr lang="en-US" altLang="ko-KR" smtClean="0"/>
              <a:t>root</a:t>
            </a:r>
            <a:r>
              <a:rPr lang="ko-KR" altLang="en-US" smtClean="0"/>
              <a:t>로 하여 </a:t>
            </a:r>
            <a:r>
              <a:rPr lang="en-US" altLang="ko-KR" err="1" smtClean="0"/>
              <a:t>src</a:t>
            </a:r>
            <a:r>
              <a:rPr lang="ko-KR" altLang="en-US" smtClean="0"/>
              <a:t>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		</a:t>
            </a:r>
            <a:r>
              <a:rPr lang="ko-KR" altLang="en-US" smtClean="0"/>
              <a:t>포함하는 절대 경로를 반환함</a:t>
            </a:r>
            <a:endParaRPr lang="en-US" altLang="ko-KR" smtClean="0"/>
          </a:p>
          <a:p>
            <a:pPr latinLnBrk="0"/>
            <a:endParaRPr lang="en-US" altLang="ko-KR"/>
          </a:p>
          <a:p>
            <a:pPr latinLnBrk="0"/>
            <a:r>
              <a:rPr lang="en-US" altLang="ko-KR" err="1" smtClean="0"/>
              <a:t>c_str</a:t>
            </a:r>
            <a:r>
              <a:rPr lang="en-US" altLang="ko-KR" smtClean="0"/>
              <a:t>()		: </a:t>
            </a:r>
            <a:r>
              <a:rPr lang="ko-KR" altLang="en-US" smtClean="0"/>
              <a:t>해당 </a:t>
            </a:r>
            <a:r>
              <a:rPr lang="en-US" altLang="ko-KR" smtClean="0"/>
              <a:t>string</a:t>
            </a:r>
            <a:r>
              <a:rPr lang="ko-KR" altLang="en-US" smtClean="0"/>
              <a:t>의 </a:t>
            </a:r>
            <a:r>
              <a:rPr lang="ko-KR" altLang="en-US" err="1" smtClean="0"/>
              <a:t>주소값을</a:t>
            </a:r>
            <a:r>
              <a:rPr lang="ko-KR" altLang="en-US" smtClean="0"/>
              <a:t> 반환</a:t>
            </a:r>
            <a:endParaRPr lang="en-US" altLang="ko-KR" smtClean="0"/>
          </a:p>
        </p:txBody>
      </p:sp>
      <p:sp>
        <p:nvSpPr>
          <p:cNvPr id="14" name="직사각형 13"/>
          <p:cNvSpPr/>
          <p:nvPr/>
        </p:nvSpPr>
        <p:spPr>
          <a:xfrm>
            <a:off x="1412905" y="4222278"/>
            <a:ext cx="4337263" cy="646331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b="1" smtClean="0">
                <a:solidFill>
                  <a:schemeClr val="tx1"/>
                </a:solidFill>
              </a:rPr>
              <a:t>3.4.2. Util.cpp</a:t>
            </a:r>
            <a:r>
              <a:rPr lang="en-US" altLang="ko-KR" b="1" smtClean="0">
                <a:solidFill>
                  <a:schemeClr val="tx1"/>
                </a:solidFill>
              </a:rPr>
              <a:t>: at line 13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err="1" smtClean="0">
                <a:solidFill>
                  <a:srgbClr val="00B050"/>
                </a:solidFill>
              </a:rPr>
              <a:t>char</a:t>
            </a:r>
            <a:r>
              <a:rPr lang="ko-KR" altLang="en-US" smtClean="0">
                <a:solidFill>
                  <a:srgbClr val="00B050"/>
                </a:solidFill>
              </a:rPr>
              <a:t> </a:t>
            </a:r>
            <a:r>
              <a:rPr lang="ko-KR" altLang="en-US" err="1" smtClean="0">
                <a:solidFill>
                  <a:srgbClr val="00B050"/>
                </a:solidFill>
              </a:rPr>
              <a:t>pszSetDataDir</a:t>
            </a:r>
            <a:r>
              <a:rPr lang="ko-KR" altLang="en-US" smtClean="0">
                <a:solidFill>
                  <a:srgbClr val="00B050"/>
                </a:solidFill>
              </a:rPr>
              <a:t>[MAX_PATH] = "";</a:t>
            </a:r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051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smtClean="0"/>
              <a:t>3.5. </a:t>
            </a:r>
            <a:r>
              <a:rPr lang="en-US" altLang="ko-KR" b="1" smtClean="0"/>
              <a:t>Init.cpp(Cont’d</a:t>
            </a:r>
            <a:r>
              <a:rPr lang="en-US" altLang="ko-KR" b="1" smtClean="0"/>
              <a:t>): at line 142</a:t>
            </a:r>
            <a:endParaRPr lang="en-US" altLang="ko-KR" smtClean="0"/>
          </a:p>
          <a:p>
            <a:pPr latinLnBrk="0"/>
            <a:r>
              <a:rPr lang="en-US" altLang="ko-KR" smtClean="0"/>
              <a:t>	...</a:t>
            </a:r>
            <a:endParaRPr lang="en-US" altLang="ko-KR" smtClean="0"/>
          </a:p>
          <a:p>
            <a:pPr latinLnBrk="0"/>
            <a:r>
              <a:rPr lang="en-US" altLang="ko-KR" smtClean="0">
                <a:solidFill>
                  <a:srgbClr val="C00000"/>
                </a:solidFill>
              </a:rPr>
              <a:t>	ReadConfigFile</a:t>
            </a:r>
            <a:r>
              <a:rPr lang="en-US" altLang="ko-KR" smtClean="0"/>
              <a:t>(mapArgs</a:t>
            </a:r>
            <a:r>
              <a:rPr lang="en-US" altLang="ko-KR" smtClean="0"/>
              <a:t>, </a:t>
            </a:r>
            <a:r>
              <a:rPr lang="en-US" altLang="ko-KR" err="1" smtClean="0"/>
              <a:t>mapMultiArgs</a:t>
            </a:r>
            <a:r>
              <a:rPr lang="en-US" altLang="ko-KR" smtClean="0"/>
              <a:t>); </a:t>
            </a:r>
            <a:br>
              <a:rPr lang="en-US" altLang="ko-KR" smtClean="0"/>
            </a:br>
            <a:r>
              <a:rPr lang="en-US" altLang="ko-KR" smtClean="0"/>
              <a:t>	// </a:t>
            </a:r>
            <a:r>
              <a:rPr lang="en-US" altLang="ko-KR" smtClean="0"/>
              <a:t>Must be done after processing </a:t>
            </a:r>
            <a:r>
              <a:rPr lang="en-US" altLang="ko-KR" err="1" smtClean="0"/>
              <a:t>datadir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...</a:t>
            </a:r>
            <a:endParaRPr lang="ko-KR" altLang="en-US" smtClean="0"/>
          </a:p>
        </p:txBody>
      </p:sp>
      <p:sp>
        <p:nvSpPr>
          <p:cNvPr id="7" name="직사각형 6"/>
          <p:cNvSpPr/>
          <p:nvPr/>
        </p:nvSpPr>
        <p:spPr>
          <a:xfrm>
            <a:off x="1429848" y="1107830"/>
            <a:ext cx="10641990" cy="56323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smtClean="0"/>
              <a:t>3.5.1. Util.cpp(Cont’d): </a:t>
            </a:r>
            <a:r>
              <a:rPr lang="en-US" altLang="ko-KR" b="1" smtClean="0"/>
              <a:t>at line 727</a:t>
            </a:r>
            <a:endParaRPr lang="en-US" altLang="ko-KR"/>
          </a:p>
          <a:p>
            <a:r>
              <a:rPr lang="en-US" altLang="ko-KR" smtClean="0">
                <a:solidFill>
                  <a:srgbClr val="C00000"/>
                </a:solidFill>
              </a:rPr>
              <a:t>void </a:t>
            </a:r>
            <a:r>
              <a:rPr lang="en-US" altLang="ko-KR" err="1" smtClean="0">
                <a:solidFill>
                  <a:srgbClr val="C00000"/>
                </a:solidFill>
              </a:rPr>
              <a:t>ReadConfigFile</a:t>
            </a:r>
            <a:r>
              <a:rPr lang="en-US" altLang="ko-KR" smtClean="0">
                <a:solidFill>
                  <a:srgbClr val="C00000"/>
                </a:solidFill>
              </a:rPr>
              <a:t>(map&lt;string, string&gt; &amp;</a:t>
            </a:r>
            <a:r>
              <a:rPr lang="en-US" altLang="ko-KR" err="1" smtClean="0">
                <a:solidFill>
                  <a:srgbClr val="C00000"/>
                </a:solidFill>
              </a:rPr>
              <a:t>mapSettingsRet</a:t>
            </a:r>
            <a:r>
              <a:rPr lang="en-US" altLang="ko-KR" smtClean="0">
                <a:solidFill>
                  <a:srgbClr val="C00000"/>
                </a:solidFill>
              </a:rPr>
              <a:t>,</a:t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en-US" altLang="ko-KR" smtClean="0">
                <a:solidFill>
                  <a:srgbClr val="C00000"/>
                </a:solidFill>
              </a:rPr>
              <a:t>        map&lt;string</a:t>
            </a:r>
            <a:r>
              <a:rPr lang="en-US" altLang="ko-KR" smtClean="0">
                <a:solidFill>
                  <a:srgbClr val="C00000"/>
                </a:solidFill>
              </a:rPr>
              <a:t>, vector&lt;string&gt; &gt; &amp;</a:t>
            </a:r>
            <a:r>
              <a:rPr lang="en-US" altLang="ko-KR" err="1" smtClean="0">
                <a:solidFill>
                  <a:srgbClr val="C00000"/>
                </a:solidFill>
              </a:rPr>
              <a:t>mapMultiSettingsRet</a:t>
            </a:r>
            <a:r>
              <a:rPr lang="en-US" altLang="ko-KR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namespace fs = boost::</a:t>
            </a:r>
            <a:r>
              <a:rPr lang="en-US" altLang="ko-KR" err="1" smtClean="0"/>
              <a:t>filesystem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    namespace pod = boost::</a:t>
            </a:r>
            <a:r>
              <a:rPr lang="en-US" altLang="ko-KR" err="1" smtClean="0"/>
              <a:t>program_options</a:t>
            </a:r>
            <a:r>
              <a:rPr lang="en-US" altLang="ko-KR" smtClean="0"/>
              <a:t>::detail;</a:t>
            </a:r>
          </a:p>
          <a:p>
            <a:endParaRPr lang="en-US" altLang="ko-KR" smtClean="0"/>
          </a:p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    fs::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ifstream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streamConfig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err="1" smtClean="0">
                <a:solidFill>
                  <a:schemeClr val="accent1">
                    <a:lumMod val="75000"/>
                  </a:schemeClr>
                </a:solidFill>
              </a:rPr>
              <a:t>GetConfigFile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r>
              <a:rPr lang="en-US" altLang="ko-KR" smtClean="0"/>
              <a:t>    if (!</a:t>
            </a:r>
            <a:r>
              <a:rPr lang="en-US" altLang="ko-KR" err="1" smtClean="0"/>
              <a:t>streamConfig.good</a:t>
            </a:r>
            <a:r>
              <a:rPr lang="en-US" altLang="ko-KR" smtClean="0"/>
              <a:t>())</a:t>
            </a:r>
          </a:p>
          <a:p>
            <a:r>
              <a:rPr lang="en-US" altLang="ko-KR" smtClean="0"/>
              <a:t>        return</a:t>
            </a:r>
            <a:r>
              <a:rPr lang="en-US" altLang="ko-KR" smtClean="0"/>
              <a:t>;</a:t>
            </a:r>
            <a:endParaRPr lang="en-US" altLang="ko-KR" smtClean="0"/>
          </a:p>
          <a:p>
            <a:r>
              <a:rPr lang="en-US" altLang="ko-KR" smtClean="0"/>
              <a:t>    set&lt;string&gt; </a:t>
            </a:r>
            <a:r>
              <a:rPr lang="en-US" altLang="ko-KR" err="1" smtClean="0"/>
              <a:t>setOptions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    </a:t>
            </a:r>
            <a:r>
              <a:rPr lang="en-US" altLang="ko-KR" err="1" smtClean="0"/>
              <a:t>setOptions.insert</a:t>
            </a:r>
            <a:r>
              <a:rPr lang="en-US" altLang="ko-KR" smtClean="0"/>
              <a:t>("*");</a:t>
            </a:r>
            <a:endParaRPr lang="en-US" altLang="ko-KR" smtClean="0"/>
          </a:p>
          <a:p>
            <a:r>
              <a:rPr lang="en-US" altLang="ko-KR" smtClean="0"/>
              <a:t>    for (pod::</a:t>
            </a:r>
            <a:r>
              <a:rPr lang="en-US" altLang="ko-KR" err="1" smtClean="0"/>
              <a:t>config_file_iterator</a:t>
            </a:r>
            <a:r>
              <a:rPr lang="en-US" altLang="ko-KR" smtClean="0"/>
              <a:t> it(</a:t>
            </a:r>
            <a:r>
              <a:rPr lang="en-US" altLang="ko-KR" err="1" smtClean="0"/>
              <a:t>streamConfig</a:t>
            </a:r>
            <a:r>
              <a:rPr lang="en-US" altLang="ko-KR" smtClean="0"/>
              <a:t>, </a:t>
            </a:r>
            <a:r>
              <a:rPr lang="en-US" altLang="ko-KR" err="1" smtClean="0"/>
              <a:t>setOptions</a:t>
            </a:r>
            <a:r>
              <a:rPr lang="en-US" altLang="ko-KR" smtClean="0"/>
              <a:t>), </a:t>
            </a:r>
            <a:r>
              <a:rPr lang="en-US" altLang="ko-KR" smtClean="0"/>
              <a:t>end</a:t>
            </a:r>
            <a:r>
              <a:rPr lang="en-US" altLang="ko-KR" smtClean="0"/>
              <a:t>; </a:t>
            </a:r>
            <a:r>
              <a:rPr lang="en-US" altLang="ko-KR"/>
              <a:t> </a:t>
            </a:r>
            <a:r>
              <a:rPr lang="en-US" altLang="ko-KR" smtClean="0"/>
              <a:t>it </a:t>
            </a:r>
            <a:r>
              <a:rPr lang="en-US" altLang="ko-KR" smtClean="0"/>
              <a:t>!= end; ++it</a:t>
            </a:r>
            <a:r>
              <a:rPr lang="en-US" altLang="ko-KR" smtClean="0"/>
              <a:t>) {</a:t>
            </a:r>
            <a:endParaRPr lang="en-US" altLang="ko-KR" smtClean="0"/>
          </a:p>
          <a:p>
            <a:r>
              <a:rPr lang="en-US" altLang="ko-KR" smtClean="0"/>
              <a:t>        // Don't overwrite existing settings so command line settings override </a:t>
            </a:r>
            <a:r>
              <a:rPr lang="en-US" altLang="ko-KR" err="1" smtClean="0"/>
              <a:t>bitcoin.conf</a:t>
            </a:r>
            <a:endParaRPr lang="en-US" altLang="ko-KR" smtClean="0"/>
          </a:p>
          <a:p>
            <a:r>
              <a:rPr lang="en-US" altLang="ko-KR" smtClean="0"/>
              <a:t>        string </a:t>
            </a:r>
            <a:r>
              <a:rPr lang="en-US" altLang="ko-KR" err="1" smtClean="0"/>
              <a:t>strKey</a:t>
            </a:r>
            <a:r>
              <a:rPr lang="en-US" altLang="ko-KR" smtClean="0"/>
              <a:t> = string("-") + it-&gt;</a:t>
            </a:r>
            <a:r>
              <a:rPr lang="en-US" altLang="ko-KR" err="1" smtClean="0"/>
              <a:t>string_key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        if (</a:t>
            </a:r>
            <a:r>
              <a:rPr lang="en-US" altLang="ko-KR" err="1" smtClean="0"/>
              <a:t>mapSettingsRet.count</a:t>
            </a:r>
            <a:r>
              <a:rPr lang="en-US" altLang="ko-KR" smtClean="0"/>
              <a:t>(</a:t>
            </a:r>
            <a:r>
              <a:rPr lang="en-US" altLang="ko-KR" err="1" smtClean="0"/>
              <a:t>strKey</a:t>
            </a:r>
            <a:r>
              <a:rPr lang="en-US" altLang="ko-KR" smtClean="0"/>
              <a:t>) == 0)</a:t>
            </a:r>
          </a:p>
          <a:p>
            <a:r>
              <a:rPr lang="en-US" altLang="ko-KR" smtClean="0"/>
              <a:t>            </a:t>
            </a:r>
            <a:r>
              <a:rPr lang="en-US" altLang="ko-KR" err="1" smtClean="0"/>
              <a:t>mapSettingsRet</a:t>
            </a:r>
            <a:r>
              <a:rPr lang="en-US" altLang="ko-KR" smtClean="0"/>
              <a:t>[</a:t>
            </a:r>
            <a:r>
              <a:rPr lang="en-US" altLang="ko-KR" err="1" smtClean="0"/>
              <a:t>strKey</a:t>
            </a:r>
            <a:r>
              <a:rPr lang="en-US" altLang="ko-KR" smtClean="0"/>
              <a:t>] = it-&gt;value[0];</a:t>
            </a:r>
          </a:p>
          <a:p>
            <a:r>
              <a:rPr lang="en-US" altLang="ko-KR" smtClean="0"/>
              <a:t>        </a:t>
            </a:r>
            <a:r>
              <a:rPr lang="en-US" altLang="ko-KR" err="1" smtClean="0"/>
              <a:t>mapMultiSettingsRet</a:t>
            </a:r>
            <a:r>
              <a:rPr lang="en-US" altLang="ko-KR" smtClean="0"/>
              <a:t>[</a:t>
            </a:r>
            <a:r>
              <a:rPr lang="en-US" altLang="ko-KR" err="1" smtClean="0"/>
              <a:t>strKey</a:t>
            </a:r>
            <a:r>
              <a:rPr lang="en-US" altLang="ko-KR" smtClean="0"/>
              <a:t>].</a:t>
            </a:r>
            <a:r>
              <a:rPr lang="en-US" altLang="ko-KR" err="1" smtClean="0"/>
              <a:t>push_back</a:t>
            </a:r>
            <a:r>
              <a:rPr lang="en-US" altLang="ko-KR" smtClean="0"/>
              <a:t>(it-&gt;value[0]);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74282" y="3377242"/>
            <a:ext cx="5434014" cy="6084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atinLnBrk="0"/>
            <a:r>
              <a:rPr lang="en-US" altLang="ko-KR" err="1" smtClean="0"/>
              <a:t>ifstream</a:t>
            </a:r>
            <a:r>
              <a:rPr lang="en-US" altLang="ko-KR" smtClean="0"/>
              <a:t> </a:t>
            </a:r>
            <a:r>
              <a:rPr lang="ko-KR" altLang="en-US" err="1" smtClean="0"/>
              <a:t>객체명</a:t>
            </a:r>
            <a:r>
              <a:rPr lang="en-US" altLang="ko-KR" smtClean="0"/>
              <a:t>("</a:t>
            </a:r>
            <a:r>
              <a:rPr lang="ko-KR" altLang="en-US" smtClean="0"/>
              <a:t>파일명</a:t>
            </a:r>
            <a:r>
              <a:rPr lang="en-US" altLang="ko-KR" smtClean="0"/>
              <a:t>"); : </a:t>
            </a:r>
            <a:r>
              <a:rPr lang="ko-KR" altLang="en-US" smtClean="0"/>
              <a:t>파일읽기</a:t>
            </a:r>
            <a:endParaRPr lang="en-US" altLang="ko-KR" smtClean="0"/>
          </a:p>
          <a:p>
            <a:pPr latinLnBrk="0"/>
            <a:r>
              <a:rPr lang="en-US" altLang="ko-KR" sz="1600" smtClean="0"/>
              <a:t>- </a:t>
            </a:r>
            <a:r>
              <a:rPr lang="en-US" altLang="ko-KR" sz="1600" smtClean="0"/>
              <a:t>GetConfigFile</a:t>
            </a:r>
            <a:r>
              <a:rPr lang="en-US" altLang="ko-KR" sz="1600" smtClean="0"/>
              <a:t>() </a:t>
            </a:r>
            <a:r>
              <a:rPr lang="ko-KR" altLang="en-US" sz="1600" smtClean="0"/>
              <a:t>결과를 </a:t>
            </a:r>
            <a:r>
              <a:rPr lang="en-US" altLang="ko-KR" sz="1600" smtClean="0"/>
              <a:t>streamConfig </a:t>
            </a:r>
            <a:r>
              <a:rPr lang="ko-KR" altLang="en-US" sz="1600" smtClean="0"/>
              <a:t>객체에 저장</a:t>
            </a:r>
            <a:endParaRPr lang="en-US" altLang="ko-KR" sz="1600" smtClean="0"/>
          </a:p>
          <a:p>
            <a:pPr latinLnBrk="0"/>
            <a:endParaRPr lang="en-US" altLang="ko-KR" smtClean="0"/>
          </a:p>
          <a:p>
            <a:pPr latinLnBrk="0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5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743700" y="0"/>
            <a:ext cx="5618284" cy="3139321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b="1" smtClean="0">
                <a:solidFill>
                  <a:schemeClr val="tx1"/>
                </a:solidFill>
              </a:rPr>
              <a:t>3.5.1.1. </a:t>
            </a:r>
            <a:r>
              <a:rPr lang="en-US" altLang="ko-KR" b="1" smtClean="0">
                <a:solidFill>
                  <a:schemeClr val="tx1"/>
                </a:solidFill>
              </a:rPr>
              <a:t>Util.cpp: at line 718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err="1" smtClean="0">
                <a:solidFill>
                  <a:srgbClr val="C00000"/>
                </a:solidFill>
              </a:rPr>
              <a:t>string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err="1" smtClean="0">
                <a:solidFill>
                  <a:srgbClr val="C00000"/>
                </a:solidFill>
              </a:rPr>
              <a:t>GetConfigFile</a:t>
            </a:r>
            <a:r>
              <a:rPr lang="ko-KR" altLang="en-US" smtClean="0">
                <a:solidFill>
                  <a:srgbClr val="C00000"/>
                </a:solidFill>
              </a:rPr>
              <a:t>()</a:t>
            </a:r>
          </a:p>
          <a:p>
            <a:r>
              <a:rPr lang="ko-KR" altLang="en-US" smtClean="0"/>
              <a:t>{</a:t>
            </a:r>
          </a:p>
          <a:p>
            <a:r>
              <a:rPr lang="ko-KR" altLang="en-US" smtClean="0"/>
              <a:t>    </a:t>
            </a:r>
            <a:r>
              <a:rPr lang="ko-KR" altLang="en-US" err="1" smtClean="0"/>
              <a:t>namespace</a:t>
            </a:r>
            <a:r>
              <a:rPr lang="ko-KR" altLang="en-US" smtClean="0"/>
              <a:t> </a:t>
            </a:r>
            <a:r>
              <a:rPr lang="ko-KR" altLang="en-US" err="1" smtClean="0"/>
              <a:t>fs</a:t>
            </a:r>
            <a:r>
              <a:rPr lang="ko-KR" altLang="en-US" smtClean="0"/>
              <a:t> = </a:t>
            </a:r>
            <a:r>
              <a:rPr lang="ko-KR" altLang="en-US" err="1" smtClean="0"/>
              <a:t>boost</a:t>
            </a:r>
            <a:r>
              <a:rPr lang="ko-KR" altLang="en-US" smtClean="0"/>
              <a:t>::</a:t>
            </a:r>
            <a:r>
              <a:rPr lang="ko-KR" altLang="en-US" err="1" smtClean="0"/>
              <a:t>filesystem</a:t>
            </a:r>
            <a:r>
              <a:rPr lang="ko-KR" altLang="en-US" smtClean="0"/>
              <a:t>;</a:t>
            </a:r>
          </a:p>
          <a:p>
            <a:r>
              <a:rPr lang="ko-KR" altLang="en-US" smtClean="0"/>
              <a:t>    </a:t>
            </a:r>
            <a:r>
              <a:rPr lang="ko-KR" altLang="en-US" err="1" smtClean="0"/>
              <a:t>fs</a:t>
            </a:r>
            <a:r>
              <a:rPr lang="ko-KR" altLang="en-US" smtClean="0"/>
              <a:t>::</a:t>
            </a:r>
            <a:r>
              <a:rPr lang="ko-KR" altLang="en-US" err="1" smtClean="0"/>
              <a:t>path</a:t>
            </a:r>
            <a:r>
              <a:rPr lang="ko-KR" altLang="en-US" smtClean="0"/>
              <a:t> </a:t>
            </a:r>
            <a:r>
              <a:rPr lang="ko-KR" altLang="en-US" err="1" smtClean="0"/>
              <a:t>pathConfig</a:t>
            </a:r>
            <a:r>
              <a:rPr lang="ko-KR" altLang="en-US" smtClean="0"/>
              <a:t>(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</a:t>
            </a:r>
            <a:r>
              <a:rPr lang="ko-KR" altLang="en-US" err="1" smtClean="0">
                <a:solidFill>
                  <a:srgbClr val="FFC000"/>
                </a:solidFill>
              </a:rPr>
              <a:t>GetArg</a:t>
            </a:r>
            <a:r>
              <a:rPr lang="ko-KR" altLang="en-US" smtClean="0"/>
              <a:t>("-</a:t>
            </a:r>
            <a:r>
              <a:rPr lang="ko-KR" altLang="en-US" err="1" smtClean="0"/>
              <a:t>conf</a:t>
            </a:r>
            <a:r>
              <a:rPr lang="ko-KR" altLang="en-US" smtClean="0"/>
              <a:t>",</a:t>
            </a:r>
            <a:r>
              <a:rPr lang="en-US" altLang="ko-KR" smtClean="0"/>
              <a:t> </a:t>
            </a:r>
            <a:r>
              <a:rPr lang="ko-KR" altLang="en-US" smtClean="0"/>
              <a:t>"</a:t>
            </a:r>
            <a:r>
              <a:rPr lang="ko-KR" altLang="en-US" err="1" smtClean="0"/>
              <a:t>bitcoin.conf</a:t>
            </a:r>
            <a:r>
              <a:rPr lang="ko-KR" altLang="en-US" smtClean="0"/>
              <a:t>"));</a:t>
            </a:r>
          </a:p>
          <a:p>
            <a:r>
              <a:rPr lang="ko-KR" altLang="en-US" smtClean="0"/>
              <a:t>    </a:t>
            </a:r>
            <a:r>
              <a:rPr lang="ko-KR" altLang="en-US" err="1" smtClean="0"/>
              <a:t>if</a:t>
            </a:r>
            <a:r>
              <a:rPr lang="ko-KR" altLang="en-US" smtClean="0"/>
              <a:t> (!</a:t>
            </a:r>
            <a:r>
              <a:rPr lang="ko-KR" altLang="en-US" err="1" smtClean="0"/>
              <a:t>pathConfig.is_complete</a:t>
            </a:r>
            <a:r>
              <a:rPr lang="ko-KR" altLang="en-US" smtClean="0"/>
              <a:t>())</a:t>
            </a:r>
          </a:p>
          <a:p>
            <a:r>
              <a:rPr lang="ko-KR" altLang="en-US" smtClean="0"/>
              <a:t>        </a:t>
            </a:r>
            <a:r>
              <a:rPr lang="ko-KR" altLang="en-US" err="1" smtClean="0"/>
              <a:t>pathConfig</a:t>
            </a:r>
            <a:r>
              <a:rPr lang="ko-KR" altLang="en-US" smtClean="0"/>
              <a:t> =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    </a:t>
            </a:r>
            <a:r>
              <a:rPr lang="ko-KR" altLang="en-US" err="1" smtClean="0"/>
              <a:t>fs</a:t>
            </a:r>
            <a:r>
              <a:rPr lang="ko-KR" altLang="en-US" smtClean="0"/>
              <a:t>::</a:t>
            </a:r>
            <a:r>
              <a:rPr lang="ko-KR" altLang="en-US" err="1" smtClean="0"/>
              <a:t>path</a:t>
            </a:r>
            <a:r>
              <a:rPr lang="ko-KR" altLang="en-US" smtClean="0"/>
              <a:t>(</a:t>
            </a:r>
            <a:r>
              <a:rPr lang="ko-KR" altLang="en-US" err="1" smtClean="0"/>
              <a:t>GetDataDir</a:t>
            </a:r>
            <a:r>
              <a:rPr lang="ko-KR" altLang="en-US" smtClean="0"/>
              <a:t>()) / </a:t>
            </a:r>
            <a:r>
              <a:rPr lang="ko-KR" altLang="en-US" err="1" smtClean="0"/>
              <a:t>pathConfig</a:t>
            </a:r>
            <a:r>
              <a:rPr lang="ko-KR" altLang="en-US" smtClean="0"/>
              <a:t>;</a:t>
            </a:r>
          </a:p>
          <a:p>
            <a:r>
              <a:rPr lang="ko-KR" altLang="en-US" smtClean="0"/>
              <a:t>    </a:t>
            </a:r>
            <a:r>
              <a:rPr lang="ko-KR" altLang="en-US" err="1" smtClean="0"/>
              <a:t>return</a:t>
            </a:r>
            <a:r>
              <a:rPr lang="ko-KR" altLang="en-US" smtClean="0"/>
              <a:t> </a:t>
            </a:r>
            <a:r>
              <a:rPr lang="ko-KR" altLang="en-US" err="1" smtClean="0"/>
              <a:t>pathConfig.string</a:t>
            </a:r>
            <a:r>
              <a:rPr lang="ko-KR" altLang="en-US" smtClean="0"/>
              <a:t>();</a:t>
            </a:r>
          </a:p>
          <a:p>
            <a:r>
              <a:rPr lang="ko-KR" altLang="en-US" smtClean="0"/>
              <a:t>}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99838" y="4336241"/>
            <a:ext cx="4106008" cy="230832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b="1" smtClean="0">
                <a:solidFill>
                  <a:schemeClr val="tx1"/>
                </a:solidFill>
              </a:rPr>
              <a:t>3.5.1.1.1. Util.h</a:t>
            </a:r>
            <a:r>
              <a:rPr lang="en-US" altLang="ko-KR" b="1" smtClean="0">
                <a:solidFill>
                  <a:schemeClr val="tx1"/>
                </a:solidFill>
              </a:rPr>
              <a:t>: at line 412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rgbClr val="FFC000"/>
                </a:solidFill>
              </a:rPr>
              <a:t>inline string </a:t>
            </a:r>
            <a:r>
              <a:rPr lang="en-US" altLang="ko-KR" err="1" smtClean="0">
                <a:solidFill>
                  <a:srgbClr val="FFC000"/>
                </a:solidFill>
              </a:rPr>
              <a:t>GetArg</a:t>
            </a:r>
            <a:r>
              <a:rPr lang="en-US" altLang="ko-KR" smtClean="0">
                <a:solidFill>
                  <a:srgbClr val="FFC000"/>
                </a:solidFill>
              </a:rPr>
              <a:t>(</a:t>
            </a:r>
            <a:r>
              <a:rPr lang="en-US" altLang="ko-KR" err="1" smtClean="0">
                <a:solidFill>
                  <a:srgbClr val="FFC000"/>
                </a:solidFill>
              </a:rPr>
              <a:t>const</a:t>
            </a:r>
            <a:r>
              <a:rPr lang="en-US" altLang="ko-KR" smtClean="0">
                <a:solidFill>
                  <a:srgbClr val="FFC000"/>
                </a:solidFill>
              </a:rPr>
              <a:t> string&amp; </a:t>
            </a:r>
            <a:r>
              <a:rPr lang="en-US" altLang="ko-KR" err="1" smtClean="0">
                <a:solidFill>
                  <a:srgbClr val="FFC000"/>
                </a:solidFill>
              </a:rPr>
              <a:t>strArg</a:t>
            </a:r>
            <a:r>
              <a:rPr lang="en-US" altLang="ko-KR" smtClean="0">
                <a:solidFill>
                  <a:srgbClr val="FFC000"/>
                </a:solidFill>
              </a:rPr>
              <a:t>, </a:t>
            </a:r>
            <a:r>
              <a:rPr lang="en-US" altLang="ko-KR" err="1" smtClean="0">
                <a:solidFill>
                  <a:srgbClr val="FFC000"/>
                </a:solidFill>
              </a:rPr>
              <a:t>const</a:t>
            </a:r>
            <a:r>
              <a:rPr lang="en-US" altLang="ko-KR" smtClean="0">
                <a:solidFill>
                  <a:srgbClr val="FFC000"/>
                </a:solidFill>
              </a:rPr>
              <a:t> string&amp; </a:t>
            </a:r>
            <a:r>
              <a:rPr lang="en-US" altLang="ko-KR" err="1" smtClean="0">
                <a:solidFill>
                  <a:srgbClr val="FFC000"/>
                </a:solidFill>
              </a:rPr>
              <a:t>strDefault</a:t>
            </a:r>
            <a:r>
              <a:rPr lang="en-US" altLang="ko-KR" smtClean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if (</a:t>
            </a:r>
            <a:r>
              <a:rPr lang="en-US" altLang="ko-KR" err="1" smtClean="0">
                <a:solidFill>
                  <a:schemeClr val="tx1"/>
                </a:solidFill>
              </a:rPr>
              <a:t>mapArgs.count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en-US" altLang="ko-KR" err="1" smtClean="0">
                <a:solidFill>
                  <a:schemeClr val="tx1"/>
                </a:solidFill>
              </a:rPr>
              <a:t>strArg</a:t>
            </a:r>
            <a:r>
              <a:rPr lang="en-US" altLang="ko-KR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  return </a:t>
            </a:r>
            <a:r>
              <a:rPr lang="en-US" altLang="ko-KR" err="1" smtClean="0">
                <a:solidFill>
                  <a:schemeClr val="tx1"/>
                </a:solidFill>
              </a:rPr>
              <a:t>mapArgs</a:t>
            </a:r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en-US" altLang="ko-KR" err="1" smtClean="0">
                <a:solidFill>
                  <a:schemeClr val="tx1"/>
                </a:solidFill>
              </a:rPr>
              <a:t>strArg</a:t>
            </a:r>
            <a:r>
              <a:rPr lang="en-US" altLang="ko-KR" smtClean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return </a:t>
            </a:r>
            <a:r>
              <a:rPr lang="en-US" altLang="ko-KR" err="1" smtClean="0">
                <a:solidFill>
                  <a:schemeClr val="tx1"/>
                </a:solidFill>
              </a:rPr>
              <a:t>strDefault</a:t>
            </a:r>
            <a:r>
              <a:rPr lang="en-US" altLang="ko-KR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0762152" cy="563231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smtClean="0"/>
              <a:t>3.5.1. Util.cpp: </a:t>
            </a:r>
            <a:r>
              <a:rPr lang="en-US" altLang="ko-KR" b="1" smtClean="0"/>
              <a:t>at line 727</a:t>
            </a:r>
            <a:endParaRPr lang="en-US" altLang="ko-KR"/>
          </a:p>
          <a:p>
            <a:r>
              <a:rPr lang="en-US" altLang="ko-KR" smtClean="0"/>
              <a:t>void </a:t>
            </a:r>
            <a:r>
              <a:rPr lang="en-US" altLang="ko-KR" err="1" smtClean="0"/>
              <a:t>ReadConfigFile</a:t>
            </a:r>
            <a:r>
              <a:rPr lang="en-US" altLang="ko-KR" smtClean="0"/>
              <a:t>(map&lt;string, string&gt; &amp;</a:t>
            </a:r>
            <a:r>
              <a:rPr lang="en-US" altLang="ko-KR" err="1" smtClean="0"/>
              <a:t>mapSettingsRet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en-US" altLang="ko-KR" smtClean="0"/>
              <a:t>        map&lt;string</a:t>
            </a:r>
            <a:r>
              <a:rPr lang="en-US" altLang="ko-KR" smtClean="0"/>
              <a:t>, </a:t>
            </a:r>
            <a:r>
              <a:rPr lang="en-US" altLang="ko-KR" smtClean="0"/>
              <a:t>vector&lt;string</a:t>
            </a:r>
            <a:r>
              <a:rPr lang="en-US" altLang="ko-KR" smtClean="0"/>
              <a:t>&gt; &gt; &amp;</a:t>
            </a:r>
            <a:r>
              <a:rPr lang="en-US" altLang="ko-KR" err="1" smtClean="0"/>
              <a:t>mapMultiSettingsRet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namespace fs = boost::</a:t>
            </a:r>
            <a:r>
              <a:rPr lang="en-US" altLang="ko-KR" err="1" smtClean="0"/>
              <a:t>filesystem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    namespace pod = boost::</a:t>
            </a:r>
            <a:r>
              <a:rPr lang="en-US" altLang="ko-KR" err="1" smtClean="0"/>
              <a:t>program_options</a:t>
            </a:r>
            <a:r>
              <a:rPr lang="en-US" altLang="ko-KR" smtClean="0"/>
              <a:t>::detail;</a:t>
            </a:r>
          </a:p>
          <a:p>
            <a:endParaRPr lang="en-US" altLang="ko-KR" smtClean="0"/>
          </a:p>
          <a:p>
            <a:r>
              <a:rPr lang="en-US" altLang="ko-KR" smtClean="0"/>
              <a:t>    fs::</a:t>
            </a:r>
            <a:r>
              <a:rPr lang="en-US" altLang="ko-KR" err="1" smtClean="0"/>
              <a:t>ifstream</a:t>
            </a:r>
            <a:r>
              <a:rPr lang="en-US" altLang="ko-KR" smtClean="0"/>
              <a:t> </a:t>
            </a:r>
            <a:r>
              <a:rPr lang="en-US" altLang="ko-KR" err="1" smtClean="0"/>
              <a:t>streamConfig</a:t>
            </a:r>
            <a:r>
              <a:rPr lang="en-US" altLang="ko-KR" smtClean="0"/>
              <a:t>(</a:t>
            </a:r>
            <a:r>
              <a:rPr lang="en-US" altLang="ko-KR" err="1" smtClean="0">
                <a:solidFill>
                  <a:srgbClr val="C00000"/>
                </a:solidFill>
              </a:rPr>
              <a:t>GetConfigFile</a:t>
            </a:r>
            <a:r>
              <a:rPr lang="en-US" altLang="ko-KR" smtClean="0">
                <a:solidFill>
                  <a:srgbClr val="C00000"/>
                </a:solidFill>
              </a:rPr>
              <a:t>()</a:t>
            </a:r>
            <a:r>
              <a:rPr lang="en-US" altLang="ko-KR" smtClean="0"/>
              <a:t>);</a:t>
            </a:r>
          </a:p>
          <a:p>
            <a:r>
              <a:rPr lang="en-US" altLang="ko-KR" smtClean="0"/>
              <a:t>    if (!</a:t>
            </a:r>
            <a:r>
              <a:rPr lang="en-US" altLang="ko-KR" err="1" smtClean="0"/>
              <a:t>streamConfig.good</a:t>
            </a:r>
            <a:r>
              <a:rPr lang="en-US" altLang="ko-KR" smtClean="0"/>
              <a:t>())</a:t>
            </a:r>
          </a:p>
          <a:p>
            <a:r>
              <a:rPr lang="en-US" altLang="ko-KR" smtClean="0"/>
              <a:t>        return</a:t>
            </a:r>
            <a:r>
              <a:rPr lang="en-US" altLang="ko-KR" smtClean="0"/>
              <a:t>;</a:t>
            </a:r>
            <a:endParaRPr lang="en-US" altLang="ko-KR" smtClean="0"/>
          </a:p>
          <a:p>
            <a:r>
              <a:rPr lang="en-US" altLang="ko-KR" smtClean="0"/>
              <a:t>    set&lt;string&gt; </a:t>
            </a:r>
            <a:r>
              <a:rPr lang="en-US" altLang="ko-KR" err="1" smtClean="0"/>
              <a:t>setOptions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    </a:t>
            </a:r>
            <a:r>
              <a:rPr lang="en-US" altLang="ko-KR" err="1" smtClean="0"/>
              <a:t>setOptions.insert</a:t>
            </a:r>
            <a:r>
              <a:rPr lang="en-US" altLang="ko-KR" smtClean="0"/>
              <a:t>("*");</a:t>
            </a:r>
            <a:endParaRPr lang="en-US" altLang="ko-KR" smtClean="0"/>
          </a:p>
          <a:p>
            <a:r>
              <a:rPr lang="en-US" altLang="ko-KR" smtClean="0"/>
              <a:t>    for (pod::</a:t>
            </a:r>
            <a:r>
              <a:rPr lang="en-US" altLang="ko-KR" err="1" smtClean="0"/>
              <a:t>config_file_iterator</a:t>
            </a:r>
            <a:r>
              <a:rPr lang="en-US" altLang="ko-KR" smtClean="0"/>
              <a:t> it(</a:t>
            </a:r>
            <a:r>
              <a:rPr lang="en-US" altLang="ko-KR" err="1" smtClean="0"/>
              <a:t>streamConfig</a:t>
            </a:r>
            <a:r>
              <a:rPr lang="en-US" altLang="ko-KR" smtClean="0"/>
              <a:t>, </a:t>
            </a:r>
            <a:r>
              <a:rPr lang="en-US" altLang="ko-KR" err="1" smtClean="0"/>
              <a:t>setOptions</a:t>
            </a:r>
            <a:r>
              <a:rPr lang="en-US" altLang="ko-KR" smtClean="0"/>
              <a:t>), </a:t>
            </a:r>
            <a:r>
              <a:rPr lang="en-US" altLang="ko-KR" smtClean="0"/>
              <a:t>end</a:t>
            </a:r>
            <a:r>
              <a:rPr lang="en-US" altLang="ko-KR" smtClean="0"/>
              <a:t>; </a:t>
            </a:r>
            <a:r>
              <a:rPr lang="en-US" altLang="ko-KR"/>
              <a:t> </a:t>
            </a:r>
            <a:r>
              <a:rPr lang="en-US" altLang="ko-KR" smtClean="0"/>
              <a:t>it </a:t>
            </a:r>
            <a:r>
              <a:rPr lang="en-US" altLang="ko-KR" smtClean="0"/>
              <a:t>!= end; ++it</a:t>
            </a:r>
            <a:r>
              <a:rPr lang="en-US" altLang="ko-KR" smtClean="0"/>
              <a:t>) {</a:t>
            </a:r>
            <a:endParaRPr lang="en-US" altLang="ko-KR" smtClean="0"/>
          </a:p>
          <a:p>
            <a:r>
              <a:rPr lang="en-US" altLang="ko-KR" smtClean="0"/>
              <a:t>        // Don't overwrite existing settings so command line settings override </a:t>
            </a:r>
            <a:r>
              <a:rPr lang="en-US" altLang="ko-KR" err="1" smtClean="0"/>
              <a:t>bitcoin.conf</a:t>
            </a:r>
            <a:endParaRPr lang="en-US" altLang="ko-KR" smtClean="0"/>
          </a:p>
          <a:p>
            <a:r>
              <a:rPr lang="en-US" altLang="ko-KR" smtClean="0"/>
              <a:t>        string </a:t>
            </a:r>
            <a:r>
              <a:rPr lang="en-US" altLang="ko-KR" err="1" smtClean="0"/>
              <a:t>strKey</a:t>
            </a:r>
            <a:r>
              <a:rPr lang="en-US" altLang="ko-KR" smtClean="0"/>
              <a:t> = string("-") + it-&gt;</a:t>
            </a:r>
            <a:r>
              <a:rPr lang="en-US" altLang="ko-KR" err="1" smtClean="0"/>
              <a:t>string_key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        if (</a:t>
            </a:r>
            <a:r>
              <a:rPr lang="en-US" altLang="ko-KR" err="1" smtClean="0"/>
              <a:t>mapSettingsRet.count</a:t>
            </a:r>
            <a:r>
              <a:rPr lang="en-US" altLang="ko-KR" smtClean="0"/>
              <a:t>(</a:t>
            </a:r>
            <a:r>
              <a:rPr lang="en-US" altLang="ko-KR" err="1" smtClean="0"/>
              <a:t>strKey</a:t>
            </a:r>
            <a:r>
              <a:rPr lang="en-US" altLang="ko-KR" smtClean="0"/>
              <a:t>) == 0)</a:t>
            </a:r>
          </a:p>
          <a:p>
            <a:r>
              <a:rPr lang="en-US" altLang="ko-KR" smtClean="0"/>
              <a:t>            </a:t>
            </a:r>
            <a:r>
              <a:rPr lang="en-US" altLang="ko-KR" err="1" smtClean="0"/>
              <a:t>mapSettingsRet</a:t>
            </a:r>
            <a:r>
              <a:rPr lang="en-US" altLang="ko-KR" smtClean="0"/>
              <a:t>[</a:t>
            </a:r>
            <a:r>
              <a:rPr lang="en-US" altLang="ko-KR" err="1" smtClean="0"/>
              <a:t>strKey</a:t>
            </a:r>
            <a:r>
              <a:rPr lang="en-US" altLang="ko-KR" smtClean="0"/>
              <a:t>] = it-&gt;value[0];</a:t>
            </a:r>
          </a:p>
          <a:p>
            <a:r>
              <a:rPr lang="en-US" altLang="ko-KR" smtClean="0"/>
              <a:t>        </a:t>
            </a:r>
            <a:r>
              <a:rPr lang="en-US" altLang="ko-KR" err="1" smtClean="0"/>
              <a:t>mapMultiSettingsRet</a:t>
            </a:r>
            <a:r>
              <a:rPr lang="en-US" altLang="ko-KR" smtClean="0"/>
              <a:t>[</a:t>
            </a:r>
            <a:r>
              <a:rPr lang="en-US" altLang="ko-KR" err="1" smtClean="0"/>
              <a:t>strKey</a:t>
            </a:r>
            <a:r>
              <a:rPr lang="en-US" altLang="ko-KR" smtClean="0"/>
              <a:t>].</a:t>
            </a:r>
            <a:r>
              <a:rPr lang="en-US" altLang="ko-KR" err="1" smtClean="0"/>
              <a:t>push_back</a:t>
            </a:r>
            <a:r>
              <a:rPr lang="en-US" altLang="ko-KR" smtClean="0"/>
              <a:t>(it-&gt;value[0]);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10788</TotalTime>
  <Words>4787</Words>
  <Application>Microsoft Office PowerPoint</Application>
  <PresentationFormat>와이드스크린</PresentationFormat>
  <Paragraphs>1180</Paragraphs>
  <Slides>50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D2Coding</vt:lpstr>
      <vt:lpstr>맑은 고딕</vt:lpstr>
      <vt:lpstr>Arial</vt:lpstr>
      <vt:lpstr>Times New Roman</vt:lpstr>
      <vt:lpstr>Office 테마</vt:lpstr>
      <vt:lpstr>Bitcoin 0.3.21</vt:lpstr>
      <vt:lpstr>Files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0.1.5</dc:title>
  <dc:creator>Windows 사용자</dc:creator>
  <cp:lastModifiedBy>Windows 사용자</cp:lastModifiedBy>
  <cp:revision>80</cp:revision>
  <dcterms:created xsi:type="dcterms:W3CDTF">2019-07-02T04:57:48Z</dcterms:created>
  <dcterms:modified xsi:type="dcterms:W3CDTF">2019-07-10T09:05:04Z</dcterms:modified>
</cp:coreProperties>
</file>