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6400800" cy="4114800"/>
  <p:notesSz cx="6858000" cy="9144000"/>
  <p:defaultTextStyle>
    <a:defPPr>
      <a:defRPr lang="en-US"/>
    </a:defPPr>
    <a:lvl1pPr marL="0" algn="l" defTabSz="54863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317" algn="l" defTabSz="54863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635" algn="l" defTabSz="54863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954" algn="l" defTabSz="54863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272" algn="l" defTabSz="54863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589" algn="l" defTabSz="54863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906" algn="l" defTabSz="54863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224" algn="l" defTabSz="54863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543" algn="l" defTabSz="548635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202" d="100"/>
          <a:sy n="202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513254" y="288681"/>
            <a:ext cx="4923548" cy="314315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39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530551" y="273738"/>
            <a:ext cx="4923548" cy="314315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3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106" y="838910"/>
            <a:ext cx="3745585" cy="1722474"/>
          </a:xfrm>
        </p:spPr>
        <p:txBody>
          <a:bodyPr anchor="ctr">
            <a:normAutofit/>
          </a:bodyPr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2190" y="3081318"/>
            <a:ext cx="2308511" cy="63476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60"/>
            </a:lvl1pPr>
            <a:lvl2pPr marL="180023" indent="0" algn="ctr">
              <a:buNone/>
              <a:defRPr sz="788"/>
            </a:lvl2pPr>
            <a:lvl3pPr marL="360045" indent="0" algn="ctr">
              <a:buNone/>
              <a:defRPr sz="709"/>
            </a:lvl3pPr>
            <a:lvl4pPr marL="540068" indent="0" algn="ctr">
              <a:buNone/>
              <a:defRPr sz="630"/>
            </a:lvl4pPr>
            <a:lvl5pPr marL="720090" indent="0" algn="ctr">
              <a:buNone/>
              <a:defRPr sz="630"/>
            </a:lvl5pPr>
            <a:lvl6pPr marL="900113" indent="0" algn="ctr">
              <a:buNone/>
              <a:defRPr sz="630"/>
            </a:lvl6pPr>
            <a:lvl7pPr marL="1080135" indent="0" algn="ctr">
              <a:buNone/>
              <a:defRPr sz="630"/>
            </a:lvl7pPr>
            <a:lvl8pPr marL="1260158" indent="0" algn="ctr">
              <a:buNone/>
              <a:defRPr sz="630"/>
            </a:lvl8pPr>
            <a:lvl9pPr marL="1440180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8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777265" y="415290"/>
            <a:ext cx="1183481" cy="3185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0056" y="415290"/>
            <a:ext cx="4257199" cy="3185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34" y="1025844"/>
            <a:ext cx="4812031" cy="1777962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534" y="2925019"/>
            <a:ext cx="4812031" cy="631574"/>
          </a:xfrm>
        </p:spPr>
        <p:txBody>
          <a:bodyPr>
            <a:normAutofit/>
          </a:bodyPr>
          <a:lstStyle>
            <a:lvl1pPr marL="0" indent="0" algn="ctr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1pPr>
            <a:lvl2pPr marL="18002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45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06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09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11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13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15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18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881" y="1257301"/>
            <a:ext cx="2624515" cy="2383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7556" y="1257301"/>
            <a:ext cx="2663190" cy="2383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67" y="421279"/>
            <a:ext cx="5421511" cy="6754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68" y="1096685"/>
            <a:ext cx="2608660" cy="488633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23" indent="0">
              <a:buNone/>
              <a:defRPr sz="788" b="1"/>
            </a:lvl2pPr>
            <a:lvl3pPr marL="360045" indent="0">
              <a:buNone/>
              <a:defRPr sz="709" b="1"/>
            </a:lvl3pPr>
            <a:lvl4pPr marL="540068" indent="0">
              <a:buNone/>
              <a:defRPr sz="630" b="1"/>
            </a:lvl4pPr>
            <a:lvl5pPr marL="720090" indent="0">
              <a:buNone/>
              <a:defRPr sz="630" b="1"/>
            </a:lvl5pPr>
            <a:lvl6pPr marL="900113" indent="0">
              <a:buNone/>
              <a:defRPr sz="630" b="1"/>
            </a:lvl6pPr>
            <a:lvl7pPr marL="1080135" indent="0">
              <a:buNone/>
              <a:defRPr sz="630" b="1"/>
            </a:lvl7pPr>
            <a:lvl8pPr marL="1260158" indent="0">
              <a:buNone/>
              <a:defRPr sz="630" b="1"/>
            </a:lvl8pPr>
            <a:lvl9pPr marL="1440180" indent="0">
              <a:buNone/>
              <a:defRPr sz="63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68" y="1585317"/>
            <a:ext cx="2608660" cy="20414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7553" y="1096685"/>
            <a:ext cx="2670693" cy="488633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23" indent="0">
              <a:buNone/>
              <a:defRPr sz="788" b="1"/>
            </a:lvl2pPr>
            <a:lvl3pPr marL="360045" indent="0">
              <a:buNone/>
              <a:defRPr sz="709" b="1"/>
            </a:lvl3pPr>
            <a:lvl4pPr marL="540068" indent="0">
              <a:buNone/>
              <a:defRPr sz="630" b="1"/>
            </a:lvl4pPr>
            <a:lvl5pPr marL="720090" indent="0">
              <a:buNone/>
              <a:defRPr sz="630" b="1"/>
            </a:lvl5pPr>
            <a:lvl6pPr marL="900113" indent="0">
              <a:buNone/>
              <a:defRPr sz="630" b="1"/>
            </a:lvl6pPr>
            <a:lvl7pPr marL="1080135" indent="0">
              <a:buNone/>
              <a:defRPr sz="630" b="1"/>
            </a:lvl7pPr>
            <a:lvl8pPr marL="1260158" indent="0">
              <a:buNone/>
              <a:defRPr sz="630" b="1"/>
            </a:lvl8pPr>
            <a:lvl9pPr marL="1440180" indent="0">
              <a:buNone/>
              <a:defRPr sz="63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7553" y="1585317"/>
            <a:ext cx="2670693" cy="20414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1260652" y="678145"/>
            <a:ext cx="4715639" cy="3005951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3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654" y="1159327"/>
            <a:ext cx="3657600" cy="185492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1289228" y="661816"/>
            <a:ext cx="4715639" cy="3005951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39"/>
          </a:p>
        </p:txBody>
      </p:sp>
    </p:spTree>
    <p:extLst>
      <p:ext uri="{BB962C8B-B14F-4D97-AF65-F5344CB8AC3E}">
        <p14:creationId xmlns:p14="http://schemas.microsoft.com/office/powerpoint/2010/main" val="305085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91" y="331965"/>
            <a:ext cx="2064424" cy="1039637"/>
          </a:xfrm>
        </p:spPr>
        <p:txBody>
          <a:bodyPr anchor="b">
            <a:normAutofit/>
          </a:bodyPr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213" y="592456"/>
            <a:ext cx="3118367" cy="2924175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891" y="1421132"/>
            <a:ext cx="2064424" cy="2100263"/>
          </a:xfrm>
        </p:spPr>
        <p:txBody>
          <a:bodyPr>
            <a:normAutofit/>
          </a:bodyPr>
          <a:lstStyle>
            <a:lvl1pPr marL="0" indent="0">
              <a:buNone/>
              <a:defRPr sz="709"/>
            </a:lvl1pPr>
            <a:lvl2pPr marL="180023" indent="0">
              <a:buNone/>
              <a:defRPr sz="551"/>
            </a:lvl2pPr>
            <a:lvl3pPr marL="360045" indent="0">
              <a:buNone/>
              <a:defRPr sz="472"/>
            </a:lvl3pPr>
            <a:lvl4pPr marL="540068" indent="0">
              <a:buNone/>
              <a:defRPr sz="394"/>
            </a:lvl4pPr>
            <a:lvl5pPr marL="720090" indent="0">
              <a:buNone/>
              <a:defRPr sz="394"/>
            </a:lvl5pPr>
            <a:lvl6pPr marL="900113" indent="0">
              <a:buNone/>
              <a:defRPr sz="394"/>
            </a:lvl6pPr>
            <a:lvl7pPr marL="1080135" indent="0">
              <a:buNone/>
              <a:defRPr sz="394"/>
            </a:lvl7pPr>
            <a:lvl8pPr marL="1260158" indent="0">
              <a:buNone/>
              <a:defRPr sz="394"/>
            </a:lvl8pPr>
            <a:lvl9pPr marL="1440180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91" y="369549"/>
            <a:ext cx="2064424" cy="1002051"/>
          </a:xfrm>
        </p:spPr>
        <p:txBody>
          <a:bodyPr anchor="b">
            <a:normAutofit/>
          </a:bodyPr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21173" y="592456"/>
            <a:ext cx="3240405" cy="2924175"/>
          </a:xfrm>
        </p:spPr>
        <p:txBody>
          <a:bodyPr/>
          <a:lstStyle>
            <a:lvl1pPr marL="0" indent="0">
              <a:buNone/>
              <a:defRPr sz="1260"/>
            </a:lvl1pPr>
            <a:lvl2pPr marL="180023" indent="0">
              <a:buNone/>
              <a:defRPr sz="1103"/>
            </a:lvl2pPr>
            <a:lvl3pPr marL="360045" indent="0">
              <a:buNone/>
              <a:defRPr sz="945"/>
            </a:lvl3pPr>
            <a:lvl4pPr marL="540068" indent="0">
              <a:buNone/>
              <a:defRPr sz="788"/>
            </a:lvl4pPr>
            <a:lvl5pPr marL="720090" indent="0">
              <a:buNone/>
              <a:defRPr sz="788"/>
            </a:lvl5pPr>
            <a:lvl6pPr marL="900113" indent="0">
              <a:buNone/>
              <a:defRPr sz="788"/>
            </a:lvl6pPr>
            <a:lvl7pPr marL="1080135" indent="0">
              <a:buNone/>
              <a:defRPr sz="788"/>
            </a:lvl7pPr>
            <a:lvl8pPr marL="1260158" indent="0">
              <a:buNone/>
              <a:defRPr sz="788"/>
            </a:lvl8pPr>
            <a:lvl9pPr marL="1440180" indent="0">
              <a:buNone/>
              <a:defRPr sz="78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891" y="1419447"/>
            <a:ext cx="2064424" cy="2101947"/>
          </a:xfrm>
        </p:spPr>
        <p:txBody>
          <a:bodyPr>
            <a:normAutofit/>
          </a:bodyPr>
          <a:lstStyle>
            <a:lvl1pPr marL="0" indent="0">
              <a:buNone/>
              <a:defRPr sz="709"/>
            </a:lvl1pPr>
            <a:lvl2pPr marL="180023" indent="0">
              <a:buNone/>
              <a:defRPr sz="551"/>
            </a:lvl2pPr>
            <a:lvl3pPr marL="360045" indent="0">
              <a:buNone/>
              <a:defRPr sz="472"/>
            </a:lvl3pPr>
            <a:lvl4pPr marL="540068" indent="0">
              <a:buNone/>
              <a:defRPr sz="394"/>
            </a:lvl4pPr>
            <a:lvl5pPr marL="720090" indent="0">
              <a:buNone/>
              <a:defRPr sz="394"/>
            </a:lvl5pPr>
            <a:lvl6pPr marL="900113" indent="0">
              <a:buNone/>
              <a:defRPr sz="394"/>
            </a:lvl6pPr>
            <a:lvl7pPr marL="1080135" indent="0">
              <a:buNone/>
              <a:defRPr sz="394"/>
            </a:lvl7pPr>
            <a:lvl8pPr marL="1260158" indent="0">
              <a:buNone/>
              <a:defRPr sz="394"/>
            </a:lvl8pPr>
            <a:lvl9pPr marL="1440180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195786" y="220796"/>
            <a:ext cx="6037290" cy="372234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81" y="334926"/>
            <a:ext cx="5424865" cy="848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81" y="1253579"/>
            <a:ext cx="5424864" cy="2296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5613" y="3813811"/>
            <a:ext cx="1367613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71981" y="3813811"/>
            <a:ext cx="180815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" b="1" cap="all" spc="39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80139" y="3813811"/>
            <a:ext cx="275049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211724" y="233676"/>
            <a:ext cx="6037290" cy="372234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"/>
          </a:p>
        </p:txBody>
      </p:sp>
    </p:spTree>
    <p:extLst>
      <p:ext uri="{BB962C8B-B14F-4D97-AF65-F5344CB8AC3E}">
        <p14:creationId xmlns:p14="http://schemas.microsoft.com/office/powerpoint/2010/main" val="245258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360045" rtl="0" eaLnBrk="1" latinLnBrk="0" hangingPunct="1">
        <a:lnSpc>
          <a:spcPct val="100000"/>
        </a:lnSpc>
        <a:spcBef>
          <a:spcPct val="0"/>
        </a:spcBef>
        <a:buNone/>
        <a:defRPr sz="1890" b="1" kern="1200" spc="39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45" rtl="0" eaLnBrk="1" latinLnBrk="0" hangingPunct="1">
        <a:lnSpc>
          <a:spcPct val="100000"/>
        </a:lnSpc>
        <a:spcBef>
          <a:spcPts val="394"/>
        </a:spcBef>
        <a:buSzPct val="73000"/>
        <a:buFontTx/>
        <a:buNone/>
        <a:defRPr sz="1260" b="1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90011" indent="-72009" algn="l" defTabSz="360045" rtl="0" eaLnBrk="1" latinLnBrk="0" hangingPunct="1">
        <a:lnSpc>
          <a:spcPct val="100000"/>
        </a:lnSpc>
        <a:spcBef>
          <a:spcPts val="197"/>
        </a:spcBef>
        <a:buSzPct val="70000"/>
        <a:buFont typeface="Arial" panose="020B0604020202020204" pitchFamily="34" charset="0"/>
        <a:buChar char="•"/>
        <a:defRPr sz="1103" b="1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14" indent="0" algn="l" defTabSz="360045" rtl="0" eaLnBrk="1" latinLnBrk="0" hangingPunct="1">
        <a:lnSpc>
          <a:spcPct val="100000"/>
        </a:lnSpc>
        <a:spcBef>
          <a:spcPts val="197"/>
        </a:spcBef>
        <a:buSzPct val="73000"/>
        <a:buFontTx/>
        <a:buNone/>
        <a:defRPr sz="945" b="1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216027" indent="-72009" algn="l" defTabSz="360045" rtl="0" eaLnBrk="1" latinLnBrk="0" hangingPunct="1">
        <a:lnSpc>
          <a:spcPct val="100000"/>
        </a:lnSpc>
        <a:spcBef>
          <a:spcPts val="197"/>
        </a:spcBef>
        <a:buSzPct val="73000"/>
        <a:buFont typeface="Arial" panose="020B0604020202020204" pitchFamily="34" charset="0"/>
        <a:buChar char="•"/>
        <a:defRPr sz="788" b="1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216027" indent="0" algn="l" defTabSz="360045" rtl="0" eaLnBrk="1" latinLnBrk="0" hangingPunct="1">
        <a:lnSpc>
          <a:spcPct val="100000"/>
        </a:lnSpc>
        <a:spcBef>
          <a:spcPts val="197"/>
        </a:spcBef>
        <a:buSzPct val="73000"/>
        <a:buFontTx/>
        <a:buNone/>
        <a:defRPr sz="788" b="1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990124" indent="-90011" algn="l" defTabSz="36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146" indent="-90011" algn="l" defTabSz="36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indent="-90011" algn="l" defTabSz="36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191" indent="-90011" algn="l" defTabSz="36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45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algn="l" defTabSz="360045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algn="l" defTabSz="360045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068" algn="l" defTabSz="360045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algn="l" defTabSz="360045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113" algn="l" defTabSz="360045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135" algn="l" defTabSz="360045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158" algn="l" defTabSz="360045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algn="l" defTabSz="360045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F6AA32-13C2-415E-B4CB-5A6D2336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707231"/>
            <a:ext cx="4800600" cy="270033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"/>
          </a:p>
        </p:txBody>
      </p:sp>
      <p:pic>
        <p:nvPicPr>
          <p:cNvPr id="4" name="Picture 3" descr="An overlapping skeleton of leaves">
            <a:extLst>
              <a:ext uri="{FF2B5EF4-FFF2-40B4-BE49-F238E27FC236}">
                <a16:creationId xmlns:a16="http://schemas.microsoft.com/office/drawing/2014/main" id="{A751844E-A300-14E1-553D-40A1BD0D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59" b="1336"/>
          <a:stretch/>
        </p:blipFill>
        <p:spPr>
          <a:xfrm>
            <a:off x="0" y="0"/>
            <a:ext cx="64008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94B81-0297-31D7-44A1-7313B744F96D}"/>
              </a:ext>
            </a:extLst>
          </p:cNvPr>
          <p:cNvSpPr txBox="1"/>
          <p:nvPr/>
        </p:nvSpPr>
        <p:spPr>
          <a:xfrm>
            <a:off x="1640402" y="1274790"/>
            <a:ext cx="39602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526150935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The Hand</vt:lpstr>
      <vt:lpstr>The Serif Hand</vt:lpstr>
      <vt:lpstr>ChitchatVTI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Joy, Ryan</dc:creator>
  <cp:lastModifiedBy>Joy, Ryan</cp:lastModifiedBy>
  <cp:revision>1</cp:revision>
  <dcterms:created xsi:type="dcterms:W3CDTF">2024-09-09T07:32:06Z</dcterms:created>
  <dcterms:modified xsi:type="dcterms:W3CDTF">2024-09-09T07:34:56Z</dcterms:modified>
</cp:coreProperties>
</file>