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1FC3-5DB0-B5E2-DE89-35A7EAB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E383-5467-74B5-7097-A66C7A4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i="1" u="sng" dirty="0"/>
              <a:t>process</a:t>
            </a:r>
            <a:r>
              <a:rPr lang="en-US" dirty="0"/>
              <a:t> object with methods and info re: current process </a:t>
            </a:r>
          </a:p>
          <a:p>
            <a:pPr lvl="1"/>
            <a:r>
              <a:rPr lang="en-US" i="1" u="sng" dirty="0" err="1"/>
              <a:t>process.env</a:t>
            </a:r>
            <a:r>
              <a:rPr lang="en-US" i="1" u="sng" dirty="0"/>
              <a:t> </a:t>
            </a:r>
            <a:r>
              <a:rPr lang="en-US" dirty="0"/>
              <a:t> is a property which stores and controls info. re: environment process is currently running. </a:t>
            </a:r>
          </a:p>
          <a:p>
            <a:pPr lvl="2"/>
            <a:r>
              <a:rPr lang="en-US" i="1" u="sng" dirty="0"/>
              <a:t>Example:</a:t>
            </a:r>
            <a:r>
              <a:rPr lang="en-US" b="1" i="1" dirty="0"/>
              <a:t> </a:t>
            </a:r>
            <a:r>
              <a:rPr lang="en-US" dirty="0"/>
              <a:t>can use if/else statements to change behavior between PRODUCTION and DEVELOPMENT environment. </a:t>
            </a:r>
          </a:p>
          <a:p>
            <a:pPr lvl="3"/>
            <a:r>
              <a:rPr lang="en-US" dirty="0"/>
              <a:t>Usually added as a </a:t>
            </a:r>
            <a:r>
              <a:rPr lang="en-US" i="1" dirty="0" err="1"/>
              <a:t>process.env</a:t>
            </a:r>
            <a:r>
              <a:rPr lang="en-US" dirty="0"/>
              <a:t> key NODE_ENV of ‘production’ or ‘development’.  </a:t>
            </a:r>
          </a:p>
          <a:p>
            <a:pPr lvl="1"/>
            <a:r>
              <a:rPr lang="en-US" i="1" u="sng" dirty="0" err="1"/>
              <a:t>process.argv</a:t>
            </a:r>
            <a:r>
              <a:rPr lang="en-US" dirty="0"/>
              <a:t> property stores command line values in an array when process is initiated. </a:t>
            </a:r>
          </a:p>
          <a:p>
            <a:pPr lvl="2"/>
            <a:r>
              <a:rPr lang="en-US" dirty="0"/>
              <a:t>First element will be the absolute path to node. </a:t>
            </a:r>
          </a:p>
          <a:p>
            <a:pPr lvl="2"/>
            <a:r>
              <a:rPr lang="en-US" dirty="0"/>
              <a:t>Second element is file path that is running in Node. </a:t>
            </a:r>
          </a:p>
          <a:p>
            <a:pPr lvl="2"/>
            <a:r>
              <a:rPr lang="en-US" dirty="0"/>
              <a:t>Remaining elements will be command line arguments passed to Note. </a:t>
            </a:r>
          </a:p>
        </p:txBody>
      </p:sp>
    </p:spTree>
    <p:extLst>
      <p:ext uri="{BB962C8B-B14F-4D97-AF65-F5344CB8AC3E}">
        <p14:creationId xmlns:p14="http://schemas.microsoft.com/office/powerpoint/2010/main" val="1214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420-6AC2-DDC8-998C-CC46F0B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Module [Core Module]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2AD3-527A-23B2-CDF7-B1E30BD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Module is not global, must be included. 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os</a:t>
            </a:r>
            <a:r>
              <a:rPr lang="en-US" dirty="0"/>
              <a:t> = require(‘</a:t>
            </a:r>
            <a:r>
              <a:rPr lang="en-US" dirty="0" err="1"/>
              <a:t>os</a:t>
            </a:r>
            <a:r>
              <a:rPr lang="en-US" dirty="0"/>
              <a:t>’); </a:t>
            </a:r>
          </a:p>
          <a:p>
            <a:pPr lvl="2"/>
            <a:r>
              <a:rPr lang="en-US" dirty="0" err="1"/>
              <a:t>os.type</a:t>
            </a:r>
            <a:r>
              <a:rPr lang="en-US" dirty="0"/>
              <a:t>() – Return machine OS </a:t>
            </a:r>
          </a:p>
          <a:p>
            <a:pPr lvl="2"/>
            <a:r>
              <a:rPr lang="en-US" dirty="0" err="1"/>
              <a:t>os.arch</a:t>
            </a:r>
            <a:r>
              <a:rPr lang="en-US" dirty="0"/>
              <a:t>() – Return CPU architecture </a:t>
            </a:r>
          </a:p>
          <a:p>
            <a:pPr lvl="2"/>
            <a:r>
              <a:rPr lang="en-US" dirty="0" err="1"/>
              <a:t>os.NetworkInterfaces</a:t>
            </a:r>
            <a:r>
              <a:rPr lang="en-US" dirty="0"/>
              <a:t>() – Return info such as IP and MAC address. </a:t>
            </a:r>
          </a:p>
          <a:p>
            <a:pPr lvl="2"/>
            <a:r>
              <a:rPr lang="en-US" dirty="0" err="1"/>
              <a:t>os.homedir</a:t>
            </a:r>
            <a:r>
              <a:rPr lang="en-US" dirty="0"/>
              <a:t>() – Return current user’s home directory. </a:t>
            </a:r>
          </a:p>
          <a:p>
            <a:pPr lvl="2"/>
            <a:r>
              <a:rPr lang="en-US" dirty="0" err="1"/>
              <a:t>os.hostname</a:t>
            </a:r>
            <a:r>
              <a:rPr lang="en-US" dirty="0"/>
              <a:t>() – Return hostname of OS. </a:t>
            </a:r>
          </a:p>
          <a:p>
            <a:pPr lvl="2"/>
            <a:r>
              <a:rPr lang="en-US" dirty="0" err="1"/>
              <a:t>os.uptime</a:t>
            </a:r>
            <a:r>
              <a:rPr lang="en-US" dirty="0"/>
              <a:t>() – Return system uptime, in seconds.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9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309-9F67-B029-05DB-D5F7A954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 Module [Core Module]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4D51-C3C1-6C63-24A6-190DF953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create functions useful for debugging and maintenance purposes. </a:t>
            </a:r>
          </a:p>
          <a:p>
            <a:pPr lvl="1"/>
            <a:r>
              <a:rPr lang="en-US" dirty="0"/>
              <a:t>Not a global module, must be included in file </a:t>
            </a:r>
          </a:p>
          <a:p>
            <a:pPr lvl="1"/>
            <a:endParaRPr lang="en-US" dirty="0"/>
          </a:p>
          <a:p>
            <a:r>
              <a:rPr lang="en-US" dirty="0"/>
              <a:t>types object provides runtime type checking. 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promisify</a:t>
            </a:r>
            <a:r>
              <a:rPr lang="en-US" dirty="0"/>
              <a:t>() can turn callback functions into Promises.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[I need to review this usage.]</a:t>
            </a:r>
          </a:p>
        </p:txBody>
      </p:sp>
    </p:spTree>
    <p:extLst>
      <p:ext uri="{BB962C8B-B14F-4D97-AF65-F5344CB8AC3E}">
        <p14:creationId xmlns:p14="http://schemas.microsoft.com/office/powerpoint/2010/main" val="288746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DC0C-256A-5D63-F7E2-DB84BF4E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Notes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9581-EF9D-4B4D-9A0C-022B7F6F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Blocking code runs synchronously and non-blocking code, such as timer functions, runs asynchronously.</a:t>
            </a:r>
          </a:p>
          <a:p>
            <a:r>
              <a:rPr lang="en-US" dirty="0"/>
              <a:t>Core modules are provided to developers to perform common tasks efficiently. Core modules are used by passing a string with the module’s name into the require() statement.</a:t>
            </a:r>
          </a:p>
          <a:p>
            <a:r>
              <a:rPr lang="en-US" dirty="0"/>
              <a:t>We can make our own instances of the </a:t>
            </a:r>
            <a:r>
              <a:rPr lang="en-US" dirty="0" err="1"/>
              <a:t>EventEmitter</a:t>
            </a:r>
            <a:r>
              <a:rPr lang="en-US" dirty="0"/>
              <a:t> class, and we can subscribe to listen for named events with the .on() method and emit events with the .emit() method.</a:t>
            </a:r>
          </a:p>
          <a:p>
            <a:r>
              <a:rPr lang="en-US" dirty="0"/>
              <a:t>Node allows for both output, data/feedback to a user-provided by a computer, and input data/feedback to the computer provided by the user. To handle errors during asynchronous operations, provided callback functions are expected to have an error as their first parameter.</a:t>
            </a:r>
          </a:p>
          <a:p>
            <a:r>
              <a:rPr lang="en-US" dirty="0"/>
              <a:t>The buffer module provides global Buffer objects used to represent a fixed amount of memory that can’t be resized.</a:t>
            </a:r>
          </a:p>
          <a:p>
            <a:r>
              <a:rPr lang="en-US" dirty="0"/>
              <a:t>The timer module provides functions that allow developers to execute callbacks at a specified point of time in the future.</a:t>
            </a:r>
          </a:p>
          <a:p>
            <a:r>
              <a:rPr lang="en-US" dirty="0"/>
              <a:t>The Node fs core module is an API for interacting with the file system.</a:t>
            </a:r>
          </a:p>
          <a:p>
            <a:r>
              <a:rPr lang="en-US" dirty="0"/>
              <a:t>Streams allow us to read or write data piece by piece instead of all at once.</a:t>
            </a:r>
          </a:p>
        </p:txBody>
      </p:sp>
    </p:spTree>
    <p:extLst>
      <p:ext uri="{BB962C8B-B14F-4D97-AF65-F5344CB8AC3E}">
        <p14:creationId xmlns:p14="http://schemas.microsoft.com/office/powerpoint/2010/main" val="21788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310-D266-46CC-0C86-271CCF0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the f&amp;*k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763-E534-E3DD-60F8-A43E32E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424472"/>
            <a:ext cx="5903166" cy="5306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JavaScript Object Notation </a:t>
            </a:r>
          </a:p>
          <a:p>
            <a:pPr lvl="1"/>
            <a:r>
              <a:rPr lang="en-US" dirty="0"/>
              <a:t>Language-independent format for storing and exchanging data. </a:t>
            </a:r>
          </a:p>
          <a:p>
            <a:r>
              <a:rPr lang="en-US" dirty="0"/>
              <a:t>JSON Syntax</a:t>
            </a:r>
          </a:p>
          <a:p>
            <a:pPr lvl="1"/>
            <a:r>
              <a:rPr lang="en-US" dirty="0"/>
              <a:t>{..} hold objects.</a:t>
            </a:r>
          </a:p>
          <a:p>
            <a:pPr lvl="1"/>
            <a:r>
              <a:rPr lang="en-US" dirty="0"/>
              <a:t>[..] hold arrays. </a:t>
            </a:r>
          </a:p>
          <a:p>
            <a:pPr lvl="1"/>
            <a:r>
              <a:rPr lang="en-US" dirty="0"/>
              <a:t>Data is stored in name-value pairs separated by a : </a:t>
            </a:r>
          </a:p>
          <a:p>
            <a:pPr lvl="2"/>
            <a:r>
              <a:rPr lang="en-US" dirty="0"/>
              <a:t>Name-value pairs and array elements are separated by , </a:t>
            </a:r>
          </a:p>
          <a:p>
            <a:pPr lvl="2"/>
            <a:r>
              <a:rPr lang="en-US" dirty="0"/>
              <a:t>“Suddenly Mr. Han, I want to use a trailing comma.” “No, it is forbidden!” </a:t>
            </a:r>
          </a:p>
          <a:p>
            <a:pPr lvl="1"/>
            <a:r>
              <a:rPr lang="en-US" dirty="0"/>
              <a:t>JSON property names must be in “     ”</a:t>
            </a:r>
          </a:p>
          <a:p>
            <a:pPr lvl="1"/>
            <a:r>
              <a:rPr lang="en-US" dirty="0"/>
              <a:t>JSON data types permitted are: </a:t>
            </a:r>
          </a:p>
          <a:p>
            <a:pPr lvl="2"/>
            <a:r>
              <a:rPr lang="en-US" dirty="0"/>
              <a:t>string inside “ ”</a:t>
            </a:r>
          </a:p>
          <a:p>
            <a:pPr lvl="2"/>
            <a:r>
              <a:rPr lang="en-US" dirty="0"/>
              <a:t>int or float</a:t>
            </a:r>
          </a:p>
          <a:p>
            <a:pPr lvl="2"/>
            <a:r>
              <a:rPr lang="en-US" dirty="0"/>
              <a:t>object (name-value pair)</a:t>
            </a:r>
          </a:p>
          <a:p>
            <a:pPr lvl="2"/>
            <a:r>
              <a:rPr lang="en-US" dirty="0"/>
              <a:t>array (comma-delimited) 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lvl="2"/>
            <a:r>
              <a:rPr lang="en-US" dirty="0"/>
              <a:t>null </a:t>
            </a:r>
          </a:p>
          <a:p>
            <a:pPr lvl="1"/>
            <a:r>
              <a:rPr lang="en-US" dirty="0"/>
              <a:t>Data types not permitted in JSON can be stored as strings, all modern programming languages have built-in tools to convert these strings into more usable formats.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203-82F8-ACA3-71C6-55BB1A1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847461"/>
            <a:ext cx="51248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2A43-F99A-D64A-8A49-D0B5E1F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4946-FBF1-04A4-E3A6-025B7265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– Eval – Print Loop</a:t>
            </a:r>
          </a:p>
          <a:p>
            <a:pPr lvl="1"/>
            <a:r>
              <a:rPr lang="en-US" dirty="0"/>
              <a:t>Testing environment, allows users to experiment and test code. </a:t>
            </a:r>
          </a:p>
          <a:p>
            <a:pPr lvl="1"/>
            <a:r>
              <a:rPr lang="en-US" dirty="0"/>
              <a:t>Essentially a command line for running Node.js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2DF-27D8-4306-A273-A809976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1839-F1C0-DC89-4275-DF11665F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588168"/>
            <a:ext cx="7206916" cy="4588795"/>
          </a:xfrm>
        </p:spPr>
        <p:txBody>
          <a:bodyPr/>
          <a:lstStyle/>
          <a:p>
            <a:r>
              <a:rPr lang="en-US" dirty="0"/>
              <a:t>Modules are files containing blocks of code specific to certain events, functions, or roles. 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i="1" dirty="0"/>
              <a:t>require()</a:t>
            </a:r>
            <a:r>
              <a:rPr lang="en-US" dirty="0"/>
              <a:t> function to include a module. </a:t>
            </a:r>
          </a:p>
          <a:p>
            <a:endParaRPr lang="en-US" dirty="0"/>
          </a:p>
          <a:p>
            <a:r>
              <a:rPr lang="en-US" dirty="0"/>
              <a:t>Modules can be stored to a variable.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171C-A6BF-4346-5001-A05E218B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3" y="4625072"/>
            <a:ext cx="7123179" cy="1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Synchronous Code vs. Asynchronous Code</vt:lpstr>
      <vt:lpstr>Async / Await</vt:lpstr>
      <vt:lpstr>setInterval()</vt:lpstr>
      <vt:lpstr>setTimeout() </vt:lpstr>
      <vt:lpstr>Who the f&amp;*k is JSON?</vt:lpstr>
      <vt:lpstr>Node REPL</vt:lpstr>
      <vt:lpstr>Modules </vt:lpstr>
      <vt:lpstr>Process Module</vt:lpstr>
      <vt:lpstr>OS Module [Core Module]</vt:lpstr>
      <vt:lpstr>Util Module [Core Module] </vt:lpstr>
      <vt:lpstr>Review 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8</cp:revision>
  <dcterms:created xsi:type="dcterms:W3CDTF">2022-11-08T01:14:59Z</dcterms:created>
  <dcterms:modified xsi:type="dcterms:W3CDTF">2022-11-10T18:24:55Z</dcterms:modified>
</cp:coreProperties>
</file>