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01AD-E923-708C-DE39-364FC977F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D904B-BDDF-8676-D48C-F7906D0CC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A43D-DBB9-2A2E-9E9B-7B205F09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843EC-ECA0-90FF-BE08-847B604F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056A-3ABB-6341-ACD3-490EC486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8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4EBC-B1C7-C5A5-BD1B-D5777C2D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B1293-30FD-3855-E32A-1D57D0E27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521AB-105D-0B4C-3B5A-34958A0A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2CF71-C33C-CDD6-259E-9F5B0809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17E2-9C44-5EBB-40A3-E4C9A7D5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667C6-3B1C-DF44-AF67-9D7155CAA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848AE-B028-FEAA-C84D-6B09797E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3E76F-9A04-F7BC-B937-6C42BBDE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77B6-F3CC-B085-71A9-60C7E0AC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6E89-B2E4-A242-E1F1-871D2149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5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AB6F-B877-259F-1F0E-9FF4B977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CBCB-DB2A-EEF2-6DB2-FBEED4F1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FF19-1DB9-4E3F-FF51-8682A94D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23C1-86F5-9126-9484-5E29D9D9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3E1A8-B4FB-2395-2BA9-4CE01C34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C7F5-CE9E-0578-9BFD-7A7C3470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085F-1565-99A2-F477-E9341F08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EF02-A328-7279-578B-22B0A5F1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CA4F2-67AE-9E66-C9E1-1052AB3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C5313-8C87-7776-A158-339B661B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E8C5-078A-5829-0753-11B23A75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5DB5-6B5D-0778-AA27-1451B6601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6412E-7271-EB1F-BAF5-E86256695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E434D-4583-F8E4-5482-5C535381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292AB-72E8-B8AE-1D31-06A6E88E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5CA65-19C9-5A90-7296-09C236B1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C089-5A14-10CC-438F-2C363206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28ECC-D8F2-A8C3-FCD8-23A1DB6D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96456-591F-CA61-8CE2-4D809CCF4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1C80B-6751-9E75-C5AB-21A82D781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6A6E0-FAEA-757D-ADAB-FABDEC3ED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25800-299A-CA8F-7EEF-FEAD4317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AEC2-D7AE-11D7-0AC8-2727E757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203AB-C48E-4549-2175-B371414E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7646-5CF6-B0D9-67EE-213E6389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0E650-6341-4AEE-5C34-F35CB219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84C67-838F-ABED-3090-05E2678D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93425-7F14-F040-1F72-EA7868A8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CBDE3-A00C-8B4A-D6A1-E234D2B1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65ED8-ED79-62A3-A717-9B571FE6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A2CD4-5773-CAD3-8FE5-CED84554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6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D4A8-88B5-AF80-BD1A-3C4AC017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FA6FF-48F2-71D9-F4CE-205D2362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49B65-4625-F53A-E762-747A72AE9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89516-FB7D-0522-8F2A-8FD6716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43F7D-A35F-9550-9527-07BA1571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B4F09-E411-4A69-7491-AA554C12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9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0A7B-20F2-2D6B-C076-AE0397C7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E8A3C-E82C-C8CC-02BB-62EA0DAD4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E7AFD-9C26-3098-1E6D-2557A741E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05C6D-6E32-ABC9-55C2-BE81B78C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23950-C2E9-81BF-0060-AEEC4F22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DEB9E-447F-423F-5970-A71A0C20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A4634-FFDE-6D12-23CF-5DC9664A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D253D-24E5-A6D6-A2B8-4944DC6CA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94F5-1567-B69C-6D18-E8AFDD417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1F780-0BED-F5D1-2842-904AB9ABC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958D-5387-9B10-3848-73F1CA477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7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CDF9-A453-B0B1-0837-29765E2F4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Native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3B3AE-B940-9F73-FD25-035146244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9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B45F-A358-402E-B221-EDA7A89D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C653-2A29-79B4-19D5-8FD7EF8B1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Small, reusable pieces of the app.  Usually have a single responsibility.  </a:t>
            </a:r>
          </a:p>
          <a:p>
            <a:pPr lvl="1"/>
            <a:r>
              <a:rPr lang="en-US" dirty="0"/>
              <a:t>Single component that ‘starts’ the app is the </a:t>
            </a:r>
            <a:r>
              <a:rPr lang="en-US" b="1" i="1" u="sng" dirty="0"/>
              <a:t>entry point.</a:t>
            </a:r>
          </a:p>
          <a:p>
            <a:pPr lvl="1"/>
            <a:endParaRPr lang="en-US" i="1" dirty="0"/>
          </a:p>
          <a:p>
            <a:r>
              <a:rPr lang="en-US" b="1" i="1" u="sng" dirty="0"/>
              <a:t>Core Components</a:t>
            </a:r>
            <a:r>
              <a:rPr lang="en-US" dirty="0"/>
              <a:t> – Fundamental components that ship with React Native.  </a:t>
            </a:r>
          </a:p>
          <a:p>
            <a:endParaRPr lang="en-US" dirty="0"/>
          </a:p>
          <a:p>
            <a:r>
              <a:rPr lang="en-US" b="1" i="1" u="sng" dirty="0"/>
              <a:t>Native Components</a:t>
            </a:r>
            <a:r>
              <a:rPr lang="en-US" dirty="0"/>
              <a:t> – Associated with core components, allows for React to render on each platform. </a:t>
            </a:r>
          </a:p>
          <a:p>
            <a:pPr lvl="1"/>
            <a:r>
              <a:rPr lang="en-US" i="1" dirty="0"/>
              <a:t>Appearance may vary depending on OS </a:t>
            </a:r>
            <a:r>
              <a:rPr lang="en-US" i="1" dirty="0" err="1"/>
              <a:t>patform</a:t>
            </a:r>
            <a:r>
              <a:rPr lang="en-US" i="1"/>
              <a:t>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9240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7B60-39E9-B02C-C71B-7460EFDA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Native Rendering Example from Codecademy.com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C6370-BB81-992D-408F-E4F0F0B14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09" y="1488048"/>
            <a:ext cx="8926286" cy="488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2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E1EB-6FFC-8233-7286-FFD1FEAC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React Apps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392B-E859-06BB-0DE8-B92FEA39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Expo and React Native runs using two threads to provide smooth performance: </a:t>
            </a:r>
          </a:p>
          <a:p>
            <a:pPr lvl="1"/>
            <a:r>
              <a:rPr lang="en-US" sz="2000" dirty="0"/>
              <a:t>One for the actual React JS </a:t>
            </a:r>
          </a:p>
          <a:p>
            <a:pPr lvl="1"/>
            <a:r>
              <a:rPr lang="en-US" sz="2000" dirty="0"/>
              <a:t>One for the UI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626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React Native Notes</vt:lpstr>
      <vt:lpstr>Components </vt:lpstr>
      <vt:lpstr>Native Rendering Example from Codecademy.com</vt:lpstr>
      <vt:lpstr>Running React Apps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Notes</dc:title>
  <dc:creator>Ryan Kelley</dc:creator>
  <cp:lastModifiedBy>Ryan Kelley</cp:lastModifiedBy>
  <cp:revision>4</cp:revision>
  <dcterms:created xsi:type="dcterms:W3CDTF">2022-11-07T00:53:41Z</dcterms:created>
  <dcterms:modified xsi:type="dcterms:W3CDTF">2022-11-07T01:04:27Z</dcterms:modified>
</cp:coreProperties>
</file>