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9A10-EF31-4BE0-B78D-4173FA6CF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Superhero showdown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65401-5D82-41FD-868A-A352D10F0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4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9CE8-2AC1-4810-A0E6-1FBD76AF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CD54-B4D8-498E-8BBD-EB27F0A78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8" cy="3694113"/>
          </a:xfrm>
        </p:spPr>
        <p:txBody>
          <a:bodyPr>
            <a:normAutofit/>
          </a:bodyPr>
          <a:lstStyle/>
          <a:p>
            <a:r>
              <a:rPr lang="en-US" dirty="0"/>
              <a:t>Creation of a client capable of multiprocessing using Python</a:t>
            </a:r>
          </a:p>
          <a:p>
            <a:r>
              <a:rPr lang="en-US" dirty="0"/>
              <a:t>Creation of a server capable of forking requests using C</a:t>
            </a:r>
          </a:p>
          <a:p>
            <a:r>
              <a:rPr lang="en-US" dirty="0"/>
              <a:t>What worked: Checking system call failures</a:t>
            </a:r>
          </a:p>
          <a:p>
            <a:r>
              <a:rPr lang="en-US" dirty="0"/>
              <a:t>What didn’t work: </a:t>
            </a:r>
          </a:p>
          <a:p>
            <a:pPr lvl="1"/>
            <a:r>
              <a:rPr lang="en-US" dirty="0"/>
              <a:t>Forgetting to free certain dynamically allocated variables</a:t>
            </a:r>
          </a:p>
          <a:p>
            <a:pPr lvl="1"/>
            <a:r>
              <a:rPr lang="en-US" dirty="0"/>
              <a:t>Not using </a:t>
            </a:r>
            <a:r>
              <a:rPr lang="en-US" dirty="0" err="1"/>
              <a:t>strdup</a:t>
            </a:r>
            <a:r>
              <a:rPr lang="en-US" dirty="0"/>
              <a:t> when returning a pointer to a string created inside a function</a:t>
            </a:r>
          </a:p>
          <a:p>
            <a:r>
              <a:rPr lang="en-US" dirty="0"/>
              <a:t>Work split roughly evenly in pairs programming style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2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D12B-9455-4223-B60E-84AEF629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4C70-0874-4124-9D40-5C7FCCBCE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8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1846-F39C-46E9-9570-A3EFDC02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0937-8D0A-4080-9446-72152108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9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FC32-47DE-4FE8-8A22-2C4761FD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574AF-50E8-4F05-8B44-23FBF431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1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72DE-9008-411B-83F3-E1281D2C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F937C-3581-41D7-9A28-0E579328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25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136</TotalTime>
  <Words>68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Superhero showdown</vt:lpstr>
      <vt:lpstr>Project summary</vt:lpstr>
      <vt:lpstr>Latency</vt:lpstr>
      <vt:lpstr>Throughput</vt:lpstr>
      <vt:lpstr>Experimental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Superhero showdown</dc:title>
  <dc:creator>kmacdone@outlook.com</dc:creator>
  <cp:lastModifiedBy>kmacdone@outlook.com</cp:lastModifiedBy>
  <cp:revision>3</cp:revision>
  <dcterms:created xsi:type="dcterms:W3CDTF">2018-05-03T18:44:10Z</dcterms:created>
  <dcterms:modified xsi:type="dcterms:W3CDTF">2018-05-03T21:00:19Z</dcterms:modified>
</cp:coreProperties>
</file>