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  <p:sldMasterId id="2147483704" r:id="rId8"/>
  </p:sldMasterIdLst>
  <p:notesMasterIdLst>
    <p:notesMasterId r:id="rId14"/>
  </p:notesMasterIdLst>
  <p:sldIdLst>
    <p:sldId id="257" r:id="rId9"/>
    <p:sldId id="339" r:id="rId10"/>
    <p:sldId id="2147470199" r:id="rId11"/>
    <p:sldId id="6543" r:id="rId12"/>
    <p:sldId id="4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E855C-EFC1-4310-BC8E-AEDAB07E9994}" v="18" dt="2023-07-21T14:17:54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6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Knitter" userId="369e34466629d87a" providerId="LiveId" clId="{886E855C-EFC1-4310-BC8E-AEDAB07E9994}"/>
    <pc:docChg chg="undo custSel addSld delSld modSld">
      <pc:chgData name="Ryan Knitter" userId="369e34466629d87a" providerId="LiveId" clId="{886E855C-EFC1-4310-BC8E-AEDAB07E9994}" dt="2023-07-21T14:42:08.136" v="1243" actId="1037"/>
      <pc:docMkLst>
        <pc:docMk/>
      </pc:docMkLst>
      <pc:sldChg chg="modNotesTx">
        <pc:chgData name="Ryan Knitter" userId="369e34466629d87a" providerId="LiveId" clId="{886E855C-EFC1-4310-BC8E-AEDAB07E9994}" dt="2023-07-21T14:34:23.057" v="1235" actId="6549"/>
        <pc:sldMkLst>
          <pc:docMk/>
          <pc:sldMk cId="1183198146" sldId="339"/>
        </pc:sldMkLst>
      </pc:sldChg>
      <pc:sldChg chg="del">
        <pc:chgData name="Ryan Knitter" userId="369e34466629d87a" providerId="LiveId" clId="{886E855C-EFC1-4310-BC8E-AEDAB07E9994}" dt="2023-07-21T14:20:08.881" v="1197" actId="47"/>
        <pc:sldMkLst>
          <pc:docMk/>
          <pc:sldMk cId="2024323951" sldId="2147470198"/>
        </pc:sldMkLst>
      </pc:sldChg>
      <pc:sldChg chg="addSp delSp modSp add mod setBg">
        <pc:chgData name="Ryan Knitter" userId="369e34466629d87a" providerId="LiveId" clId="{886E855C-EFC1-4310-BC8E-AEDAB07E9994}" dt="2023-07-21T14:42:08.136" v="1243" actId="1037"/>
        <pc:sldMkLst>
          <pc:docMk/>
          <pc:sldMk cId="318675389" sldId="2147470199"/>
        </pc:sldMkLst>
        <pc:spChg chg="del mod">
          <ac:chgData name="Ryan Knitter" userId="369e34466629d87a" providerId="LiveId" clId="{886E855C-EFC1-4310-BC8E-AEDAB07E9994}" dt="2023-07-21T13:43:21.693" v="18" actId="478"/>
          <ac:spMkLst>
            <pc:docMk/>
            <pc:sldMk cId="318675389" sldId="2147470199"/>
            <ac:spMk id="2" creationId="{2B2632F3-C05D-14BF-39D3-4ABEBEC80874}"/>
          </ac:spMkLst>
        </pc:spChg>
        <pc:spChg chg="del">
          <ac:chgData name="Ryan Knitter" userId="369e34466629d87a" providerId="LiveId" clId="{886E855C-EFC1-4310-BC8E-AEDAB07E9994}" dt="2023-07-21T13:43:15.034" v="16" actId="478"/>
          <ac:spMkLst>
            <pc:docMk/>
            <pc:sldMk cId="318675389" sldId="2147470199"/>
            <ac:spMk id="4" creationId="{0BDCAB97-60D4-74CF-83A1-1887CBEB4403}"/>
          </ac:spMkLst>
        </pc:spChg>
        <pc:spChg chg="add mod">
          <ac:chgData name="Ryan Knitter" userId="369e34466629d87a" providerId="LiveId" clId="{886E855C-EFC1-4310-BC8E-AEDAB07E9994}" dt="2023-07-21T14:42:08.136" v="1243" actId="1037"/>
          <ac:spMkLst>
            <pc:docMk/>
            <pc:sldMk cId="318675389" sldId="2147470199"/>
            <ac:spMk id="6" creationId="{4E61CE6D-8762-2870-AF00-906E5C602198}"/>
          </ac:spMkLst>
        </pc:spChg>
        <pc:spChg chg="add mod">
          <ac:chgData name="Ryan Knitter" userId="369e34466629d87a" providerId="LiveId" clId="{886E855C-EFC1-4310-BC8E-AEDAB07E9994}" dt="2023-07-21T14:23:56.458" v="1223" actId="1037"/>
          <ac:spMkLst>
            <pc:docMk/>
            <pc:sldMk cId="318675389" sldId="2147470199"/>
            <ac:spMk id="20" creationId="{09ADEE38-9EAC-977E-9C13-2F691D61F996}"/>
          </ac:spMkLst>
        </pc:spChg>
        <pc:spChg chg="add mod">
          <ac:chgData name="Ryan Knitter" userId="369e34466629d87a" providerId="LiveId" clId="{886E855C-EFC1-4310-BC8E-AEDAB07E9994}" dt="2023-07-21T14:24:53.233" v="1234" actId="20577"/>
          <ac:spMkLst>
            <pc:docMk/>
            <pc:sldMk cId="318675389" sldId="2147470199"/>
            <ac:spMk id="21" creationId="{D56D7546-A604-38A6-C705-B4E76314E105}"/>
          </ac:spMkLst>
        </pc:spChg>
        <pc:spChg chg="add mod">
          <ac:chgData name="Ryan Knitter" userId="369e34466629d87a" providerId="LiveId" clId="{886E855C-EFC1-4310-BC8E-AEDAB07E9994}" dt="2023-07-21T14:23:56.458" v="1223" actId="1037"/>
          <ac:spMkLst>
            <pc:docMk/>
            <pc:sldMk cId="318675389" sldId="2147470199"/>
            <ac:spMk id="22" creationId="{2270B79F-9FB3-84E8-5B47-8DEB44548D86}"/>
          </ac:spMkLst>
        </pc:spChg>
        <pc:spChg chg="add mod">
          <ac:chgData name="Ryan Knitter" userId="369e34466629d87a" providerId="LiveId" clId="{886E855C-EFC1-4310-BC8E-AEDAB07E9994}" dt="2023-07-21T14:23:56.458" v="1223" actId="1037"/>
          <ac:spMkLst>
            <pc:docMk/>
            <pc:sldMk cId="318675389" sldId="2147470199"/>
            <ac:spMk id="23" creationId="{D6E06E15-B529-2BBC-1EAB-9DCE63FB820E}"/>
          </ac:spMkLst>
        </pc:spChg>
        <pc:spChg chg="add del mod">
          <ac:chgData name="Ryan Knitter" userId="369e34466629d87a" providerId="LiveId" clId="{886E855C-EFC1-4310-BC8E-AEDAB07E9994}" dt="2023-07-21T14:09:28.910" v="259"/>
          <ac:spMkLst>
            <pc:docMk/>
            <pc:sldMk cId="318675389" sldId="2147470199"/>
            <ac:spMk id="24" creationId="{781DF4F7-7781-3540-3D54-AD2381AB8E98}"/>
          </ac:spMkLst>
        </pc:spChg>
        <pc:spChg chg="add mod">
          <ac:chgData name="Ryan Knitter" userId="369e34466629d87a" providerId="LiveId" clId="{886E855C-EFC1-4310-BC8E-AEDAB07E9994}" dt="2023-07-21T14:23:56.458" v="1223" actId="1037"/>
          <ac:spMkLst>
            <pc:docMk/>
            <pc:sldMk cId="318675389" sldId="2147470199"/>
            <ac:spMk id="25" creationId="{491F57C4-00BB-D851-08CF-DF27CF33959D}"/>
          </ac:spMkLst>
        </pc:spChg>
        <pc:spChg chg="add mod">
          <ac:chgData name="Ryan Knitter" userId="369e34466629d87a" providerId="LiveId" clId="{886E855C-EFC1-4310-BC8E-AEDAB07E9994}" dt="2023-07-21T14:10:31.351" v="298" actId="571"/>
          <ac:spMkLst>
            <pc:docMk/>
            <pc:sldMk cId="318675389" sldId="2147470199"/>
            <ac:spMk id="27" creationId="{C0D5E489-F42F-6D21-9780-E56D947A0136}"/>
          </ac:spMkLst>
        </pc:spChg>
        <pc:spChg chg="add mod">
          <ac:chgData name="Ryan Knitter" userId="369e34466629d87a" providerId="LiveId" clId="{886E855C-EFC1-4310-BC8E-AEDAB07E9994}" dt="2023-07-21T14:23:56.458" v="1223" actId="1037"/>
          <ac:spMkLst>
            <pc:docMk/>
            <pc:sldMk cId="318675389" sldId="2147470199"/>
            <ac:spMk id="28" creationId="{F83ECF11-8F24-3AD7-1FA9-76A9B1D55D87}"/>
          </ac:spMkLst>
        </pc:spChg>
        <pc:spChg chg="add mod">
          <ac:chgData name="Ryan Knitter" userId="369e34466629d87a" providerId="LiveId" clId="{886E855C-EFC1-4310-BC8E-AEDAB07E9994}" dt="2023-07-21T14:23:56.458" v="1223" actId="1037"/>
          <ac:spMkLst>
            <pc:docMk/>
            <pc:sldMk cId="318675389" sldId="2147470199"/>
            <ac:spMk id="29" creationId="{7B39C795-2299-30A1-D1A3-3121A1010208}"/>
          </ac:spMkLst>
        </pc:spChg>
        <pc:spChg chg="add mod">
          <ac:chgData name="Ryan Knitter" userId="369e34466629d87a" providerId="LiveId" clId="{886E855C-EFC1-4310-BC8E-AEDAB07E9994}" dt="2023-07-21T14:23:56.458" v="1223" actId="1037"/>
          <ac:spMkLst>
            <pc:docMk/>
            <pc:sldMk cId="318675389" sldId="2147470199"/>
            <ac:spMk id="30" creationId="{06EA4774-0E8E-E17A-07AE-18C21B39CD86}"/>
          </ac:spMkLst>
        </pc:spChg>
        <pc:spChg chg="add mod">
          <ac:chgData name="Ryan Knitter" userId="369e34466629d87a" providerId="LiveId" clId="{886E855C-EFC1-4310-BC8E-AEDAB07E9994}" dt="2023-07-21T14:23:56.458" v="1223" actId="1037"/>
          <ac:spMkLst>
            <pc:docMk/>
            <pc:sldMk cId="318675389" sldId="2147470199"/>
            <ac:spMk id="31" creationId="{2F6BF436-4E96-17EA-A666-16EFFBD8969E}"/>
          </ac:spMkLst>
        </pc:spChg>
        <pc:grpChg chg="del">
          <ac:chgData name="Ryan Knitter" userId="369e34466629d87a" providerId="LiveId" clId="{886E855C-EFC1-4310-BC8E-AEDAB07E9994}" dt="2023-07-21T13:43:22.398" v="19" actId="478"/>
          <ac:grpSpMkLst>
            <pc:docMk/>
            <pc:sldMk cId="318675389" sldId="2147470199"/>
            <ac:grpSpMk id="18" creationId="{880027FC-C885-704B-3BA2-03F672AEFCF2}"/>
          </ac:grpSpMkLst>
        </pc:grpChg>
        <pc:picChg chg="add mod">
          <ac:chgData name="Ryan Knitter" userId="369e34466629d87a" providerId="LiveId" clId="{886E855C-EFC1-4310-BC8E-AEDAB07E9994}" dt="2023-07-21T14:23:56.458" v="1223" actId="1037"/>
          <ac:picMkLst>
            <pc:docMk/>
            <pc:sldMk cId="318675389" sldId="2147470199"/>
            <ac:picMk id="10" creationId="{2DC35221-4FDE-D26A-9013-D0A754ABD0C4}"/>
          </ac:picMkLst>
        </pc:picChg>
        <pc:picChg chg="add mod">
          <ac:chgData name="Ryan Knitter" userId="369e34466629d87a" providerId="LiveId" clId="{886E855C-EFC1-4310-BC8E-AEDAB07E9994}" dt="2023-07-21T14:23:56.458" v="1223" actId="1037"/>
          <ac:picMkLst>
            <pc:docMk/>
            <pc:sldMk cId="318675389" sldId="2147470199"/>
            <ac:picMk id="13" creationId="{44192FD7-6042-C1AF-5AC7-CA8E07F9F808}"/>
          </ac:picMkLst>
        </pc:picChg>
        <pc:picChg chg="add mod">
          <ac:chgData name="Ryan Knitter" userId="369e34466629d87a" providerId="LiveId" clId="{886E855C-EFC1-4310-BC8E-AEDAB07E9994}" dt="2023-07-21T14:23:56.458" v="1223" actId="1037"/>
          <ac:picMkLst>
            <pc:docMk/>
            <pc:sldMk cId="318675389" sldId="2147470199"/>
            <ac:picMk id="16" creationId="{6DFC9C75-E2D3-DFE1-7099-48F90770356C}"/>
          </ac:picMkLst>
        </pc:picChg>
        <pc:picChg chg="add mod">
          <ac:chgData name="Ryan Knitter" userId="369e34466629d87a" providerId="LiveId" clId="{886E855C-EFC1-4310-BC8E-AEDAB07E9994}" dt="2023-07-21T14:23:56.458" v="1223" actId="1037"/>
          <ac:picMkLst>
            <pc:docMk/>
            <pc:sldMk cId="318675389" sldId="2147470199"/>
            <ac:picMk id="19" creationId="{27ADB7A4-126A-08B0-2EAD-A62980BEA5B6}"/>
          </ac:picMkLst>
        </pc:picChg>
        <pc:picChg chg="add mod">
          <ac:chgData name="Ryan Knitter" userId="369e34466629d87a" providerId="LiveId" clId="{886E855C-EFC1-4310-BC8E-AEDAB07E9994}" dt="2023-07-21T14:10:31.351" v="298" actId="571"/>
          <ac:picMkLst>
            <pc:docMk/>
            <pc:sldMk cId="318675389" sldId="2147470199"/>
            <ac:picMk id="26" creationId="{0A3DD58F-B552-6A54-E279-C6765CE51EC8}"/>
          </ac:picMkLst>
        </pc:picChg>
        <pc:cxnChg chg="mod">
          <ac:chgData name="Ryan Knitter" userId="369e34466629d87a" providerId="LiveId" clId="{886E855C-EFC1-4310-BC8E-AEDAB07E9994}" dt="2023-07-21T13:43:22.398" v="19" actId="478"/>
          <ac:cxnSpMkLst>
            <pc:docMk/>
            <pc:sldMk cId="318675389" sldId="2147470199"/>
            <ac:cxnSpMk id="8" creationId="{214F2340-E083-12B3-EEE7-B147933CD568}"/>
          </ac:cxnSpMkLst>
        </pc:cxnChg>
        <pc:cxnChg chg="mod">
          <ac:chgData name="Ryan Knitter" userId="369e34466629d87a" providerId="LiveId" clId="{886E855C-EFC1-4310-BC8E-AEDAB07E9994}" dt="2023-07-21T13:43:22.398" v="19" actId="478"/>
          <ac:cxnSpMkLst>
            <pc:docMk/>
            <pc:sldMk cId="318675389" sldId="2147470199"/>
            <ac:cxnSpMk id="12" creationId="{745C1EA2-0AB8-382E-9B3B-4472E92305FB}"/>
          </ac:cxnSpMkLst>
        </pc:cxnChg>
      </pc:sldChg>
    </pc:docChg>
  </pc:docChgLst>
  <pc:docChgLst>
    <pc:chgData name="Nathan Steckman" userId="897ddd17-e51c-45ca-aff4-7c99ac254520" providerId="ADAL" clId="{E47DE3D2-22AD-4C03-9E76-DE7AE5955847}"/>
    <pc:docChg chg="custSel delSld modSld sldOrd delMainMaster">
      <pc:chgData name="Nathan Steckman" userId="897ddd17-e51c-45ca-aff4-7c99ac254520" providerId="ADAL" clId="{E47DE3D2-22AD-4C03-9E76-DE7AE5955847}" dt="2023-07-20T13:04:45.779" v="1495" actId="20577"/>
      <pc:docMkLst>
        <pc:docMk/>
      </pc:docMkLst>
      <pc:sldChg chg="modSp mod modNotesTx">
        <pc:chgData name="Nathan Steckman" userId="897ddd17-e51c-45ca-aff4-7c99ac254520" providerId="ADAL" clId="{E47DE3D2-22AD-4C03-9E76-DE7AE5955847}" dt="2023-07-18T19:38:26.677" v="795" actId="20577"/>
        <pc:sldMkLst>
          <pc:docMk/>
          <pc:sldMk cId="1183198146" sldId="339"/>
        </pc:sldMkLst>
        <pc:graphicFrameChg chg="modGraphic">
          <ac:chgData name="Nathan Steckman" userId="897ddd17-e51c-45ca-aff4-7c99ac254520" providerId="ADAL" clId="{E47DE3D2-22AD-4C03-9E76-DE7AE5955847}" dt="2023-07-18T19:38:26.677" v="795" actId="20577"/>
          <ac:graphicFrameMkLst>
            <pc:docMk/>
            <pc:sldMk cId="1183198146" sldId="339"/>
            <ac:graphicFrameMk id="9" creationId="{1A2AA2DA-2CA8-4C79-B2E5-6E067C7A5062}"/>
          </ac:graphicFrameMkLst>
        </pc:graphicFrameChg>
      </pc:sldChg>
      <pc:sldChg chg="addSp delSp modSp mod setBg">
        <pc:chgData name="Nathan Steckman" userId="897ddd17-e51c-45ca-aff4-7c99ac254520" providerId="ADAL" clId="{E47DE3D2-22AD-4C03-9E76-DE7AE5955847}" dt="2023-07-18T20:10:04.563" v="1485" actId="1076"/>
        <pc:sldMkLst>
          <pc:docMk/>
          <pc:sldMk cId="3800939273" sldId="429"/>
        </pc:sldMkLst>
        <pc:spChg chg="mod">
          <ac:chgData name="Nathan Steckman" userId="897ddd17-e51c-45ca-aff4-7c99ac254520" providerId="ADAL" clId="{E47DE3D2-22AD-4C03-9E76-DE7AE5955847}" dt="2023-07-18T20:10:04.563" v="1485" actId="1076"/>
          <ac:spMkLst>
            <pc:docMk/>
            <pc:sldMk cId="3800939273" sldId="429"/>
            <ac:spMk id="3" creationId="{394CE73F-A74F-4C89-90FA-01E8E75B0271}"/>
          </ac:spMkLst>
        </pc:spChg>
        <pc:spChg chg="add mod">
          <ac:chgData name="Nathan Steckman" userId="897ddd17-e51c-45ca-aff4-7c99ac254520" providerId="ADAL" clId="{E47DE3D2-22AD-4C03-9E76-DE7AE5955847}" dt="2023-07-18T20:00:18.452" v="1317" actId="20577"/>
          <ac:spMkLst>
            <pc:docMk/>
            <pc:sldMk cId="3800939273" sldId="429"/>
            <ac:spMk id="6" creationId="{F2A30650-BA59-37ED-855E-7F083ECEF6B6}"/>
          </ac:spMkLst>
        </pc:spChg>
        <pc:spChg chg="add del">
          <ac:chgData name="Nathan Steckman" userId="897ddd17-e51c-45ca-aff4-7c99ac254520" providerId="ADAL" clId="{E47DE3D2-22AD-4C03-9E76-DE7AE5955847}" dt="2023-07-18T20:01:45.540" v="1323" actId="478"/>
          <ac:spMkLst>
            <pc:docMk/>
            <pc:sldMk cId="3800939273" sldId="429"/>
            <ac:spMk id="9" creationId="{5D9D83F7-8031-1F23-AABD-4A27A11F379F}"/>
          </ac:spMkLst>
        </pc:spChg>
        <pc:spChg chg="add mod">
          <ac:chgData name="Nathan Steckman" userId="897ddd17-e51c-45ca-aff4-7c99ac254520" providerId="ADAL" clId="{E47DE3D2-22AD-4C03-9E76-DE7AE5955847}" dt="2023-07-18T20:03:53.943" v="1375" actId="1076"/>
          <ac:spMkLst>
            <pc:docMk/>
            <pc:sldMk cId="3800939273" sldId="429"/>
            <ac:spMk id="12" creationId="{ABAF1AC9-A92A-4B7D-44B9-458DE0C4D420}"/>
          </ac:spMkLst>
        </pc:spChg>
        <pc:spChg chg="add mod">
          <ac:chgData name="Nathan Steckman" userId="897ddd17-e51c-45ca-aff4-7c99ac254520" providerId="ADAL" clId="{E47DE3D2-22AD-4C03-9E76-DE7AE5955847}" dt="2023-07-18T20:09:51.503" v="1482" actId="1076"/>
          <ac:spMkLst>
            <pc:docMk/>
            <pc:sldMk cId="3800939273" sldId="429"/>
            <ac:spMk id="13" creationId="{CBD95733-91D1-AF17-EDE5-0893BC5E2157}"/>
          </ac:spMkLst>
        </pc:spChg>
        <pc:spChg chg="add mod">
          <ac:chgData name="Nathan Steckman" userId="897ddd17-e51c-45ca-aff4-7c99ac254520" providerId="ADAL" clId="{E47DE3D2-22AD-4C03-9E76-DE7AE5955847}" dt="2023-07-18T20:09:40.523" v="1481" actId="1076"/>
          <ac:spMkLst>
            <pc:docMk/>
            <pc:sldMk cId="3800939273" sldId="429"/>
            <ac:spMk id="14" creationId="{BEBF52D5-1D3C-E87A-C8A5-2DC04705371F}"/>
          </ac:spMkLst>
        </pc:spChg>
        <pc:spChg chg="add mod">
          <ac:chgData name="Nathan Steckman" userId="897ddd17-e51c-45ca-aff4-7c99ac254520" providerId="ADAL" clId="{E47DE3D2-22AD-4C03-9E76-DE7AE5955847}" dt="2023-07-18T20:09:04.450" v="1477" actId="1076"/>
          <ac:spMkLst>
            <pc:docMk/>
            <pc:sldMk cId="3800939273" sldId="429"/>
            <ac:spMk id="16" creationId="{DB8A1DD6-347C-DCB0-02D5-03CF7994144B}"/>
          </ac:spMkLst>
        </pc:spChg>
        <pc:picChg chg="mod">
          <ac:chgData name="Nathan Steckman" userId="897ddd17-e51c-45ca-aff4-7c99ac254520" providerId="ADAL" clId="{E47DE3D2-22AD-4C03-9E76-DE7AE5955847}" dt="2023-07-18T20:09:59.760" v="1484" actId="1076"/>
          <ac:picMkLst>
            <pc:docMk/>
            <pc:sldMk cId="3800939273" sldId="429"/>
            <ac:picMk id="7" creationId="{56619BB7-963A-4E66-8157-5E70FBCA9957}"/>
          </ac:picMkLst>
        </pc:picChg>
        <pc:picChg chg="add mod">
          <ac:chgData name="Nathan Steckman" userId="897ddd17-e51c-45ca-aff4-7c99ac254520" providerId="ADAL" clId="{E47DE3D2-22AD-4C03-9E76-DE7AE5955847}" dt="2023-07-18T20:01:29.759" v="1321" actId="1076"/>
          <ac:picMkLst>
            <pc:docMk/>
            <pc:sldMk cId="3800939273" sldId="429"/>
            <ac:picMk id="8" creationId="{6B674EF6-3D14-DAE5-71FF-95A6A9E6071B}"/>
          </ac:picMkLst>
        </pc:picChg>
        <pc:picChg chg="add mod">
          <ac:chgData name="Nathan Steckman" userId="897ddd17-e51c-45ca-aff4-7c99ac254520" providerId="ADAL" clId="{E47DE3D2-22AD-4C03-9E76-DE7AE5955847}" dt="2023-07-18T20:09:19.012" v="1478" actId="1076"/>
          <ac:picMkLst>
            <pc:docMk/>
            <pc:sldMk cId="3800939273" sldId="429"/>
            <ac:picMk id="10" creationId="{0EA467F5-F0A5-69BC-8F8D-F4CD40D5E9D6}"/>
          </ac:picMkLst>
        </pc:picChg>
        <pc:picChg chg="add mod">
          <ac:chgData name="Nathan Steckman" userId="897ddd17-e51c-45ca-aff4-7c99ac254520" providerId="ADAL" clId="{E47DE3D2-22AD-4C03-9E76-DE7AE5955847}" dt="2023-07-18T20:09:29.585" v="1479" actId="1076"/>
          <ac:picMkLst>
            <pc:docMk/>
            <pc:sldMk cId="3800939273" sldId="429"/>
            <ac:picMk id="11" creationId="{BE73EDCF-6E5A-9C00-7AE8-E62F497CC9B3}"/>
          </ac:picMkLst>
        </pc:picChg>
        <pc:picChg chg="add mod">
          <ac:chgData name="Nathan Steckman" userId="897ddd17-e51c-45ca-aff4-7c99ac254520" providerId="ADAL" clId="{E47DE3D2-22AD-4C03-9E76-DE7AE5955847}" dt="2023-07-18T20:08:24.573" v="1434" actId="14100"/>
          <ac:picMkLst>
            <pc:docMk/>
            <pc:sldMk cId="3800939273" sldId="429"/>
            <ac:picMk id="15" creationId="{FBB166E7-9AFD-7E73-3F7B-97545F162A21}"/>
          </ac:picMkLst>
        </pc:picChg>
      </pc:sldChg>
      <pc:sldChg chg="modSp mod modNotesTx">
        <pc:chgData name="Nathan Steckman" userId="897ddd17-e51c-45ca-aff4-7c99ac254520" providerId="ADAL" clId="{E47DE3D2-22AD-4C03-9E76-DE7AE5955847}" dt="2023-07-20T13:04:45.779" v="1495" actId="20577"/>
        <pc:sldMkLst>
          <pc:docMk/>
          <pc:sldMk cId="2202016522" sldId="6543"/>
        </pc:sldMkLst>
        <pc:spChg chg="mod">
          <ac:chgData name="Nathan Steckman" userId="897ddd17-e51c-45ca-aff4-7c99ac254520" providerId="ADAL" clId="{E47DE3D2-22AD-4C03-9E76-DE7AE5955847}" dt="2023-07-18T19:38:41.989" v="831" actId="20577"/>
          <ac:spMkLst>
            <pc:docMk/>
            <pc:sldMk cId="2202016522" sldId="6543"/>
            <ac:spMk id="5" creationId="{E9C8FEA3-4A61-1E47-87E6-DEDA67B7BDF3}"/>
          </ac:spMkLst>
        </pc:spChg>
        <pc:spChg chg="mod">
          <ac:chgData name="Nathan Steckman" userId="897ddd17-e51c-45ca-aff4-7c99ac254520" providerId="ADAL" clId="{E47DE3D2-22AD-4C03-9E76-DE7AE5955847}" dt="2023-07-20T13:04:45.779" v="1495" actId="20577"/>
          <ac:spMkLst>
            <pc:docMk/>
            <pc:sldMk cId="2202016522" sldId="6543"/>
            <ac:spMk id="6" creationId="{93E422C8-4222-F1E5-8126-127C4B676115}"/>
          </ac:spMkLst>
        </pc:spChg>
      </pc:sldChg>
      <pc:sldChg chg="modSp mod ord modNotesTx">
        <pc:chgData name="Nathan Steckman" userId="897ddd17-e51c-45ca-aff4-7c99ac254520" providerId="ADAL" clId="{E47DE3D2-22AD-4C03-9E76-DE7AE5955847}" dt="2023-07-18T19:57:14.039" v="1296" actId="20577"/>
        <pc:sldMkLst>
          <pc:docMk/>
          <pc:sldMk cId="2024323951" sldId="2147470198"/>
        </pc:sldMkLst>
        <pc:spChg chg="mod">
          <ac:chgData name="Nathan Steckman" userId="897ddd17-e51c-45ca-aff4-7c99ac254520" providerId="ADAL" clId="{E47DE3D2-22AD-4C03-9E76-DE7AE5955847}" dt="2023-07-18T19:29:47.693" v="334" actId="20577"/>
          <ac:spMkLst>
            <pc:docMk/>
            <pc:sldMk cId="2024323951" sldId="2147470198"/>
            <ac:spMk id="2" creationId="{2B2632F3-C05D-14BF-39D3-4ABEBEC80874}"/>
          </ac:spMkLst>
        </pc:spChg>
        <pc:spChg chg="mod">
          <ac:chgData name="Nathan Steckman" userId="897ddd17-e51c-45ca-aff4-7c99ac254520" providerId="ADAL" clId="{E47DE3D2-22AD-4C03-9E76-DE7AE5955847}" dt="2023-07-18T19:37:55.937" v="707" actId="20577"/>
          <ac:spMkLst>
            <pc:docMk/>
            <pc:sldMk cId="2024323951" sldId="2147470198"/>
            <ac:spMk id="5" creationId="{E9C8FEA3-4A61-1E47-87E6-DEDA67B7BDF3}"/>
          </ac:spMkLst>
        </pc:spChg>
        <pc:grpChg chg="mod">
          <ac:chgData name="Nathan Steckman" userId="897ddd17-e51c-45ca-aff4-7c99ac254520" providerId="ADAL" clId="{E47DE3D2-22AD-4C03-9E76-DE7AE5955847}" dt="2023-07-18T19:21:12.781" v="157" actId="14100"/>
          <ac:grpSpMkLst>
            <pc:docMk/>
            <pc:sldMk cId="2024323951" sldId="2147470198"/>
            <ac:grpSpMk id="18" creationId="{880027FC-C885-704B-3BA2-03F672AEFCF2}"/>
          </ac:grpSpMkLst>
        </pc:grpChg>
      </pc:sldChg>
      <pc:sldChg chg="del">
        <pc:chgData name="Nathan Steckman" userId="897ddd17-e51c-45ca-aff4-7c99ac254520" providerId="ADAL" clId="{E47DE3D2-22AD-4C03-9E76-DE7AE5955847}" dt="2023-07-18T19:37:37.968" v="664" actId="47"/>
        <pc:sldMkLst>
          <pc:docMk/>
          <pc:sldMk cId="3131600197" sldId="2147470202"/>
        </pc:sldMkLst>
      </pc:sldChg>
      <pc:sldChg chg="del">
        <pc:chgData name="Nathan Steckman" userId="897ddd17-e51c-45ca-aff4-7c99ac254520" providerId="ADAL" clId="{E47DE3D2-22AD-4C03-9E76-DE7AE5955847}" dt="2023-07-18T19:28:24.099" v="298" actId="47"/>
        <pc:sldMkLst>
          <pc:docMk/>
          <pc:sldMk cId="1878903889" sldId="2147470203"/>
        </pc:sldMkLst>
      </pc:sldChg>
      <pc:sldChg chg="del">
        <pc:chgData name="Nathan Steckman" userId="897ddd17-e51c-45ca-aff4-7c99ac254520" providerId="ADAL" clId="{E47DE3D2-22AD-4C03-9E76-DE7AE5955847}" dt="2023-07-18T19:39:20.688" v="832" actId="47"/>
        <pc:sldMkLst>
          <pc:docMk/>
          <pc:sldMk cId="3545058306" sldId="2147470205"/>
        </pc:sldMkLst>
      </pc:sldChg>
      <pc:sldChg chg="modSp del mod ord modNotesTx">
        <pc:chgData name="Nathan Steckman" userId="897ddd17-e51c-45ca-aff4-7c99ac254520" providerId="ADAL" clId="{E47DE3D2-22AD-4C03-9E76-DE7AE5955847}" dt="2023-07-18T19:34:16.814" v="447" actId="47"/>
        <pc:sldMkLst>
          <pc:docMk/>
          <pc:sldMk cId="1813485624" sldId="2147470206"/>
        </pc:sldMkLst>
        <pc:spChg chg="mod">
          <ac:chgData name="Nathan Steckman" userId="897ddd17-e51c-45ca-aff4-7c99ac254520" providerId="ADAL" clId="{E47DE3D2-22AD-4C03-9E76-DE7AE5955847}" dt="2023-07-18T19:19:50.666" v="152" actId="20577"/>
          <ac:spMkLst>
            <pc:docMk/>
            <pc:sldMk cId="1813485624" sldId="2147470206"/>
            <ac:spMk id="5" creationId="{E9C8FEA3-4A61-1E47-87E6-DEDA67B7BDF3}"/>
          </ac:spMkLst>
        </pc:spChg>
        <pc:spChg chg="mod">
          <ac:chgData name="Nathan Steckman" userId="897ddd17-e51c-45ca-aff4-7c99ac254520" providerId="ADAL" clId="{E47DE3D2-22AD-4C03-9E76-DE7AE5955847}" dt="2023-07-18T19:30:02.854" v="335" actId="21"/>
          <ac:spMkLst>
            <pc:docMk/>
            <pc:sldMk cId="1813485624" sldId="2147470206"/>
            <ac:spMk id="6" creationId="{93E422C8-4222-F1E5-8126-127C4B676115}"/>
          </ac:spMkLst>
        </pc:spChg>
      </pc:sldChg>
      <pc:sldChg chg="modSp del mod">
        <pc:chgData name="Nathan Steckman" userId="897ddd17-e51c-45ca-aff4-7c99ac254520" providerId="ADAL" clId="{E47DE3D2-22AD-4C03-9E76-DE7AE5955847}" dt="2023-07-18T19:37:42.412" v="665" actId="47"/>
        <pc:sldMkLst>
          <pc:docMk/>
          <pc:sldMk cId="935909371" sldId="2147470207"/>
        </pc:sldMkLst>
        <pc:spChg chg="mod">
          <ac:chgData name="Nathan Steckman" userId="897ddd17-e51c-45ca-aff4-7c99ac254520" providerId="ADAL" clId="{E47DE3D2-22AD-4C03-9E76-DE7AE5955847}" dt="2023-07-18T19:33:10.876" v="446" actId="20577"/>
          <ac:spMkLst>
            <pc:docMk/>
            <pc:sldMk cId="935909371" sldId="2147470207"/>
            <ac:spMk id="2" creationId="{D06764DA-972C-3041-6CB8-10BF33BB3A14}"/>
          </ac:spMkLst>
        </pc:spChg>
      </pc:sldChg>
      <pc:sldMasterChg chg="del delSldLayout">
        <pc:chgData name="Nathan Steckman" userId="897ddd17-e51c-45ca-aff4-7c99ac254520" providerId="ADAL" clId="{E47DE3D2-22AD-4C03-9E76-DE7AE5955847}" dt="2023-07-18T19:37:42.412" v="665" actId="47"/>
        <pc:sldMasterMkLst>
          <pc:docMk/>
          <pc:sldMasterMk cId="785573751" sldId="2147483704"/>
        </pc:sldMasterMkLst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3316257701" sldId="2147483705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3078430010" sldId="2147483706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3706371422" sldId="2147483707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3156756963" sldId="2147483708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2699301302" sldId="2147483709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4209069529" sldId="2147483710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2294841423" sldId="2147483711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520672" sldId="2147483712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2990957826" sldId="2147483713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4203040955" sldId="2147483714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178731943" sldId="2147483715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2670262143" sldId="2147483716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1447462299" sldId="2147483717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1151779784" sldId="2147483718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1655746189" sldId="2147483719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2431024679" sldId="2147483720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781412271" sldId="2147483721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3123261303" sldId="2147483722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280307620" sldId="2147483723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3332091430" sldId="2147483724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860786839" sldId="2147483725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1518839660" sldId="2147483726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2007920058" sldId="2147483727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1662611407" sldId="2147483728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4183623657" sldId="2147483729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2975013783" sldId="2147483730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4243964985" sldId="2147483731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14892370" sldId="2147483732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3045847729" sldId="2147483733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2163363879" sldId="2147483734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3878679390" sldId="2147483735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306028176" sldId="2147483736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4149179710" sldId="2147483737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454045318" sldId="2147483738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2457460144" sldId="2147483739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13892997" sldId="2147483740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1930270591" sldId="2147483741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3477578474" sldId="2147483742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3579900575" sldId="2147483743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221075257" sldId="2147483744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1493018281" sldId="2147483745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2463631258" sldId="2147483746"/>
          </pc:sldLayoutMkLst>
        </pc:sldLayoutChg>
        <pc:sldLayoutChg chg="del">
          <pc:chgData name="Nathan Steckman" userId="897ddd17-e51c-45ca-aff4-7c99ac254520" providerId="ADAL" clId="{E47DE3D2-22AD-4C03-9E76-DE7AE5955847}" dt="2023-07-18T19:37:42.412" v="665" actId="47"/>
          <pc:sldLayoutMkLst>
            <pc:docMk/>
            <pc:sldMasterMk cId="785573751" sldId="2147483704"/>
            <pc:sldLayoutMk cId="2013658930" sldId="2147483747"/>
          </pc:sldLayoutMkLst>
        </pc:sldLayoutChg>
      </pc:sldMasterChg>
    </pc:docChg>
  </pc:docChgLst>
  <pc:docChgLst>
    <pc:chgData name="Jon Raether" userId="75a70436-5cac-4261-ac7b-6638adef35fd" providerId="ADAL" clId="{4BC3DD11-48C4-4AD3-9B4E-91FA429FFCC9}"/>
    <pc:docChg chg="modSld">
      <pc:chgData name="Jon Raether" userId="75a70436-5cac-4261-ac7b-6638adef35fd" providerId="ADAL" clId="{4BC3DD11-48C4-4AD3-9B4E-91FA429FFCC9}" dt="2023-07-18T20:01:39.035" v="3" actId="478"/>
      <pc:docMkLst>
        <pc:docMk/>
      </pc:docMkLst>
      <pc:sldChg chg="addSp delSp modSp">
        <pc:chgData name="Jon Raether" userId="75a70436-5cac-4261-ac7b-6638adef35fd" providerId="ADAL" clId="{4BC3DD11-48C4-4AD3-9B4E-91FA429FFCC9}" dt="2023-07-18T20:01:39.035" v="3" actId="478"/>
        <pc:sldMkLst>
          <pc:docMk/>
          <pc:sldMk cId="3800939273" sldId="429"/>
        </pc:sldMkLst>
        <pc:picChg chg="add del mod">
          <ac:chgData name="Jon Raether" userId="75a70436-5cac-4261-ac7b-6638adef35fd" providerId="ADAL" clId="{4BC3DD11-48C4-4AD3-9B4E-91FA429FFCC9}" dt="2023-07-18T20:01:39.035" v="3" actId="478"/>
          <ac:picMkLst>
            <pc:docMk/>
            <pc:sldMk cId="3800939273" sldId="429"/>
            <ac:picMk id="1026" creationId="{73DF5DFC-F109-9E84-5C6C-CC1C02E33C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79D8A-6D96-4DFD-B824-D9ECB6B9784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83B-8274-4133-A4F7-B425BE32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6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the Demo/App. Then go to what is going on behind the scenes.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C183B-8274-4133-A4F7-B425BE32D2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Questions:</a:t>
            </a:r>
          </a:p>
          <a:p>
            <a:r>
              <a:rPr lang="en-US" dirty="0"/>
              <a:t>What is this person’s BMI?</a:t>
            </a:r>
          </a:p>
          <a:p>
            <a:r>
              <a:rPr lang="en-US" dirty="0"/>
              <a:t>Does this person drink alcohol?</a:t>
            </a:r>
          </a:p>
          <a:p>
            <a:r>
              <a:rPr lang="en-US" dirty="0"/>
              <a:t>Does this person use tobacco?</a:t>
            </a:r>
          </a:p>
          <a:p>
            <a:r>
              <a:rPr lang="en-US" dirty="0"/>
              <a:t>Does this person use smokeless tobacco?</a:t>
            </a:r>
          </a:p>
          <a:p>
            <a:r>
              <a:rPr lang="en-US" dirty="0"/>
              <a:t>When did they report tobacco?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C183B-8274-4133-A4F7-B425BE32D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its done</a:t>
            </a:r>
          </a:p>
          <a:p>
            <a:r>
              <a:rPr lang="en-US"/>
              <a:t>Risks associated and how those are addressed</a:t>
            </a:r>
          </a:p>
          <a:p>
            <a:endParaRPr lang="en-US"/>
          </a:p>
          <a:p>
            <a:r>
              <a:rPr lang="en-US"/>
              <a:t>OCR = optical character recognition</a:t>
            </a:r>
          </a:p>
          <a:p>
            <a:endParaRPr lang="en-US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sng" strike="noStrike" kern="1200" cap="none" spc="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/>
                <a:ea typeface="+mn-ea"/>
                <a:cs typeface="Arial"/>
              </a:rPr>
              <a:t>Model</a:t>
            </a:r>
            <a:endParaRPr lang="en-US" sz="1200">
              <a:solidFill>
                <a:srgbClr val="000000"/>
              </a:solidFill>
              <a:latin typeface="Baskerville Old Face"/>
              <a:cs typeface="Arial"/>
            </a:endParaRP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Baskerville Old Face"/>
                <a:cs typeface="Arial"/>
              </a:rPr>
              <a:t>Pre-Trained Open Source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Baskerville Old Face"/>
                <a:cs typeface="Arial"/>
              </a:rPr>
              <a:t>Forgetful Fixed Equation</a:t>
            </a:r>
            <a:endParaRPr kumimoji="0" lang="en-US" sz="1200" b="0" i="0" u="none" strike="noStrike" kern="1200" cap="none" spc="3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skerville Old Face"/>
              <a:ea typeface="+mn-ea"/>
              <a:cs typeface="Arial"/>
            </a:endParaRP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/>
                <a:ea typeface="+mn-ea"/>
                <a:cs typeface="Arial"/>
              </a:rPr>
              <a:t>Created by Microsoft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/>
                <a:ea typeface="+mn-ea"/>
                <a:cs typeface="Arial"/>
              </a:rPr>
              <a:t>Data does not leave Thrivent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/>
                <a:ea typeface="+mn-ea"/>
                <a:cs typeface="Arial"/>
              </a:rPr>
              <a:t>Data sent and received is internal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/>
                <a:ea typeface="+mn-ea"/>
                <a:cs typeface="Arial"/>
              </a:rPr>
              <a:t>Pulls </a:t>
            </a:r>
            <a:r>
              <a:rPr lang="en-US" sz="1200">
                <a:solidFill>
                  <a:srgbClr val="000000"/>
                </a:solidFill>
                <a:latin typeface="Baskerville Old Face"/>
                <a:cs typeface="Arial"/>
              </a:rPr>
              <a:t>O</a:t>
            </a:r>
            <a:r>
              <a:rPr kumimoji="0" lang="en-US" sz="1200" b="0" i="0" u="none" strike="noStrike" kern="1200" cap="none" spc="3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/>
                <a:ea typeface="+mn-ea"/>
                <a:cs typeface="Arial"/>
              </a:rPr>
              <a:t>ut</a:t>
            </a:r>
            <a:r>
              <a:rPr lang="en-US" sz="1200">
                <a:solidFill>
                  <a:srgbClr val="000000"/>
                </a:solidFill>
                <a:latin typeface="Baskerville Old Face"/>
                <a:cs typeface="Arial"/>
              </a:rPr>
              <a:t> Exact Quotes</a:t>
            </a:r>
            <a:endParaRPr kumimoji="0" lang="en-US" sz="1200" b="0" i="0" u="none" strike="noStrike" kern="1200" cap="none" spc="3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skerville Old Face"/>
              <a:ea typeface="+mn-ea"/>
              <a:cs typeface="Arial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B12A2-CBD0-42BA-BDA5-00E1D1EE928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05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B12A2-CBD0-42BA-BDA5-00E1D1EE928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59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CE25-A371-4DB8-BF89-3477517A80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364" y="1565277"/>
            <a:ext cx="6402742" cy="2387600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E8000-63DA-4BCA-8605-BA56686E86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364" y="4122738"/>
            <a:ext cx="6402742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4227D6C-E7A8-4BD2-84AA-B7002921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55CC9-E0FF-48E7-B422-B650BD96C7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0404" y="5583977"/>
            <a:ext cx="1634006" cy="72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3BF01DA-1A01-4EFB-BAC8-A498293B17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1279" y="3943350"/>
            <a:ext cx="2057400" cy="1428750"/>
          </a:xfrm>
        </p:spPr>
        <p:txBody>
          <a:bodyPr>
            <a:normAutofit/>
          </a:bodyPr>
          <a:lstStyle>
            <a:lvl1pPr algn="ctr">
              <a:spcBef>
                <a:spcPts val="600"/>
              </a:spcBef>
              <a:defRPr sz="1800"/>
            </a:lvl1pPr>
            <a:lvl2pPr algn="ctr">
              <a:spcBef>
                <a:spcPts val="600"/>
              </a:spcBef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4A7B35A-14A5-4FAB-B22B-D36A81656A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8291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807DE5D-696B-481D-8514-AE42CFD0D0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69330" y="3943350"/>
            <a:ext cx="2057400" cy="1428750"/>
          </a:xfrm>
        </p:spPr>
        <p:txBody>
          <a:bodyPr>
            <a:normAutofit/>
          </a:bodyPr>
          <a:lstStyle>
            <a:lvl1pPr algn="ctr">
              <a:spcBef>
                <a:spcPts val="600"/>
              </a:spcBef>
              <a:defRPr sz="1800"/>
            </a:lvl1pPr>
            <a:lvl2pPr algn="ctr">
              <a:spcBef>
                <a:spcPts val="600"/>
              </a:spcBef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2F23A5A-2C6C-448C-BE3B-FAF76CC1B4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01634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906A70A7-6811-4FC7-B8C3-CEEACD9FE3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67300" y="3943350"/>
            <a:ext cx="2057400" cy="1428750"/>
          </a:xfrm>
        </p:spPr>
        <p:txBody>
          <a:bodyPr>
            <a:normAutofit/>
          </a:bodyPr>
          <a:lstStyle>
            <a:lvl1pPr algn="ctr">
              <a:spcBef>
                <a:spcPts val="600"/>
              </a:spcBef>
              <a:defRPr sz="1800"/>
            </a:lvl1pPr>
            <a:lvl2pPr algn="ctr">
              <a:spcBef>
                <a:spcPts val="600"/>
              </a:spcBef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D0BB288F-EDDE-4943-AF9F-9D09CC09DD4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1431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55DDEDCD-C0A0-4BE6-ACFB-943A6D3B2E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02500" y="3943350"/>
            <a:ext cx="2057400" cy="1428750"/>
          </a:xfrm>
        </p:spPr>
        <p:txBody>
          <a:bodyPr>
            <a:normAutofit/>
          </a:bodyPr>
          <a:lstStyle>
            <a:lvl1pPr algn="ctr">
              <a:spcBef>
                <a:spcPts val="600"/>
              </a:spcBef>
              <a:defRPr sz="1800"/>
            </a:lvl1pPr>
            <a:lvl2pPr algn="ctr">
              <a:spcBef>
                <a:spcPts val="600"/>
              </a:spcBef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1244BAF9-E683-4F9C-A21A-DF8AD7C8223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4951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CB9F6F48-2792-478D-A10D-4414F9C919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5000" y="3943350"/>
            <a:ext cx="2057400" cy="1428750"/>
          </a:xfrm>
        </p:spPr>
        <p:txBody>
          <a:bodyPr>
            <a:normAutofit/>
          </a:bodyPr>
          <a:lstStyle>
            <a:lvl1pPr algn="ctr">
              <a:spcBef>
                <a:spcPts val="600"/>
              </a:spcBef>
              <a:defRPr sz="1800"/>
            </a:lvl1pPr>
            <a:lvl2pPr algn="ctr">
              <a:spcBef>
                <a:spcPts val="600"/>
              </a:spcBef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1FDF9DDD-079A-42D9-955D-834499AC44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67201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24335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D4C809-686E-4BCF-8D38-AF75C2DDE2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363" y="1289054"/>
            <a:ext cx="10450512" cy="4810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="0" spc="0" baseline="0">
                <a:latin typeface="+mj-lt"/>
              </a:defRPr>
            </a:lvl1pPr>
            <a:lvl2pPr>
              <a:spcBef>
                <a:spcPts val="36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US" sz="4400"/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C7C25-6DB6-4DB5-B061-C8F9E85955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363" y="418290"/>
            <a:ext cx="11171274" cy="359911"/>
          </a:xfrm>
        </p:spPr>
        <p:txBody>
          <a:bodyPr>
            <a:normAutofit/>
          </a:bodyPr>
          <a:lstStyle>
            <a:lvl1pPr>
              <a:defRPr sz="1600" spc="3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43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364" y="1288919"/>
            <a:ext cx="6998512" cy="465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53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9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6426-2CBC-4DD6-935C-9D18F62B6F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1100870"/>
            <a:ext cx="5349875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9FB6-B2C5-4CF6-B7A6-4EC8A442B1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1650" y="4109177"/>
            <a:ext cx="5349875" cy="150018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8F4E-D541-449A-981A-C4C580C8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744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E8EB0B7-6DCA-4483-843F-D656FE542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06426-2CBC-4DD6-935C-9D18F62B6F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1100870"/>
            <a:ext cx="5349875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9FB6-B2C5-4CF6-B7A6-4EC8A442B1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1650" y="4109177"/>
            <a:ext cx="5349875" cy="150018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8F4E-D541-449A-981A-C4C580C8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04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285875"/>
            <a:ext cx="5334000" cy="4637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F66B9-127E-4263-A03F-E83530BB58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9363" y="1285875"/>
            <a:ext cx="5334000" cy="4637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6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285875"/>
            <a:ext cx="5334000" cy="46370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F66B9-127E-4263-A03F-E83530BB58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9363" y="1285875"/>
            <a:ext cx="5334000" cy="46370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26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285875"/>
            <a:ext cx="3265487" cy="46370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F66B9-127E-4263-A03F-E83530BB58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43388" y="1285875"/>
            <a:ext cx="3265487" cy="46370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891C66E-7B25-49F6-B886-36BDACDB4C6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85125" y="1285875"/>
            <a:ext cx="3265487" cy="46370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79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9" y="1285875"/>
            <a:ext cx="2436812" cy="463708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F66B9-127E-4263-A03F-E83530BB58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795" y="1285875"/>
            <a:ext cx="2436812" cy="463708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891C66E-7B25-49F6-B886-36BDACDB4C6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50001" y="1285875"/>
            <a:ext cx="2436812" cy="463708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DAA7483-08C3-4C1B-967A-4FB6B7CAC56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270207" y="1285875"/>
            <a:ext cx="2436812" cy="463708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364" y="1829986"/>
            <a:ext cx="9022436" cy="4349356"/>
          </a:xfrm>
        </p:spPr>
        <p:txBody>
          <a:bodyPr/>
          <a:lstStyle>
            <a:lvl1pPr>
              <a:spcBef>
                <a:spcPts val="700"/>
              </a:spcBef>
              <a:tabLst>
                <a:tab pos="9934575" algn="r"/>
              </a:tabLst>
              <a:defRPr sz="1200"/>
            </a:lvl1pPr>
            <a:lvl2pPr>
              <a:spcBef>
                <a:spcPts val="700"/>
              </a:spcBef>
              <a:tabLst>
                <a:tab pos="9934575" algn="r"/>
              </a:tabLst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90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5F03CE-D3E5-4038-8C56-708625F4A7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8965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363" y="418290"/>
            <a:ext cx="5039537" cy="8469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285875"/>
            <a:ext cx="5040312" cy="4637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61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9D703F4-20FC-4174-BE5A-B085E4F085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363" y="2243929"/>
            <a:ext cx="4680000" cy="37188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625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364" y="1288919"/>
            <a:ext cx="4860000" cy="465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225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D79873-93B3-424B-9BD5-E654ACD2E4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3818255"/>
            <a:ext cx="2436812" cy="2097088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7D0022D-46B0-4914-975B-253CE4C6B0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588" y="1285875"/>
            <a:ext cx="2286000" cy="22860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9AF91107-9677-4D5E-A208-151BFE7B35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198" y="1285875"/>
            <a:ext cx="2286000" cy="228600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AAB95FAA-AD46-439F-B127-768539CCE5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50808" y="1285875"/>
            <a:ext cx="2286000" cy="228600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32F0C61-827A-424F-85AB-0B87EB5178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971418" y="1285875"/>
            <a:ext cx="2286000" cy="2286000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8A4BAA2C-0E92-4FE8-A508-BD88222CDE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0198" y="3818255"/>
            <a:ext cx="2436812" cy="2097088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A5DA5B-925A-40B1-88FB-D4E2579B8D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50808" y="3818255"/>
            <a:ext cx="2436812" cy="2097088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95721348-C68C-4897-B879-894BFB9215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71418" y="3818255"/>
            <a:ext cx="2436812" cy="2097088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168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89134B74-8383-41D2-8F47-83D56A549A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3818255"/>
            <a:ext cx="4856163" cy="2097088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2F0D76AA-1DFE-4D79-812C-186D681899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586" y="1285875"/>
            <a:ext cx="4856165" cy="2286000"/>
          </a:xfrm>
        </p:spPr>
        <p:txBody>
          <a:bodyPr/>
          <a:lstStyle/>
          <a:p>
            <a:endParaRPr lang="en-GB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87E9B1C2-9C05-461F-8E14-2DFF60A2E7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1285875"/>
            <a:ext cx="4856165" cy="2286000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06D13294-8C21-4034-890D-D7F6DFCCBB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3818255"/>
            <a:ext cx="4856163" cy="2097088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82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D79873-93B3-424B-9BD5-E654ACD2E4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2752878"/>
            <a:ext cx="2436812" cy="71868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>
              <a:spcBef>
                <a:spcPts val="0"/>
              </a:spcBef>
              <a:spcAft>
                <a:spcPts val="0"/>
              </a:spcAft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7D0022D-46B0-4914-975B-253CE4C6B0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588" y="1285875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9AF91107-9677-4D5E-A208-151BFE7B35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198" y="1285875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AAB95FAA-AD46-439F-B127-768539CCE5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50808" y="1285875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32F0C61-827A-424F-85AB-0B87EB5178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971418" y="1285875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8A4BAA2C-0E92-4FE8-A508-BD88222CDE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0198" y="2752878"/>
            <a:ext cx="2436812" cy="71868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>
              <a:spcBef>
                <a:spcPts val="0"/>
              </a:spcBef>
              <a:spcAft>
                <a:spcPts val="0"/>
              </a:spcAft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A5DA5B-925A-40B1-88FB-D4E2579B8D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50808" y="2752878"/>
            <a:ext cx="2436812" cy="71868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>
              <a:spcBef>
                <a:spcPts val="0"/>
              </a:spcBef>
              <a:spcAft>
                <a:spcPts val="0"/>
              </a:spcAft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95721348-C68C-4897-B879-894BFB9215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71418" y="2752878"/>
            <a:ext cx="2436812" cy="71868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>
              <a:spcBef>
                <a:spcPts val="0"/>
              </a:spcBef>
              <a:spcAft>
                <a:spcPts val="0"/>
              </a:spcAft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A5B28517-BD15-4CC9-8966-9E26A25496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9588" y="5377313"/>
            <a:ext cx="2436812" cy="71868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>
              <a:spcBef>
                <a:spcPts val="0"/>
              </a:spcBef>
              <a:spcAft>
                <a:spcPts val="0"/>
              </a:spcAft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8DC2FAE1-3931-4C38-89A6-B5757B715A9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9588" y="3910310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B9AF8D75-77C0-43DC-B154-6C1DAD605D7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330198" y="3910310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D2F053D7-8657-4D69-9D6B-6A31D3EE191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50808" y="3910310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7109D2C2-06AB-4833-8A7E-8B77411F118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971418" y="3910310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3407D2D6-C5F5-4E02-A032-FD8D85631D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30198" y="5377313"/>
            <a:ext cx="2436812" cy="71868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>
              <a:spcBef>
                <a:spcPts val="0"/>
              </a:spcBef>
              <a:spcAft>
                <a:spcPts val="0"/>
              </a:spcAft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66694D52-5B0A-4635-86D1-9F3CE308373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50808" y="5377313"/>
            <a:ext cx="2436812" cy="71868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>
              <a:spcBef>
                <a:spcPts val="0"/>
              </a:spcBef>
              <a:spcAft>
                <a:spcPts val="0"/>
              </a:spcAft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F369DB06-CE64-460F-896F-F6D7BC4413B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971418" y="5377313"/>
            <a:ext cx="2436812" cy="71868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>
              <a:spcBef>
                <a:spcPts val="0"/>
              </a:spcBef>
              <a:spcAft>
                <a:spcPts val="0"/>
              </a:spcAft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886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D79873-93B3-424B-9BD5-E654ACD2E4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3975099"/>
            <a:ext cx="2436812" cy="1940243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8A4BAA2C-0E92-4FE8-A508-BD88222CDE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0198" y="3975099"/>
            <a:ext cx="2436812" cy="1940243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A5DA5B-925A-40B1-88FB-D4E2579B8D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50808" y="3975099"/>
            <a:ext cx="2436812" cy="1940243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95721348-C68C-4897-B879-894BFB9215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71418" y="3975099"/>
            <a:ext cx="2436812" cy="1940243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AEB4D-0BAD-4AEA-846F-0D1C58F6D7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1994" y="1265238"/>
            <a:ext cx="2412000" cy="2412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>
            <a:lvl1pPr algn="ctr">
              <a:defRPr sz="1800" b="0"/>
            </a:lvl1pPr>
            <a:lvl2pPr algn="ctr">
              <a:defRPr sz="180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8E66F550-E782-4ACE-B58C-DCEEE04D83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42604" y="1265238"/>
            <a:ext cx="2412000" cy="2412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>
            <a:lvl1pPr algn="ctr">
              <a:defRPr sz="1800" b="0"/>
            </a:lvl1pPr>
            <a:lvl2pPr algn="ctr">
              <a:defRPr sz="180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4E0CD34-26BF-4377-AAC7-C23FC9C5A1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63214" y="1265238"/>
            <a:ext cx="2412000" cy="2412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>
            <a:lvl1pPr algn="ctr">
              <a:defRPr sz="1800" b="0"/>
            </a:lvl1pPr>
            <a:lvl2pPr algn="ctr">
              <a:defRPr sz="180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FB3A794-A323-4426-B9B9-952E9B178D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3824" y="1265238"/>
            <a:ext cx="2412000" cy="2412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>
            <a:lvl1pPr algn="ctr">
              <a:defRPr sz="1800" b="0"/>
            </a:lvl1pPr>
            <a:lvl2pPr algn="ctr">
              <a:defRPr sz="180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426317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D79873-93B3-424B-9BD5-E654ACD2E4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3975099"/>
            <a:ext cx="2436135" cy="1940243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8A4BAA2C-0E92-4FE8-A508-BD88222CDE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7000" y="3975099"/>
            <a:ext cx="2436135" cy="1940243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A5DA5B-925A-40B1-88FB-D4E2579B8D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4412" y="3975099"/>
            <a:ext cx="2436135" cy="1940243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95721348-C68C-4897-B879-894BFB9215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91823" y="3975099"/>
            <a:ext cx="2436135" cy="1940243"/>
          </a:xfrm>
        </p:spPr>
        <p:txBody>
          <a:bodyPr>
            <a:normAutofit/>
          </a:bodyPr>
          <a:lstStyle>
            <a:lvl1pPr>
              <a:spcAft>
                <a:spcPts val="1500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AEB4D-0BAD-4AEA-846F-0D1C58F6D7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9588" y="1404938"/>
            <a:ext cx="2472758" cy="241200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10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C07EEA6-9514-42B4-8962-456A6C2115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35979" y="1404938"/>
            <a:ext cx="2472758" cy="241200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10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467948C-3FA4-46AB-A28A-0176F2C2C1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46100" y="1404938"/>
            <a:ext cx="2472758" cy="241200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10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07941FA-23C5-4711-858C-1D82F48884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1823" y="1404938"/>
            <a:ext cx="2472758" cy="241200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10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40653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D79873-93B3-424B-9BD5-E654ACD2E4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2964357"/>
            <a:ext cx="2436135" cy="85308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AEB4D-0BAD-4AEA-846F-0D1C58F6D7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9588" y="17600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C07EEA6-9514-42B4-8962-456A6C2115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5479" y="17600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467948C-3FA4-46AB-A28A-0176F2C2C1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0912" y="17600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07941FA-23C5-4711-858C-1D82F48884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64823" y="17600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D053614B-C29F-439D-8F34-868A1FB7461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38488" y="2964357"/>
            <a:ext cx="2436135" cy="85308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195958D4-AA43-48A3-A31D-AA7FD9997A4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7588" y="2964357"/>
            <a:ext cx="2436135" cy="85308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AB4D04C2-2263-46A7-9504-27C4EA99D3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78888" y="2964357"/>
            <a:ext cx="2436135" cy="85308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ECA847AF-B817-4119-97AF-FDECB88DC1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9588" y="5021757"/>
            <a:ext cx="2436135" cy="85308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832ADD4-F50F-454E-B2D9-876D8FB355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9588" y="38174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ACFFE69-15A9-487F-8FA4-4E14F0B61A5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45479" y="38174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FB81596-48BA-4359-88E6-7F2C6B3CF46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0912" y="38174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5CDF8EA0-7409-4EEC-84A9-99386E2DA0B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864823" y="38174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24718102-A97F-483B-A9E6-474C8018AD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8488" y="5021757"/>
            <a:ext cx="2436135" cy="85308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AA260A7C-8FFD-4C6E-91CE-B0470195A70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7588" y="5021757"/>
            <a:ext cx="2436135" cy="85308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1E55353B-A437-4DD1-85DB-2956FF65DD0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78888" y="5021757"/>
            <a:ext cx="2436135" cy="85308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78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363" y="418290"/>
            <a:ext cx="5039537" cy="10422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930399"/>
            <a:ext cx="5040312" cy="399256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000"/>
              </a:spcAft>
              <a:defRPr sz="1200">
                <a:solidFill>
                  <a:schemeClr val="accent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F92B422B-57C0-445B-982A-FFF6AB0DCD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29363" y="520700"/>
            <a:ext cx="2468562" cy="26416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hart Placeholder 9">
            <a:extLst>
              <a:ext uri="{FF2B5EF4-FFF2-40B4-BE49-F238E27FC236}">
                <a16:creationId xmlns:a16="http://schemas.microsoft.com/office/drawing/2014/main" id="{0DB3372A-ADFE-49FB-B75B-BA6CE3C2562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9288463" y="520700"/>
            <a:ext cx="2468562" cy="264160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247118-8718-4863-A3C4-E7411F40AF3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29363" y="3429000"/>
            <a:ext cx="2468562" cy="26416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Chart Placeholder 9">
            <a:extLst>
              <a:ext uri="{FF2B5EF4-FFF2-40B4-BE49-F238E27FC236}">
                <a16:creationId xmlns:a16="http://schemas.microsoft.com/office/drawing/2014/main" id="{97C169E8-5484-47A9-9091-3A4B0D4A7D7F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9288463" y="3429000"/>
            <a:ext cx="2468562" cy="26416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96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4" y="1829986"/>
            <a:ext cx="6998511" cy="4349356"/>
          </a:xfrm>
        </p:spPr>
        <p:txBody>
          <a:bodyPr/>
          <a:lstStyle>
            <a:lvl1pPr marL="457200" indent="-457200">
              <a:spcBef>
                <a:spcPts val="700"/>
              </a:spcBef>
              <a:buFont typeface="+mj-lt"/>
              <a:buAutoNum type="arabicPeriod"/>
              <a:tabLst>
                <a:tab pos="9934575" algn="r"/>
              </a:tabLst>
              <a:defRPr sz="2000" b="0">
                <a:solidFill>
                  <a:schemeClr val="tx1"/>
                </a:solidFill>
              </a:defRPr>
            </a:lvl1pPr>
            <a:lvl2pPr marL="0" indent="0">
              <a:spcBef>
                <a:spcPts val="700"/>
              </a:spcBef>
              <a:buFont typeface="+mj-lt"/>
              <a:buNone/>
              <a:tabLst>
                <a:tab pos="9934575" algn="r"/>
              </a:tabLst>
              <a:defRPr sz="2000" b="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2000" b="0">
                <a:solidFill>
                  <a:schemeClr val="tx1"/>
                </a:solidFill>
              </a:defRPr>
            </a:lvl4pPr>
            <a:lvl5pPr marL="733425" indent="-285750">
              <a:buFont typeface="Arial" panose="020B0604020202020204" pitchFamily="34" charset="0"/>
              <a:buChar char="–"/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 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4486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Visualis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363" y="418290"/>
            <a:ext cx="5039537" cy="10422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823047"/>
            <a:ext cx="5586412" cy="4883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F92B422B-57C0-445B-982A-FFF6AB0DCD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362" y="2311399"/>
            <a:ext cx="5585637" cy="3611563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247118-8718-4863-A3C4-E7411F40AF3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605587" y="2311400"/>
            <a:ext cx="5076826" cy="361156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F9665DB-2E79-48FA-93AC-5E92F546E5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5587" y="5972810"/>
            <a:ext cx="5074920" cy="362546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 marL="0" indent="0">
              <a:buNone/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279420-5116-4AAF-ADBE-BC7ED57543C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605588" y="1823047"/>
            <a:ext cx="5074920" cy="4883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CA1DD17-5605-4B37-8EBC-712C5D9353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5463" y="5972810"/>
            <a:ext cx="5353050" cy="362546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 marL="0" indent="0">
              <a:buNone/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444505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336282"/>
            <a:ext cx="5341904" cy="4883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F92B422B-57C0-445B-982A-FFF6AB0DCD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362" y="1824634"/>
            <a:ext cx="5341163" cy="4098328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247118-8718-4863-A3C4-E7411F40AF3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40477" y="1824635"/>
            <a:ext cx="5341936" cy="4098328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279420-5116-4AAF-ADBE-BC7ED57543C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342385" y="1336282"/>
            <a:ext cx="5303515" cy="4883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62C3F-4056-4646-B7E5-67D13A247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35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DD431C1-07AE-4A2A-AE70-F4DB4E14285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77048" y="5355214"/>
            <a:ext cx="7000601" cy="869017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 marL="0" indent="0">
              <a:buNone/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hart Placeholder 24">
            <a:extLst>
              <a:ext uri="{FF2B5EF4-FFF2-40B4-BE49-F238E27FC236}">
                <a16:creationId xmlns:a16="http://schemas.microsoft.com/office/drawing/2014/main" id="{AF11A169-656C-44AB-ACC4-996E70407B6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677047" y="1285875"/>
            <a:ext cx="7005365" cy="4005263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364" y="1285875"/>
            <a:ext cx="3264711" cy="46585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273050" indent="0">
              <a:buNone/>
              <a:defRPr sz="1200" b="1"/>
            </a:lvl3pPr>
            <a:lvl4pPr marL="452438" indent="-180975">
              <a:defRPr sz="1200"/>
            </a:lvl4pPr>
            <a:lvl5pPr marL="630238" indent="-180975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5364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and 4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DD431C1-07AE-4A2A-AE70-F4DB4E14285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41800" y="5922962"/>
            <a:ext cx="7435849" cy="516747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 marL="0" indent="0">
              <a:buNone/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hart Placeholder 24">
            <a:extLst>
              <a:ext uri="{FF2B5EF4-FFF2-40B4-BE49-F238E27FC236}">
                <a16:creationId xmlns:a16="http://schemas.microsoft.com/office/drawing/2014/main" id="{AF11A169-656C-44AB-ACC4-996E70407B6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241800" y="1285875"/>
            <a:ext cx="3606524" cy="2143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364" y="1285875"/>
            <a:ext cx="3264711" cy="46585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200" b="1"/>
            </a:lvl3pPr>
            <a:lvl4pPr marL="180975" indent="-180975">
              <a:defRPr sz="1200"/>
            </a:lvl4pPr>
            <a:lvl5pPr marL="355600" indent="-180975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Chart Placeholder 24">
            <a:extLst>
              <a:ext uri="{FF2B5EF4-FFF2-40B4-BE49-F238E27FC236}">
                <a16:creationId xmlns:a16="http://schemas.microsoft.com/office/drawing/2014/main" id="{5BE4D5EC-2FA0-4472-9A97-F8E8524C39CC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8075113" y="1285875"/>
            <a:ext cx="3606524" cy="2143125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hart Placeholder 24">
            <a:extLst>
              <a:ext uri="{FF2B5EF4-FFF2-40B4-BE49-F238E27FC236}">
                <a16:creationId xmlns:a16="http://schemas.microsoft.com/office/drawing/2014/main" id="{048E351A-499E-4623-837D-D0964216476E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241800" y="3775075"/>
            <a:ext cx="3606524" cy="2143125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Chart Placeholder 24">
            <a:extLst>
              <a:ext uri="{FF2B5EF4-FFF2-40B4-BE49-F238E27FC236}">
                <a16:creationId xmlns:a16="http://schemas.microsoft.com/office/drawing/2014/main" id="{2F8721F9-54F4-4F81-BBF9-DCF522DDB729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8075113" y="3775075"/>
            <a:ext cx="3606524" cy="21431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89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EE96-78AF-4B2A-820F-7C0A6E30A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190D0-6B32-4008-87DB-1C66EBE2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7F8148-0668-4FC8-8D42-56E5B3D1D6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588" y="1285874"/>
            <a:ext cx="3630612" cy="1929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5FEE28FF-1060-4AC8-86E2-F9A1127989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457700" y="1285875"/>
            <a:ext cx="7200000" cy="1929384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3AFE298-C10B-4E34-B969-E90415817F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588" y="3902075"/>
            <a:ext cx="3630612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able Placeholder 9">
            <a:extLst>
              <a:ext uri="{FF2B5EF4-FFF2-40B4-BE49-F238E27FC236}">
                <a16:creationId xmlns:a16="http://schemas.microsoft.com/office/drawing/2014/main" id="{79CEF084-05DF-4BAB-8BD1-FAF6D06BF39A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457700" y="3771900"/>
            <a:ext cx="7200000" cy="20193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891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9054-9FB9-45F0-869B-73EB0045CF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363" y="1391602"/>
            <a:ext cx="5157787" cy="432435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81880-DB1A-476D-9085-26CDC8C6343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09588" y="1945955"/>
            <a:ext cx="5157787" cy="397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D6968-EAEF-4260-ACAC-21B55550B4D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6843" y="1391602"/>
            <a:ext cx="5183188" cy="432435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23992-3E94-44DF-9264-8F98B6C3E03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6068" y="1945955"/>
            <a:ext cx="5183188" cy="397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00302-1266-4129-B498-914305B5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739DD1C-AF6C-48A8-A5AB-DF72E56D17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285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327-E18F-48F6-8801-9958DEC581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923A-1117-4A3B-AA26-8F42720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3183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327-E18F-48F6-8801-9958DEC581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923A-1117-4A3B-AA26-8F42720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7A6BA7-5605-49B2-88E4-B16D75AADB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588" y="3936999"/>
            <a:ext cx="2436812" cy="1985963"/>
          </a:xfrm>
        </p:spPr>
        <p:txBody>
          <a:bodyPr>
            <a:normAutofit/>
          </a:bodyPr>
          <a:lstStyle>
            <a:lvl1pPr>
              <a:defRPr sz="1600">
                <a:solidFill>
                  <a:srgbClr val="BE1D3D"/>
                </a:solidFill>
              </a:defRPr>
            </a:lvl1pPr>
            <a:lvl2pPr>
              <a:spcBef>
                <a:spcPts val="10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BE06CA4-03AB-49A6-8C06-C21E49B406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7588" y="3936999"/>
            <a:ext cx="2436812" cy="1985963"/>
          </a:xfrm>
        </p:spPr>
        <p:txBody>
          <a:bodyPr>
            <a:normAutofit/>
          </a:bodyPr>
          <a:lstStyle>
            <a:lvl1pPr>
              <a:defRPr sz="1600">
                <a:solidFill>
                  <a:srgbClr val="BE1D3D"/>
                </a:solidFill>
              </a:defRPr>
            </a:lvl1pPr>
            <a:lvl2pPr>
              <a:spcBef>
                <a:spcPts val="10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7928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327-E18F-48F6-8801-9958DEC581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923A-1117-4A3B-AA26-8F42720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7A6BA7-5605-49B2-88E4-B16D75AADB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587" y="2806701"/>
            <a:ext cx="2903537" cy="1244599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1600">
                <a:solidFill>
                  <a:srgbClr val="BE1D3D"/>
                </a:solidFill>
              </a:defRPr>
            </a:lvl1pPr>
            <a:lvl2pPr>
              <a:spcBef>
                <a:spcPts val="10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BE06CA4-03AB-49A6-8C06-C21E49B406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9588" y="4470400"/>
            <a:ext cx="2903538" cy="1452562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1600">
                <a:solidFill>
                  <a:srgbClr val="BE1D3D"/>
                </a:solidFill>
              </a:defRPr>
            </a:lvl1pPr>
            <a:lvl2pPr>
              <a:spcBef>
                <a:spcPts val="10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536930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F3DDC-3D5C-4ED1-8D35-02FC6188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17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5C30D114-C7C9-4329-BEEA-7B4DF35F670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1650" y="1824038"/>
            <a:ext cx="10450513" cy="4098925"/>
          </a:xfrm>
        </p:spPr>
        <p:txBody>
          <a:bodyPr/>
          <a:lstStyle>
            <a:lvl1pPr>
              <a:defRPr b="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 marL="542925" indent="-180975">
              <a:spcBef>
                <a:spcPts val="6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4754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CE25-A371-4DB8-BF89-3477517A8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64" y="1590677"/>
            <a:ext cx="6402742" cy="2191664"/>
          </a:xfrm>
        </p:spPr>
        <p:txBody>
          <a:bodyPr anchor="b">
            <a:noAutofit/>
          </a:bodyPr>
          <a:lstStyle>
            <a:lvl1pPr algn="l">
              <a:defRPr sz="8000"/>
            </a:lvl1pPr>
          </a:lstStyle>
          <a:p>
            <a:r>
              <a:rPr lang="en-US"/>
              <a:t>Click to edit </a:t>
            </a:r>
            <a:endParaRPr lang="en-GB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4227D6C-E7A8-4BD2-84AA-B7002921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C6A614A-9859-1043-838E-EB61B578F4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426" y="330298"/>
            <a:ext cx="1084086" cy="2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96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AD482-2BAB-488F-81F0-C6297242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DB7762-0AC8-024C-9072-3CC044C012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5968" y="3162687"/>
            <a:ext cx="2460064" cy="5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188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327-E18F-48F6-8801-9958DEC581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923A-1117-4A3B-AA26-8F42720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1E01B2-A903-4754-AE8A-E9C151163A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588" y="1824038"/>
            <a:ext cx="6164262" cy="4098925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863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327-E18F-48F6-8801-9958DEC581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923A-1117-4A3B-AA26-8F42720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327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CE25-A371-4DB8-BF89-3477517A80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364" y="1565277"/>
            <a:ext cx="6402742" cy="23876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E8000-63DA-4BCA-8605-BA56686E86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364" y="4122738"/>
            <a:ext cx="6402742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4227D6C-E7A8-4BD2-84AA-B7002921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4F81B-B276-BF47-B231-2797A653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426" y="330298"/>
            <a:ext cx="1084086" cy="23471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51B3CFA-DF85-2D47-9D67-2498D7C95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0361" y="6483946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9695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A15FCCE-9B7B-4CF0-9A8D-16AB43C9E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DCE25-A371-4DB8-BF89-3477517A80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364" y="1565277"/>
            <a:ext cx="6402742" cy="23876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E8000-63DA-4BCA-8605-BA56686E86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364" y="4122738"/>
            <a:ext cx="6402742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4227D6C-E7A8-4BD2-84AA-B7002921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870CDBF-2B64-7340-A34A-43E0D9D8E3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426" y="330298"/>
            <a:ext cx="1084086" cy="234714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19D823B-FFCF-B046-8360-9A3A18448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0361" y="6483946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095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364" y="1829986"/>
            <a:ext cx="10249076" cy="4349356"/>
          </a:xfrm>
        </p:spPr>
        <p:txBody>
          <a:bodyPr/>
          <a:lstStyle>
            <a:lvl1pPr>
              <a:spcBef>
                <a:spcPts val="700"/>
              </a:spcBef>
              <a:tabLst>
                <a:tab pos="9934575" algn="r"/>
              </a:tabLst>
              <a:defRPr sz="2000" b="0"/>
            </a:lvl1pPr>
            <a:lvl2pPr>
              <a:spcBef>
                <a:spcPts val="700"/>
              </a:spcBef>
              <a:tabLst>
                <a:tab pos="9934575" algn="r"/>
              </a:tabLst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AB68E0-4EE2-BB4A-83E3-DB92996B0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0361" y="6483946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3705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364" y="1829986"/>
            <a:ext cx="6998511" cy="4349356"/>
          </a:xfrm>
        </p:spPr>
        <p:txBody>
          <a:bodyPr/>
          <a:lstStyle>
            <a:lvl1pPr marL="457200" indent="-457200">
              <a:spcBef>
                <a:spcPts val="700"/>
              </a:spcBef>
              <a:buFont typeface="+mj-lt"/>
              <a:buAutoNum type="arabicPeriod"/>
              <a:tabLst>
                <a:tab pos="9934575" algn="r"/>
              </a:tabLst>
              <a:defRPr sz="2000" b="0">
                <a:solidFill>
                  <a:schemeClr val="tx1"/>
                </a:solidFill>
              </a:defRPr>
            </a:lvl1pPr>
            <a:lvl2pPr marL="0" indent="0">
              <a:spcBef>
                <a:spcPts val="700"/>
              </a:spcBef>
              <a:buFont typeface="+mj-lt"/>
              <a:buNone/>
              <a:tabLst>
                <a:tab pos="9934575" algn="r"/>
              </a:tabLst>
              <a:defRPr sz="2000" b="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2000" b="0">
                <a:solidFill>
                  <a:schemeClr val="tx1"/>
                </a:solidFill>
              </a:defRPr>
            </a:lvl4pPr>
            <a:lvl5pPr marL="720725" indent="-2730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F809C45-8274-E945-B0C9-220167A41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0361" y="6483946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7117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9507B6-9B3C-423F-BDE4-29FE21D9261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1650" y="1824038"/>
            <a:ext cx="10450513" cy="4098925"/>
          </a:xfrm>
        </p:spPr>
        <p:txBody>
          <a:bodyPr/>
          <a:lstStyle>
            <a:lvl1pPr>
              <a:defRPr b="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DF159A8-AFDE-0C4B-8AFB-8274AC9DE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0361" y="6483946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740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3BF01DA-1A01-4EFB-BAC8-A498293B17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1125" y="3943350"/>
            <a:ext cx="2520950" cy="1428750"/>
          </a:xfrm>
        </p:spPr>
        <p:txBody>
          <a:bodyPr>
            <a:noAutofit/>
          </a:bodyPr>
          <a:lstStyle>
            <a:lvl1pPr algn="ctr">
              <a:spcBef>
                <a:spcPts val="600"/>
              </a:spcBef>
              <a:defRPr sz="2000"/>
            </a:lvl1pPr>
            <a:lvl2pPr algn="ctr">
              <a:spcBef>
                <a:spcPts val="600"/>
              </a:spcBef>
              <a:defRPr sz="2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4A7B35A-14A5-4FAB-B22B-D36A81656A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5991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807DE5D-696B-481D-8514-AE42CFD0D0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3925" y="3943350"/>
            <a:ext cx="2520950" cy="1428750"/>
          </a:xfrm>
        </p:spPr>
        <p:txBody>
          <a:bodyPr>
            <a:noAutofit/>
          </a:bodyPr>
          <a:lstStyle>
            <a:lvl1pPr algn="ctr">
              <a:spcBef>
                <a:spcPts val="600"/>
              </a:spcBef>
              <a:defRPr sz="2000"/>
            </a:lvl1pPr>
            <a:lvl2pPr algn="ctr">
              <a:spcBef>
                <a:spcPts val="600"/>
              </a:spcBef>
              <a:defRPr sz="2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2F23A5A-2C6C-448C-BE3B-FAF76CC1B4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1271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906A70A7-6811-4FC7-B8C3-CEEACD9FE3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4025" y="3943350"/>
            <a:ext cx="2520950" cy="1428750"/>
          </a:xfrm>
        </p:spPr>
        <p:txBody>
          <a:bodyPr>
            <a:noAutofit/>
          </a:bodyPr>
          <a:lstStyle>
            <a:lvl1pPr algn="ctr">
              <a:spcBef>
                <a:spcPts val="600"/>
              </a:spcBef>
              <a:defRPr sz="2000"/>
            </a:lvl1pPr>
            <a:lvl2pPr algn="ctr">
              <a:spcBef>
                <a:spcPts val="600"/>
              </a:spcBef>
              <a:defRPr sz="2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D0BB288F-EDDE-4943-AF9F-9D09CC09DD4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5281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3BBDAE4-DAAF-B64C-AD02-566C18076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0361" y="6483946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8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w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363" y="418290"/>
            <a:ext cx="11171274" cy="516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60F194-D285-D64D-87B0-533F92440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510362" y="949812"/>
            <a:ext cx="11179984" cy="290623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1458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3BF01DA-1A01-4EFB-BAC8-A498293B17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1279" y="3943350"/>
            <a:ext cx="2057400" cy="1428750"/>
          </a:xfrm>
        </p:spPr>
        <p:txBody>
          <a:bodyPr>
            <a:noAutofit/>
          </a:bodyPr>
          <a:lstStyle>
            <a:lvl1pPr algn="ctr">
              <a:spcBef>
                <a:spcPts val="600"/>
              </a:spcBef>
              <a:defRPr sz="1800"/>
            </a:lvl1pPr>
            <a:lvl2pPr algn="ctr">
              <a:spcBef>
                <a:spcPts val="600"/>
              </a:spcBef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4A7B35A-14A5-4FAB-B22B-D36A81656A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8291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807DE5D-696B-481D-8514-AE42CFD0D0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69330" y="3943350"/>
            <a:ext cx="2057400" cy="1428750"/>
          </a:xfrm>
        </p:spPr>
        <p:txBody>
          <a:bodyPr>
            <a:noAutofit/>
          </a:bodyPr>
          <a:lstStyle>
            <a:lvl1pPr algn="ctr">
              <a:spcBef>
                <a:spcPts val="600"/>
              </a:spcBef>
              <a:defRPr sz="1800"/>
            </a:lvl1pPr>
            <a:lvl2pPr algn="ctr">
              <a:spcBef>
                <a:spcPts val="600"/>
              </a:spcBef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2F23A5A-2C6C-448C-BE3B-FAF76CC1B4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01634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906A70A7-6811-4FC7-B8C3-CEEACD9FE3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67300" y="3943350"/>
            <a:ext cx="2057400" cy="1428750"/>
          </a:xfrm>
        </p:spPr>
        <p:txBody>
          <a:bodyPr>
            <a:noAutofit/>
          </a:bodyPr>
          <a:lstStyle>
            <a:lvl1pPr algn="ctr">
              <a:spcBef>
                <a:spcPts val="600"/>
              </a:spcBef>
              <a:defRPr sz="1800"/>
            </a:lvl1pPr>
            <a:lvl2pPr algn="ctr">
              <a:spcBef>
                <a:spcPts val="600"/>
              </a:spcBef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D0BB288F-EDDE-4943-AF9F-9D09CC09DD4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1431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55DDEDCD-C0A0-4BE6-ACFB-943A6D3B2E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02500" y="3943350"/>
            <a:ext cx="2057400" cy="1428750"/>
          </a:xfrm>
        </p:spPr>
        <p:txBody>
          <a:bodyPr>
            <a:noAutofit/>
          </a:bodyPr>
          <a:lstStyle>
            <a:lvl1pPr algn="ctr">
              <a:spcBef>
                <a:spcPts val="600"/>
              </a:spcBef>
              <a:defRPr sz="1800"/>
            </a:lvl1pPr>
            <a:lvl2pPr algn="ctr">
              <a:spcBef>
                <a:spcPts val="600"/>
              </a:spcBef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1244BAF9-E683-4F9C-A21A-DF8AD7C8223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4951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CB9F6F48-2792-478D-A10D-4414F9C919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5000" y="3943350"/>
            <a:ext cx="2057400" cy="1428750"/>
          </a:xfrm>
        </p:spPr>
        <p:txBody>
          <a:bodyPr>
            <a:noAutofit/>
          </a:bodyPr>
          <a:lstStyle>
            <a:lvl1pPr algn="ctr">
              <a:spcBef>
                <a:spcPts val="600"/>
              </a:spcBef>
              <a:defRPr sz="1800"/>
            </a:lvl1pPr>
            <a:lvl2pPr algn="ctr">
              <a:spcBef>
                <a:spcPts val="600"/>
              </a:spcBef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1FDF9DDD-079A-42D9-955D-834499AC44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67201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3183B6EC-A9AE-EB4B-865E-12386C86F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0361" y="6483946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12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D4C809-686E-4BCF-8D38-AF75C2DDE2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363" y="1289054"/>
            <a:ext cx="6583680" cy="4810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="0" spc="0" baseline="0">
                <a:latin typeface="+mj-lt"/>
              </a:defRPr>
            </a:lvl1pPr>
            <a:lvl2pPr>
              <a:spcBef>
                <a:spcPts val="36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US" sz="4400"/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C7C25-6DB6-4DB5-B061-C8F9E85955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363" y="418290"/>
            <a:ext cx="11171274" cy="359911"/>
          </a:xfrm>
        </p:spPr>
        <p:txBody>
          <a:bodyPr>
            <a:normAutofit/>
          </a:bodyPr>
          <a:lstStyle>
            <a:lvl1pPr>
              <a:defRPr sz="1600" spc="3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B50E75A-17F1-4149-B24A-D419E9177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0361" y="6483946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84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364" y="1288919"/>
            <a:ext cx="6998512" cy="4655473"/>
          </a:xfrm>
        </p:spPr>
        <p:txBody>
          <a:bodyPr/>
          <a:lstStyle>
            <a:lvl1pPr>
              <a:defRPr b="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18A9-06E1-45F3-A983-8E52F1D4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217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18A9-06E1-45F3-A983-8E52F1D4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298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6426-2CBC-4DD6-935C-9D18F62B6F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1100870"/>
            <a:ext cx="5349875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9FB6-B2C5-4CF6-B7A6-4EC8A442B1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1650" y="4109177"/>
            <a:ext cx="5349875" cy="150018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C457A-51E0-4402-A6FA-E527806C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8F4E-D541-449A-981A-C4C580C8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7241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E8EB0B7-6DCA-4483-843F-D656FE542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06426-2CBC-4DD6-935C-9D18F62B6F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1100870"/>
            <a:ext cx="5349875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9FB6-B2C5-4CF6-B7A6-4EC8A442B1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1650" y="4109177"/>
            <a:ext cx="5349875" cy="150018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C457A-51E0-4402-A6FA-E527806C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8F4E-D541-449A-981A-C4C580C8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322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285875"/>
            <a:ext cx="5334000" cy="4637088"/>
          </a:xfrm>
        </p:spPr>
        <p:txBody>
          <a:bodyPr/>
          <a:lstStyle>
            <a:lvl1pPr>
              <a:defRPr sz="1400" b="0"/>
            </a:lvl1pPr>
            <a:lvl2pPr>
              <a:spcBef>
                <a:spcPts val="600"/>
              </a:spcBef>
              <a:defRPr sz="14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4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F66B9-127E-4263-A03F-E83530BB58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9363" y="1285875"/>
            <a:ext cx="5334000" cy="4637088"/>
          </a:xfrm>
        </p:spPr>
        <p:txBody>
          <a:bodyPr/>
          <a:lstStyle>
            <a:lvl1pPr>
              <a:defRPr sz="1400" b="0"/>
            </a:lvl1pPr>
            <a:lvl2pPr>
              <a:spcBef>
                <a:spcPts val="600"/>
              </a:spcBef>
              <a:defRPr sz="14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4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5055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285875"/>
            <a:ext cx="5334000" cy="4637088"/>
          </a:xfrm>
        </p:spPr>
        <p:txBody>
          <a:bodyPr>
            <a:noAutofit/>
          </a:bodyPr>
          <a:lstStyle>
            <a:lvl1pPr>
              <a:defRPr sz="1200" b="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F66B9-127E-4263-A03F-E83530BB58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9363" y="1285875"/>
            <a:ext cx="5334000" cy="4637088"/>
          </a:xfrm>
        </p:spPr>
        <p:txBody>
          <a:bodyPr>
            <a:noAutofit/>
          </a:bodyPr>
          <a:lstStyle>
            <a:lvl1pPr>
              <a:defRPr sz="1200" b="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842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285875"/>
            <a:ext cx="3265487" cy="4637088"/>
          </a:xfrm>
        </p:spPr>
        <p:txBody>
          <a:bodyPr>
            <a:noAutofit/>
          </a:bodyPr>
          <a:lstStyle>
            <a:lvl1pPr>
              <a:defRPr sz="1200" b="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F66B9-127E-4263-A03F-E83530BB58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43388" y="1285875"/>
            <a:ext cx="3265487" cy="4637088"/>
          </a:xfrm>
        </p:spPr>
        <p:txBody>
          <a:bodyPr>
            <a:noAutofit/>
          </a:bodyPr>
          <a:lstStyle>
            <a:lvl1pPr>
              <a:defRPr sz="1200" b="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891C66E-7B25-49F6-B886-36BDACDB4C6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85125" y="1285875"/>
            <a:ext cx="3265487" cy="4637088"/>
          </a:xfrm>
        </p:spPr>
        <p:txBody>
          <a:bodyPr>
            <a:noAutofit/>
          </a:bodyPr>
          <a:lstStyle>
            <a:lvl1pPr>
              <a:defRPr sz="1200" b="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94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9" y="1285875"/>
            <a:ext cx="2436812" cy="4637088"/>
          </a:xfrm>
        </p:spPr>
        <p:txBody>
          <a:bodyPr>
            <a:noAutofit/>
          </a:bodyPr>
          <a:lstStyle>
            <a:lvl1pPr>
              <a:defRPr sz="1200" b="1">
                <a:solidFill>
                  <a:schemeClr val="accent2"/>
                </a:solidFill>
              </a:defRPr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F66B9-127E-4263-A03F-E83530BB58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795" y="1285875"/>
            <a:ext cx="2436812" cy="4637088"/>
          </a:xfrm>
        </p:spPr>
        <p:txBody>
          <a:bodyPr>
            <a:noAutofit/>
          </a:bodyPr>
          <a:lstStyle>
            <a:lvl1pPr>
              <a:defRPr sz="1200" b="1">
                <a:solidFill>
                  <a:schemeClr val="accent2"/>
                </a:solidFill>
              </a:defRPr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891C66E-7B25-49F6-B886-36BDACDB4C6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50001" y="1285875"/>
            <a:ext cx="2436812" cy="4637088"/>
          </a:xfrm>
        </p:spPr>
        <p:txBody>
          <a:bodyPr>
            <a:noAutofit/>
          </a:bodyPr>
          <a:lstStyle>
            <a:lvl1pPr>
              <a:defRPr sz="1200" b="1">
                <a:solidFill>
                  <a:schemeClr val="accent2"/>
                </a:solidFill>
              </a:defRPr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DAA7483-08C3-4C1B-967A-4FB6B7CAC56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270207" y="1285875"/>
            <a:ext cx="2436812" cy="4637088"/>
          </a:xfrm>
        </p:spPr>
        <p:txBody>
          <a:bodyPr>
            <a:noAutofit/>
          </a:bodyPr>
          <a:lstStyle>
            <a:lvl1pPr>
              <a:defRPr sz="1200" b="1">
                <a:solidFill>
                  <a:schemeClr val="accent2"/>
                </a:solidFill>
              </a:defRPr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11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wSubhead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363" y="418290"/>
            <a:ext cx="11171274" cy="516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60F194-D285-D64D-87B0-533F92440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510362" y="949812"/>
            <a:ext cx="11179984" cy="290623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27D470-C6BF-43BF-98B9-94B71099E9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587" y="1617785"/>
            <a:ext cx="11172049" cy="4659923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200"/>
            </a:lvl1pPr>
            <a:lvl2pPr>
              <a:spcBef>
                <a:spcPts val="600"/>
              </a:spcBef>
              <a:spcAft>
                <a:spcPts val="0"/>
              </a:spcAft>
              <a:defRPr sz="1200"/>
            </a:lvl2pPr>
            <a:lvl3pPr>
              <a:spcBef>
                <a:spcPts val="600"/>
              </a:spcBef>
              <a:spcAft>
                <a:spcPts val="0"/>
              </a:spcAft>
              <a:defRPr sz="1200"/>
            </a:lvl3pPr>
            <a:lvl4pPr>
              <a:spcBef>
                <a:spcPts val="600"/>
              </a:spcBef>
              <a:spcAft>
                <a:spcPts val="0"/>
              </a:spcAft>
              <a:defRPr sz="1200"/>
            </a:lvl4pPr>
            <a:lvl5pPr>
              <a:spcBef>
                <a:spcPts val="60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2260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5F03CE-D3E5-4038-8C56-708625F4A7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8965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363" y="418290"/>
            <a:ext cx="5039537" cy="8469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285875"/>
            <a:ext cx="5040312" cy="4637088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524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9D703F4-20FC-4174-BE5A-B085E4F085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363" y="2243929"/>
            <a:ext cx="4680000" cy="371884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18A9-06E1-45F3-A983-8E52F1D4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2351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364" y="1288919"/>
            <a:ext cx="4860000" cy="4655473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18A9-06E1-45F3-A983-8E52F1D4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9467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D79873-93B3-424B-9BD5-E654ACD2E4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3818255"/>
            <a:ext cx="2436812" cy="2097088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7D0022D-46B0-4914-975B-253CE4C6B0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588" y="1285875"/>
            <a:ext cx="2286000" cy="22860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9AF91107-9677-4D5E-A208-151BFE7B35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198" y="1285875"/>
            <a:ext cx="2286000" cy="228600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AAB95FAA-AD46-439F-B127-768539CCE5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50808" y="1285875"/>
            <a:ext cx="2286000" cy="228600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32F0C61-827A-424F-85AB-0B87EB5178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971418" y="1285875"/>
            <a:ext cx="2286000" cy="2286000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8A4BAA2C-0E92-4FE8-A508-BD88222CDE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0198" y="3818255"/>
            <a:ext cx="2436812" cy="2097088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A5DA5B-925A-40B1-88FB-D4E2579B8D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50808" y="3818255"/>
            <a:ext cx="2436812" cy="2097088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95721348-C68C-4897-B879-894BFB9215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71418" y="3818255"/>
            <a:ext cx="2436812" cy="2097088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5257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89134B74-8383-41D2-8F47-83D56A549A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3818255"/>
            <a:ext cx="4856163" cy="2097088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2F0D76AA-1DFE-4D79-812C-186D681899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586" y="1285875"/>
            <a:ext cx="4856165" cy="2286000"/>
          </a:xfrm>
        </p:spPr>
        <p:txBody>
          <a:bodyPr/>
          <a:lstStyle/>
          <a:p>
            <a:endParaRPr lang="en-GB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87E9B1C2-9C05-461F-8E14-2DFF60A2E7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1285875"/>
            <a:ext cx="4856165" cy="2286000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06D13294-8C21-4034-890D-D7F6DFCCBB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3818255"/>
            <a:ext cx="4856163" cy="2097088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655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D79873-93B3-424B-9BD5-E654ACD2E4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2752878"/>
            <a:ext cx="2436812" cy="718687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200"/>
            </a:lvl1pPr>
            <a:lvl2pPr>
              <a:spcBef>
                <a:spcPts val="600"/>
              </a:spcBef>
              <a:spcAft>
                <a:spcPts val="0"/>
              </a:spcAft>
              <a:defRPr sz="1200"/>
            </a:lvl2pPr>
            <a:lvl3pPr>
              <a:spcBef>
                <a:spcPts val="60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7D0022D-46B0-4914-975B-253CE4C6B0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588" y="1285875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9AF91107-9677-4D5E-A208-151BFE7B35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198" y="1285875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AAB95FAA-AD46-439F-B127-768539CCE5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50808" y="1285875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32F0C61-827A-424F-85AB-0B87EB5178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971418" y="1285875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8A4BAA2C-0E92-4FE8-A508-BD88222CDE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0198" y="2752878"/>
            <a:ext cx="2436812" cy="718687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200"/>
            </a:lvl1pPr>
            <a:lvl2pPr>
              <a:spcBef>
                <a:spcPts val="600"/>
              </a:spcBef>
              <a:spcAft>
                <a:spcPts val="0"/>
              </a:spcAft>
              <a:defRPr sz="1200"/>
            </a:lvl2pPr>
            <a:lvl3pPr>
              <a:spcBef>
                <a:spcPts val="60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A5DA5B-925A-40B1-88FB-D4E2579B8D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50808" y="2752878"/>
            <a:ext cx="2436812" cy="718687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200"/>
            </a:lvl1pPr>
            <a:lvl2pPr>
              <a:spcBef>
                <a:spcPts val="600"/>
              </a:spcBef>
              <a:spcAft>
                <a:spcPts val="0"/>
              </a:spcAft>
              <a:defRPr sz="1200"/>
            </a:lvl2pPr>
            <a:lvl3pPr>
              <a:spcBef>
                <a:spcPts val="60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95721348-C68C-4897-B879-894BFB9215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71418" y="2752878"/>
            <a:ext cx="2436812" cy="718687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200"/>
            </a:lvl1pPr>
            <a:lvl2pPr>
              <a:spcBef>
                <a:spcPts val="600"/>
              </a:spcBef>
              <a:spcAft>
                <a:spcPts val="0"/>
              </a:spcAft>
              <a:defRPr sz="1200"/>
            </a:lvl2pPr>
            <a:lvl3pPr>
              <a:spcBef>
                <a:spcPts val="60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A5B28517-BD15-4CC9-8966-9E26A25496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9588" y="5377313"/>
            <a:ext cx="2436812" cy="718687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200"/>
            </a:lvl1pPr>
            <a:lvl2pPr>
              <a:spcBef>
                <a:spcPts val="600"/>
              </a:spcBef>
              <a:spcAft>
                <a:spcPts val="0"/>
              </a:spcAft>
              <a:defRPr sz="1200"/>
            </a:lvl2pPr>
            <a:lvl3pPr>
              <a:spcBef>
                <a:spcPts val="60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8DC2FAE1-3931-4C38-89A6-B5757B715A9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9588" y="3910310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B9AF8D75-77C0-43DC-B154-6C1DAD605D7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330198" y="3910310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D2F053D7-8657-4D69-9D6B-6A31D3EE191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50808" y="3910310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7109D2C2-06AB-4833-8A7E-8B77411F118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971418" y="3910310"/>
            <a:ext cx="2436812" cy="1155700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3407D2D6-C5F5-4E02-A032-FD8D85631D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30198" y="5377313"/>
            <a:ext cx="2436812" cy="718687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200"/>
            </a:lvl1pPr>
            <a:lvl2pPr>
              <a:spcBef>
                <a:spcPts val="600"/>
              </a:spcBef>
              <a:spcAft>
                <a:spcPts val="0"/>
              </a:spcAft>
              <a:defRPr sz="1200"/>
            </a:lvl2pPr>
            <a:lvl3pPr>
              <a:spcBef>
                <a:spcPts val="60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66694D52-5B0A-4635-86D1-9F3CE308373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50808" y="5377313"/>
            <a:ext cx="2436812" cy="718687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200"/>
            </a:lvl1pPr>
            <a:lvl2pPr>
              <a:spcBef>
                <a:spcPts val="600"/>
              </a:spcBef>
              <a:spcAft>
                <a:spcPts val="0"/>
              </a:spcAft>
              <a:defRPr sz="1200"/>
            </a:lvl2pPr>
            <a:lvl3pPr>
              <a:spcBef>
                <a:spcPts val="60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F369DB06-CE64-460F-896F-F6D7BC4413B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971418" y="5377313"/>
            <a:ext cx="2436812" cy="718687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200"/>
            </a:lvl1pPr>
            <a:lvl2pPr>
              <a:spcBef>
                <a:spcPts val="600"/>
              </a:spcBef>
              <a:spcAft>
                <a:spcPts val="0"/>
              </a:spcAft>
              <a:defRPr sz="1200"/>
            </a:lvl2pPr>
            <a:lvl3pPr>
              <a:spcBef>
                <a:spcPts val="60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6535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D79873-93B3-424B-9BD5-E654ACD2E4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3975099"/>
            <a:ext cx="2436812" cy="1940243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8A4BAA2C-0E92-4FE8-A508-BD88222CDE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0198" y="3975099"/>
            <a:ext cx="2436812" cy="1940243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A5DA5B-925A-40B1-88FB-D4E2579B8D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50808" y="3975099"/>
            <a:ext cx="2436812" cy="1940243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95721348-C68C-4897-B879-894BFB9215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71418" y="3975099"/>
            <a:ext cx="2436812" cy="1940243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AEB4D-0BAD-4AEA-846F-0D1C58F6D7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1994" y="1265238"/>
            <a:ext cx="2412000" cy="2412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>
            <a:lvl1pPr algn="ctr">
              <a:defRPr sz="1800" b="0"/>
            </a:lvl1pPr>
            <a:lvl2pPr algn="ctr">
              <a:spcBef>
                <a:spcPts val="600"/>
              </a:spcBef>
              <a:defRPr sz="1800" b="1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8E66F550-E782-4ACE-B58C-DCEEE04D83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42604" y="1265238"/>
            <a:ext cx="2412000" cy="2412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>
            <a:lvl1pPr algn="ctr">
              <a:defRPr sz="1800" b="0"/>
            </a:lvl1pPr>
            <a:lvl2pPr algn="ctr">
              <a:spcBef>
                <a:spcPts val="600"/>
              </a:spcBef>
              <a:defRPr sz="1800" b="1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4E0CD34-26BF-4377-AAC7-C23FC9C5A1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63214" y="1265238"/>
            <a:ext cx="2412000" cy="2412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>
            <a:lvl1pPr algn="ctr">
              <a:defRPr sz="1800" b="0"/>
            </a:lvl1pPr>
            <a:lvl2pPr algn="ctr">
              <a:spcBef>
                <a:spcPts val="600"/>
              </a:spcBef>
              <a:defRPr sz="1800" b="1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FB3A794-A323-4426-B9B9-952E9B178D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3824" y="1265238"/>
            <a:ext cx="2412000" cy="2412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>
            <a:lvl1pPr algn="ctr">
              <a:defRPr sz="1800" b="0"/>
            </a:lvl1pPr>
            <a:lvl2pPr algn="ctr">
              <a:spcBef>
                <a:spcPts val="600"/>
              </a:spcBef>
              <a:defRPr sz="1800" b="1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27418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D79873-93B3-424B-9BD5-E654ACD2E4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3975099"/>
            <a:ext cx="2436135" cy="1940243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8A4BAA2C-0E92-4FE8-A508-BD88222CDE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7000" y="3975099"/>
            <a:ext cx="2436135" cy="1940243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A5DA5B-925A-40B1-88FB-D4E2579B8D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4412" y="3975099"/>
            <a:ext cx="2436135" cy="1940243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95721348-C68C-4897-B879-894BFB9215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91823" y="3975099"/>
            <a:ext cx="2436135" cy="1940243"/>
          </a:xfrm>
        </p:spPr>
        <p:txBody>
          <a:bodyPr>
            <a:noAutofit/>
          </a:bodyPr>
          <a:lstStyle>
            <a:lvl1pPr>
              <a:spcAft>
                <a:spcPts val="1500"/>
              </a:spcAft>
              <a:defRPr sz="1200"/>
            </a:lvl1pPr>
            <a:lvl2pPr>
              <a:spcBef>
                <a:spcPts val="0"/>
              </a:spcBef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AEB4D-0BAD-4AEA-846F-0D1C58F6D7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9588" y="1404938"/>
            <a:ext cx="2472758" cy="241200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10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C07EEA6-9514-42B4-8962-456A6C2115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35979" y="1404938"/>
            <a:ext cx="2472758" cy="241200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10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467948C-3FA4-46AB-A28A-0176F2C2C1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46100" y="1404938"/>
            <a:ext cx="2472758" cy="241200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10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07941FA-23C5-4711-858C-1D82F48884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1823" y="1404938"/>
            <a:ext cx="2472758" cy="241200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10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4660928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D79873-93B3-424B-9BD5-E654ACD2E4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2964357"/>
            <a:ext cx="2436135" cy="85308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AEB4D-0BAD-4AEA-846F-0D1C58F6D7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9588" y="17600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C07EEA6-9514-42B4-8962-456A6C2115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5479" y="17600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467948C-3FA4-46AB-A28A-0176F2C2C1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0912" y="17600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07941FA-23C5-4711-858C-1D82F48884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64823" y="17600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D053614B-C29F-439D-8F34-868A1FB7461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38488" y="2964357"/>
            <a:ext cx="2436135" cy="85308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195958D4-AA43-48A3-A31D-AA7FD9997A4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7588" y="2964357"/>
            <a:ext cx="2436135" cy="85308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AB4D04C2-2263-46A7-9504-27C4EA99D3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78888" y="2964357"/>
            <a:ext cx="2436135" cy="85308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ECA847AF-B817-4119-97AF-FDECB88DC1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9588" y="5021757"/>
            <a:ext cx="2436135" cy="85308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832ADD4-F50F-454E-B2D9-876D8FB355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9588" y="38174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ACFFE69-15A9-487F-8FA4-4E14F0B61A5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45479" y="38174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FB81596-48BA-4359-88E6-7F2C6B3CF46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0912" y="38174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5CDF8EA0-7409-4EEC-84A9-99386E2DA0B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864823" y="3817441"/>
            <a:ext cx="2472758" cy="1160960"/>
          </a:xfrm>
          <a:prstGeom prst="rect">
            <a:avLst/>
          </a:prstGeom>
          <a:ln>
            <a:noFill/>
          </a:ln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 b="0">
                <a:solidFill>
                  <a:schemeClr val="accent2"/>
                </a:solidFill>
                <a:latin typeface="+mj-lt"/>
              </a:defRPr>
            </a:lvl1pPr>
            <a:lvl2pPr algn="ctr"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000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24718102-A97F-483B-A9E6-474C8018AD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8488" y="5021757"/>
            <a:ext cx="2436135" cy="85308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AA260A7C-8FFD-4C6E-91CE-B0470195A70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7588" y="5021757"/>
            <a:ext cx="2436135" cy="85308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1E55353B-A437-4DD1-85DB-2956FF65DD0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78888" y="5021757"/>
            <a:ext cx="2436135" cy="85308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0"/>
            </a:lvl1pPr>
            <a:lvl2pPr>
              <a:spcAft>
                <a:spcPts val="0"/>
              </a:spcAf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182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363" y="418290"/>
            <a:ext cx="5039537" cy="10422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930399"/>
            <a:ext cx="5040312" cy="3992563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000"/>
              </a:spcAft>
              <a:defRPr sz="1200" b="1">
                <a:solidFill>
                  <a:schemeClr val="accent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F92B422B-57C0-445B-982A-FFF6AB0DCD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29363" y="520700"/>
            <a:ext cx="2468562" cy="26416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hart Placeholder 9">
            <a:extLst>
              <a:ext uri="{FF2B5EF4-FFF2-40B4-BE49-F238E27FC236}">
                <a16:creationId xmlns:a16="http://schemas.microsoft.com/office/drawing/2014/main" id="{0DB3372A-ADFE-49FB-B75B-BA6CE3C2562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9288463" y="520700"/>
            <a:ext cx="2468562" cy="264160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247118-8718-4863-A3C4-E7411F40AF3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29363" y="3379305"/>
            <a:ext cx="2468562" cy="26416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Chart Placeholder 9">
            <a:extLst>
              <a:ext uri="{FF2B5EF4-FFF2-40B4-BE49-F238E27FC236}">
                <a16:creationId xmlns:a16="http://schemas.microsoft.com/office/drawing/2014/main" id="{97C169E8-5484-47A9-9091-3A4B0D4A7D7F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9288463" y="3379305"/>
            <a:ext cx="2468562" cy="264160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22EDAF5-5A75-4F97-87FF-F49DF7C20F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9363" y="6121400"/>
            <a:ext cx="5353050" cy="362546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spcBef>
                <a:spcPts val="0"/>
              </a:spcBef>
              <a:defRPr sz="1000"/>
            </a:lvl2pPr>
            <a:lvl3pPr marL="0" indent="0">
              <a:buNone/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894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e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363" y="418290"/>
            <a:ext cx="11171274" cy="516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60F194-D285-D64D-87B0-533F92440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510362" y="949812"/>
            <a:ext cx="11179984" cy="290623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2D1DC80-6794-C040-AAA6-29E0294D01B7}"/>
              </a:ext>
            </a:extLst>
          </p:cNvPr>
          <p:cNvSpPr txBox="1">
            <a:spLocks/>
          </p:cNvSpPr>
          <p:nvPr userDrawn="1"/>
        </p:nvSpPr>
        <p:spPr>
          <a:xfrm>
            <a:off x="9750797" y="1989746"/>
            <a:ext cx="1802400" cy="2906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2788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37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31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b="1"/>
              <a:t>Key Point:</a:t>
            </a:r>
          </a:p>
        </p:txBody>
      </p:sp>
      <p:pic>
        <p:nvPicPr>
          <p:cNvPr id="19" name="Picture 1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A7B37D3-9DB5-A346-A0D1-54E6CB1E9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71996" y="1877658"/>
            <a:ext cx="457200" cy="4572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ED2D1C-97D9-274F-8A09-4232880E5AAD}"/>
              </a:ext>
            </a:extLst>
          </p:cNvPr>
          <p:cNvCxnSpPr>
            <a:cxnSpLocks/>
          </p:cNvCxnSpPr>
          <p:nvPr userDrawn="1"/>
        </p:nvCxnSpPr>
        <p:spPr>
          <a:xfrm>
            <a:off x="9037073" y="1949658"/>
            <a:ext cx="0" cy="3897064"/>
          </a:xfrm>
          <a:prstGeom prst="line">
            <a:avLst/>
          </a:prstGeom>
          <a:ln>
            <a:solidFill>
              <a:srgbClr val="5A65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86999C4-F6D5-834C-8A33-7066F79F15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97984" y="2412960"/>
            <a:ext cx="2392362" cy="3433762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000" b="0"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579438" indent="-285750">
              <a:buFont typeface="System Font Regular"/>
              <a:buChar char="–"/>
              <a:tabLst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97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Visualis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7E5-07DE-4C34-9C38-364581DB4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363" y="418290"/>
            <a:ext cx="11172050" cy="10422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471133"/>
            <a:ext cx="5586412" cy="48835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F92B422B-57C0-445B-982A-FFF6AB0DCD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362" y="2065815"/>
            <a:ext cx="5585637" cy="3611563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247118-8718-4863-A3C4-E7411F40AF3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605587" y="2065815"/>
            <a:ext cx="5076826" cy="361156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F9665DB-2E79-48FA-93AC-5E92F546E5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5588" y="5790752"/>
            <a:ext cx="5074920" cy="36254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 marL="0" indent="0">
              <a:buNone/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279420-5116-4AAF-ADBE-BC7ED57543C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605587" y="1471133"/>
            <a:ext cx="5076825" cy="48835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CA1DD17-5605-4B37-8EBC-712C5D9353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5462" y="5790752"/>
            <a:ext cx="5570537" cy="36254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 marL="0" indent="0">
              <a:buNone/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756210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735-A6B7-4D08-A373-9E0251A2E8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588" y="1256728"/>
            <a:ext cx="5341904" cy="488353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BAF-72D7-4BD0-871E-2DA219A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7896-5709-4408-9AEA-F5DB58A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F9665DB-2E79-48FA-93AC-5E92F546E5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9363" y="5956782"/>
            <a:ext cx="5353050" cy="362546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 marL="0" indent="0">
              <a:buNone/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279420-5116-4AAF-ADBE-BC7ED57543C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342385" y="1256728"/>
            <a:ext cx="5340028" cy="488353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CA1DD17-5605-4B37-8EBC-712C5D9353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5463" y="5956782"/>
            <a:ext cx="5353050" cy="362546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 marL="0" indent="0">
              <a:buNone/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62C3F-4056-4646-B7E5-67D13A247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hart Placeholder 9">
            <a:extLst>
              <a:ext uri="{FF2B5EF4-FFF2-40B4-BE49-F238E27FC236}">
                <a16:creationId xmlns:a16="http://schemas.microsoft.com/office/drawing/2014/main" id="{8C4C830F-B123-4738-B275-9378C952141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362" y="1824634"/>
            <a:ext cx="5341163" cy="4098328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Chart Placeholder 9">
            <a:extLst>
              <a:ext uri="{FF2B5EF4-FFF2-40B4-BE49-F238E27FC236}">
                <a16:creationId xmlns:a16="http://schemas.microsoft.com/office/drawing/2014/main" id="{7BD72452-2D16-4B82-8BBA-0FB433B3AED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40477" y="1824635"/>
            <a:ext cx="5341936" cy="409832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5068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18A9-06E1-45F3-A983-8E52F1D4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DD431C1-07AE-4A2A-AE70-F4DB4E1428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7048" y="5475767"/>
            <a:ext cx="7000601" cy="748464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 marL="0" indent="0">
              <a:buNone/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hart Placeholder 24">
            <a:extLst>
              <a:ext uri="{FF2B5EF4-FFF2-40B4-BE49-F238E27FC236}">
                <a16:creationId xmlns:a16="http://schemas.microsoft.com/office/drawing/2014/main" id="{AF11A169-656C-44AB-ACC4-996E70407B6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677047" y="1285875"/>
            <a:ext cx="7005365" cy="4005263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">
            <a:extLst>
              <a:ext uri="{FF2B5EF4-FFF2-40B4-BE49-F238E27FC236}">
                <a16:creationId xmlns:a16="http://schemas.microsoft.com/office/drawing/2014/main" id="{6FD2B68E-4104-4070-9CE0-0638965F8E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364" y="1285875"/>
            <a:ext cx="3264711" cy="4658517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  <a:lvl2pPr>
              <a:spcBef>
                <a:spcPts val="600"/>
              </a:spcBef>
              <a:defRPr sz="1600"/>
            </a:lvl2pPr>
            <a:lvl3pPr marL="0" indent="0">
              <a:spcBef>
                <a:spcPts val="600"/>
              </a:spcBef>
              <a:buNone/>
              <a:defRPr sz="1200" b="1"/>
            </a:lvl3pPr>
            <a:lvl4pPr marL="180975" indent="-180975">
              <a:spcBef>
                <a:spcPts val="600"/>
              </a:spcBef>
              <a:defRPr sz="1200"/>
            </a:lvl4pPr>
            <a:lvl5pPr marL="355600" indent="-180975">
              <a:spcBef>
                <a:spcPts val="6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867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and 4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18A9-06E1-45F3-A983-8E52F1D4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25" name="Chart Placeholder 24">
            <a:extLst>
              <a:ext uri="{FF2B5EF4-FFF2-40B4-BE49-F238E27FC236}">
                <a16:creationId xmlns:a16="http://schemas.microsoft.com/office/drawing/2014/main" id="{AF11A169-656C-44AB-ACC4-996E70407B6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241800" y="1285875"/>
            <a:ext cx="3606524" cy="2143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810F67F-5E2C-4BA0-AFD9-D22AA256ED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364" y="1285875"/>
            <a:ext cx="3264711" cy="4658517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  <a:lvl2pPr>
              <a:spcBef>
                <a:spcPts val="600"/>
              </a:spcBef>
              <a:defRPr sz="1600"/>
            </a:lvl2pPr>
            <a:lvl3pPr marL="0" indent="0">
              <a:spcBef>
                <a:spcPts val="600"/>
              </a:spcBef>
              <a:buNone/>
              <a:defRPr sz="1200" b="1"/>
            </a:lvl3pPr>
            <a:lvl4pPr marL="180975" indent="-180975">
              <a:spcBef>
                <a:spcPts val="600"/>
              </a:spcBef>
              <a:defRPr sz="1200"/>
            </a:lvl4pPr>
            <a:lvl5pPr marL="355600" indent="-180975">
              <a:spcBef>
                <a:spcPts val="6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Chart Placeholder 24">
            <a:extLst>
              <a:ext uri="{FF2B5EF4-FFF2-40B4-BE49-F238E27FC236}">
                <a16:creationId xmlns:a16="http://schemas.microsoft.com/office/drawing/2014/main" id="{5BE4D5EC-2FA0-4472-9A97-F8E8524C39CC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8075113" y="1285875"/>
            <a:ext cx="3606524" cy="2143125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hart Placeholder 24">
            <a:extLst>
              <a:ext uri="{FF2B5EF4-FFF2-40B4-BE49-F238E27FC236}">
                <a16:creationId xmlns:a16="http://schemas.microsoft.com/office/drawing/2014/main" id="{048E351A-499E-4623-837D-D0964216476E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241800" y="3775075"/>
            <a:ext cx="3606524" cy="2143125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Chart Placeholder 24">
            <a:extLst>
              <a:ext uri="{FF2B5EF4-FFF2-40B4-BE49-F238E27FC236}">
                <a16:creationId xmlns:a16="http://schemas.microsoft.com/office/drawing/2014/main" id="{2F8721F9-54F4-4F81-BBF9-DCF522DDB729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8075113" y="3775075"/>
            <a:ext cx="3606524" cy="2143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95CB480-FA4D-4A80-B876-50A527906C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1800" y="6004863"/>
            <a:ext cx="7435849" cy="352945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spcBef>
                <a:spcPts val="0"/>
              </a:spcBef>
              <a:defRPr sz="1000"/>
            </a:lvl2pPr>
            <a:lvl3pPr marL="0" indent="0">
              <a:buNone/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68025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EE96-78AF-4B2A-820F-7C0A6E30A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A9BC6-4514-4F78-913F-AFD906E8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190D0-6B32-4008-87DB-1C66EBE2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7F8148-0668-4FC8-8D42-56E5B3D1D6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588" y="1285875"/>
            <a:ext cx="3630612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5FEE28FF-1060-4AC8-86E2-F9A1127989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457700" y="1285875"/>
            <a:ext cx="7200000" cy="20193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3AFE298-C10B-4E34-B969-E90415817F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588" y="3771900"/>
            <a:ext cx="3630612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able Placeholder 9">
            <a:extLst>
              <a:ext uri="{FF2B5EF4-FFF2-40B4-BE49-F238E27FC236}">
                <a16:creationId xmlns:a16="http://schemas.microsoft.com/office/drawing/2014/main" id="{79CEF084-05DF-4BAB-8BD1-FAF6D06BF39A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457700" y="3771900"/>
            <a:ext cx="7200000" cy="20193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088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9054-9FB9-45F0-869B-73EB0045CF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363" y="1391602"/>
            <a:ext cx="5157787" cy="432435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81880-DB1A-476D-9085-26CDC8C6343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09588" y="1945955"/>
            <a:ext cx="5157787" cy="3977007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D6968-EAEF-4260-ACAC-21B55550B4D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6843" y="1391602"/>
            <a:ext cx="5183188" cy="432435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23992-3E94-44DF-9264-8F98B6C3E03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6068" y="1945955"/>
            <a:ext cx="5183188" cy="3977007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10E6F-82BF-4AF7-A063-CF398B16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00302-1266-4129-B498-914305B5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739DD1C-AF6C-48A8-A5AB-DF72E56D17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398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327-E18F-48F6-8801-9958DEC581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0D95C-E12E-4BB9-8E76-EB451DFE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923A-1117-4A3B-AA26-8F42720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7419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327-E18F-48F6-8801-9958DEC581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0D95C-E12E-4BB9-8E76-EB451DFE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923A-1117-4A3B-AA26-8F42720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7280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327-E18F-48F6-8801-9958DEC581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0D95C-E12E-4BB9-8E76-EB451DFE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923A-1117-4A3B-AA26-8F42720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7A6BA7-5605-49B2-88E4-B16D75AADB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588" y="3936999"/>
            <a:ext cx="2436812" cy="1985963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  <a:lvl2pPr>
              <a:spcBef>
                <a:spcPts val="10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BE06CA4-03AB-49A6-8C06-C21E49B406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7588" y="3936999"/>
            <a:ext cx="2436812" cy="1985963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  <a:lvl2pPr>
              <a:spcBef>
                <a:spcPts val="10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1426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327-E18F-48F6-8801-9958DEC581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0D95C-E12E-4BB9-8E76-EB451DFE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923A-1117-4A3B-AA26-8F42720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7A6BA7-5605-49B2-88E4-B16D75AADB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587" y="2806701"/>
            <a:ext cx="2903537" cy="1244599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1600" b="1">
                <a:solidFill>
                  <a:schemeClr val="accent2"/>
                </a:solidFill>
              </a:defRPr>
            </a:lvl1pPr>
            <a:lvl2pPr>
              <a:spcBef>
                <a:spcPts val="10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BE06CA4-03AB-49A6-8C06-C21E49B406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9588" y="4470400"/>
            <a:ext cx="2903538" cy="145256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1600" b="1">
                <a:solidFill>
                  <a:schemeClr val="accent2"/>
                </a:solidFill>
              </a:defRPr>
            </a:lvl1pPr>
            <a:lvl2pPr>
              <a:spcBef>
                <a:spcPts val="10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848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363" y="418290"/>
            <a:ext cx="11171274" cy="516747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60F194-D285-D64D-87B0-533F92440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510362" y="949812"/>
            <a:ext cx="11179984" cy="290623"/>
          </a:xfrm>
        </p:spPr>
        <p:txBody>
          <a:bodyPr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2D1DC80-6794-C040-AAA6-29E0294D01B7}"/>
              </a:ext>
            </a:extLst>
          </p:cNvPr>
          <p:cNvSpPr txBox="1">
            <a:spLocks/>
          </p:cNvSpPr>
          <p:nvPr userDrawn="1"/>
        </p:nvSpPr>
        <p:spPr>
          <a:xfrm>
            <a:off x="962401" y="1684348"/>
            <a:ext cx="1802400" cy="2906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2788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37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31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b="1"/>
              <a:t>Key Point:</a:t>
            </a:r>
          </a:p>
        </p:txBody>
      </p:sp>
      <p:pic>
        <p:nvPicPr>
          <p:cNvPr id="19" name="Picture 1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A7B37D3-9DB5-A346-A0D1-54E6CB1E9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00" y="1572260"/>
            <a:ext cx="457200" cy="4572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ED2D1C-97D9-274F-8A09-4232880E5AAD}"/>
              </a:ext>
            </a:extLst>
          </p:cNvPr>
          <p:cNvCxnSpPr>
            <a:cxnSpLocks/>
          </p:cNvCxnSpPr>
          <p:nvPr userDrawn="1"/>
        </p:nvCxnSpPr>
        <p:spPr>
          <a:xfrm>
            <a:off x="3082673" y="1644260"/>
            <a:ext cx="0" cy="4498790"/>
          </a:xfrm>
          <a:prstGeom prst="line">
            <a:avLst/>
          </a:prstGeom>
          <a:ln>
            <a:solidFill>
              <a:srgbClr val="5A65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86999C4-F6D5-834C-8A33-7066F79F15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588" y="2107562"/>
            <a:ext cx="2392362" cy="3433762"/>
          </a:xfrm>
        </p:spPr>
        <p:txBody>
          <a:bodyPr>
            <a:noAutofit/>
          </a:bodyPr>
          <a:lstStyle>
            <a:lvl1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 sz="1000" b="0"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427038" indent="-212725">
              <a:spcAft>
                <a:spcPts val="600"/>
              </a:spcAft>
              <a:buFont typeface="System Font Regular"/>
              <a:buChar char="–"/>
              <a:tabLst>
                <a:tab pos="573088" algn="l"/>
              </a:tabLst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1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1C669-50F6-42C3-A8AB-3B66FA7B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F3DDC-3D5C-4ED1-8D35-02FC6188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041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CE25-A371-4DB8-BF89-3477517A8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64" y="1590677"/>
            <a:ext cx="6402742" cy="2191664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</a:t>
            </a:r>
            <a:endParaRPr lang="en-GB"/>
          </a:p>
        </p:txBody>
      </p: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AA1096C6-750A-40F7-8835-3EC08A45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4227D6C-E7A8-4BD2-84AA-B7002921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55BE644-6973-D742-B279-678110263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426" y="330298"/>
            <a:ext cx="1084086" cy="2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99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D0E2D-F923-40BA-8C22-76240E74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361" y="6483946"/>
            <a:ext cx="4114800" cy="144000"/>
          </a:xfrm>
        </p:spPr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AD482-2BAB-488F-81F0-C6297242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E9702C-F3C1-B047-AA4D-D38DC65EFC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5968" y="3162687"/>
            <a:ext cx="2460064" cy="5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6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3BF01DA-1A01-4EFB-BAC8-A498293B17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1125" y="3943350"/>
            <a:ext cx="2520950" cy="1428750"/>
          </a:xfrm>
        </p:spPr>
        <p:txBody>
          <a:bodyPr>
            <a:normAutofit/>
          </a:bodyPr>
          <a:lstStyle>
            <a:lvl1pPr algn="ctr">
              <a:spcBef>
                <a:spcPts val="600"/>
              </a:spcBef>
              <a:defRPr sz="2000"/>
            </a:lvl1pPr>
            <a:lvl2pPr algn="ctr">
              <a:spcBef>
                <a:spcPts val="600"/>
              </a:spcBef>
              <a:defRPr sz="2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4A7B35A-14A5-4FAB-B22B-D36A81656A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5991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807DE5D-696B-481D-8514-AE42CFD0D0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3925" y="3943350"/>
            <a:ext cx="2520950" cy="1428750"/>
          </a:xfrm>
        </p:spPr>
        <p:txBody>
          <a:bodyPr>
            <a:normAutofit/>
          </a:bodyPr>
          <a:lstStyle>
            <a:lvl1pPr algn="ctr">
              <a:spcBef>
                <a:spcPts val="600"/>
              </a:spcBef>
              <a:defRPr sz="2000"/>
            </a:lvl1pPr>
            <a:lvl2pPr algn="ctr">
              <a:spcBef>
                <a:spcPts val="600"/>
              </a:spcBef>
              <a:defRPr sz="2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2F23A5A-2C6C-448C-BE3B-FAF76CC1B4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1271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906A70A7-6811-4FC7-B8C3-CEEACD9FE3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4025" y="3943350"/>
            <a:ext cx="2520950" cy="1428750"/>
          </a:xfrm>
        </p:spPr>
        <p:txBody>
          <a:bodyPr>
            <a:normAutofit/>
          </a:bodyPr>
          <a:lstStyle>
            <a:lvl1pPr algn="ctr">
              <a:spcBef>
                <a:spcPts val="600"/>
              </a:spcBef>
              <a:defRPr sz="2000"/>
            </a:lvl1pPr>
            <a:lvl2pPr algn="ctr">
              <a:spcBef>
                <a:spcPts val="600"/>
              </a:spcBef>
              <a:defRPr sz="2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D0BB288F-EDDE-4943-AF9F-9D09CC09DD4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52812" y="1843802"/>
            <a:ext cx="1764000" cy="1764000"/>
          </a:xfrm>
          <a:prstGeom prst="ellipse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/>
              <a:t>Icon</a:t>
            </a:r>
          </a:p>
          <a:p>
            <a:r>
              <a:rPr lang="en-GB"/>
              <a:t>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87-489E-423D-B29D-E2344DC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6077-7623-46CE-922B-5B1B61F1038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BD8-0B0F-421E-89F1-CEC137CFEE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19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hidden="1">
            <a:extLst>
              <a:ext uri="{FF2B5EF4-FFF2-40B4-BE49-F238E27FC236}">
                <a16:creationId xmlns:a16="http://schemas.microsoft.com/office/drawing/2014/main" id="{571FB913-B1A8-4150-87ED-07F4018CFC6A}"/>
              </a:ext>
            </a:extLst>
          </p:cNvPr>
          <p:cNvPicPr>
            <a:picLocks noChangeAspect="1"/>
          </p:cNvPicPr>
          <p:nvPr userDrawn="1"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id="{62C36E4B-9CB8-441D-92B0-D7E2BFD8B29C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A9D56-1C5A-4AF1-AA9B-17DE07F2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63" y="418290"/>
            <a:ext cx="11171274" cy="8469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F381-211B-4CBB-9A45-5A5A1A67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363" y="1288919"/>
            <a:ext cx="11167287" cy="48904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36AE-D115-4EBA-A264-37A4CE48C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8437" y="6483946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01D6077-7623-46CE-922B-5B1B61F103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79E937-2F5E-4E6B-872D-6715647BA010}"/>
              </a:ext>
            </a:extLst>
          </p:cNvPr>
          <p:cNvSpPr txBox="1">
            <a:spLocks/>
          </p:cNvSpPr>
          <p:nvPr userDrawn="1"/>
        </p:nvSpPr>
        <p:spPr>
          <a:xfrm>
            <a:off x="510362" y="6483946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2023 Thrivent | For internal use only. Not to be shown or distributed to the public.</a:t>
            </a:r>
          </a:p>
        </p:txBody>
      </p:sp>
    </p:spTree>
    <p:extLst>
      <p:ext uri="{BB962C8B-B14F-4D97-AF65-F5344CB8AC3E}">
        <p14:creationId xmlns:p14="http://schemas.microsoft.com/office/powerpoint/2010/main" val="407228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200" b="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712788" indent="-169863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810">
          <p15:clr>
            <a:srgbClr val="F26B43"/>
          </p15:clr>
        </p15:guide>
        <p15:guide id="4" orient="horz" pos="470">
          <p15:clr>
            <a:srgbClr val="F26B43"/>
          </p15:clr>
        </p15:guide>
        <p15:guide id="5" orient="horz" pos="4146">
          <p15:clr>
            <a:srgbClr val="F26B43"/>
          </p15:clr>
        </p15:guide>
        <p15:guide id="6" pos="5030">
          <p15:clr>
            <a:srgbClr val="F26B43"/>
          </p15:clr>
        </p15:guide>
        <p15:guide id="7" pos="2672">
          <p15:clr>
            <a:srgbClr val="F26B43"/>
          </p15:clr>
        </p15:guide>
        <p15:guide id="8" pos="321">
          <p15:clr>
            <a:srgbClr val="F26B43"/>
          </p15:clr>
        </p15:guide>
        <p15:guide id="9" pos="2150">
          <p15:clr>
            <a:srgbClr val="F26B43"/>
          </p15:clr>
        </p15:guide>
        <p15:guide id="10" pos="5837">
          <p15:clr>
            <a:srgbClr val="F26B43"/>
          </p15:clr>
        </p15:guide>
        <p15:guide id="11" pos="3987">
          <p15:clr>
            <a:srgbClr val="F26B43"/>
          </p15:clr>
        </p15:guide>
        <p15:guide id="12" pos="3686">
          <p15:clr>
            <a:srgbClr val="F26B43"/>
          </p15:clr>
        </p15:guide>
        <p15:guide id="13" pos="5542">
          <p15:clr>
            <a:srgbClr val="F26B43"/>
          </p15:clr>
        </p15:guide>
        <p15:guide id="14" pos="1856">
          <p15:clr>
            <a:srgbClr val="F26B43"/>
          </p15:clr>
        </p15:guide>
        <p15:guide id="15" pos="4730">
          <p15:clr>
            <a:srgbClr val="F26B43"/>
          </p15:clr>
        </p15:guide>
        <p15:guide id="16" pos="2378">
          <p15:clr>
            <a:srgbClr val="F26B43"/>
          </p15:clr>
        </p15:guide>
        <p15:guide id="17" pos="7356">
          <p15:clr>
            <a:srgbClr val="F26B43"/>
          </p15:clr>
        </p15:guide>
        <p15:guide id="18" pos="6899">
          <p15:clr>
            <a:srgbClr val="F26B43"/>
          </p15:clr>
        </p15:guide>
        <p15:guide id="19" orient="horz" pos="3731">
          <p15:clr>
            <a:srgbClr val="F26B43"/>
          </p15:clr>
        </p15:guide>
        <p15:guide id="20" orient="horz" pos="114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hidden="1">
            <a:extLst>
              <a:ext uri="{FF2B5EF4-FFF2-40B4-BE49-F238E27FC236}">
                <a16:creationId xmlns:a16="http://schemas.microsoft.com/office/drawing/2014/main" id="{571FB913-B1A8-4150-87ED-07F4018CFC6A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id="{62C36E4B-9CB8-441D-92B0-D7E2BFD8B29C}"/>
              </a:ext>
            </a:extLst>
          </p:cNvPr>
          <p:cNvPicPr>
            <a:picLocks noChangeAspect="1"/>
          </p:cNvPicPr>
          <p:nvPr userDrawn="1"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A9D56-1C5A-4AF1-AA9B-17DE07F2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63" y="418290"/>
            <a:ext cx="11171274" cy="84694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F381-211B-4CBB-9A45-5A5A1A67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1288919"/>
            <a:ext cx="11167287" cy="48904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A5B9-D1FE-45DB-935F-A4C8E3A24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0361" y="6483946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i="0" u="none" strike="noStrike" smtClean="0">
                <a:effectLst/>
              </a:defRPr>
            </a:lvl1pPr>
          </a:lstStyle>
          <a:p>
            <a:r>
              <a:rPr lang="en-US"/>
              <a:t>© 2023 Thrivent | All rights reserved. Do not distribute without authorization.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36AE-D115-4EBA-A264-37A4CE48C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8437" y="6483946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01D6077-7623-46CE-922B-5B1B61F103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4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712788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810">
          <p15:clr>
            <a:srgbClr val="F26B43"/>
          </p15:clr>
        </p15:guide>
        <p15:guide id="4" orient="horz" pos="470">
          <p15:clr>
            <a:srgbClr val="F26B43"/>
          </p15:clr>
        </p15:guide>
        <p15:guide id="5" orient="horz" pos="4146">
          <p15:clr>
            <a:srgbClr val="F26B43"/>
          </p15:clr>
        </p15:guide>
        <p15:guide id="6" pos="5030">
          <p15:clr>
            <a:srgbClr val="F26B43"/>
          </p15:clr>
        </p15:guide>
        <p15:guide id="7" pos="2672">
          <p15:clr>
            <a:srgbClr val="F26B43"/>
          </p15:clr>
        </p15:guide>
        <p15:guide id="8" pos="321">
          <p15:clr>
            <a:srgbClr val="F26B43"/>
          </p15:clr>
        </p15:guide>
        <p15:guide id="9" pos="2150">
          <p15:clr>
            <a:srgbClr val="F26B43"/>
          </p15:clr>
        </p15:guide>
        <p15:guide id="10" pos="5837">
          <p15:clr>
            <a:srgbClr val="F26B43"/>
          </p15:clr>
        </p15:guide>
        <p15:guide id="11" pos="3987">
          <p15:clr>
            <a:srgbClr val="F26B43"/>
          </p15:clr>
        </p15:guide>
        <p15:guide id="12" pos="3686">
          <p15:clr>
            <a:srgbClr val="F26B43"/>
          </p15:clr>
        </p15:guide>
        <p15:guide id="13" pos="5542">
          <p15:clr>
            <a:srgbClr val="F26B43"/>
          </p15:clr>
        </p15:guide>
        <p15:guide id="14" pos="1856">
          <p15:clr>
            <a:srgbClr val="F26B43"/>
          </p15:clr>
        </p15:guide>
        <p15:guide id="15" pos="4730">
          <p15:clr>
            <a:srgbClr val="F26B43"/>
          </p15:clr>
        </p15:guide>
        <p15:guide id="16" pos="2378">
          <p15:clr>
            <a:srgbClr val="F26B43"/>
          </p15:clr>
        </p15:guide>
        <p15:guide id="17" pos="7356">
          <p15:clr>
            <a:srgbClr val="F26B43"/>
          </p15:clr>
        </p15:guide>
        <p15:guide id="18" pos="6899">
          <p15:clr>
            <a:srgbClr val="F26B43"/>
          </p15:clr>
        </p15:guide>
        <p15:guide id="19" orient="horz" pos="3731">
          <p15:clr>
            <a:srgbClr val="F26B43"/>
          </p15:clr>
        </p15:guide>
        <p15:guide id="20" orient="horz" pos="11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EC647B8-B5A6-784C-9A09-3CDE592E2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TBD: Implementation of Large Language Models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28F4D11-D8E8-6741-9EE6-292873B2D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7/21/2023</a:t>
            </a:r>
          </a:p>
          <a:p>
            <a:endParaRPr lang="en-GB"/>
          </a:p>
        </p:txBody>
      </p:sp>
      <p:pic>
        <p:nvPicPr>
          <p:cNvPr id="2" name="Picture 1" descr="Icon&#10;&#10;Description automatically generated with medium confidence">
            <a:extLst>
              <a:ext uri="{FF2B5EF4-FFF2-40B4-BE49-F238E27FC236}">
                <a16:creationId xmlns:a16="http://schemas.microsoft.com/office/drawing/2014/main" id="{C7314745-5BC0-AA2C-86C9-36A2B3D2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20" y="457386"/>
            <a:ext cx="5958655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1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92A0-CCC8-494C-AEC3-16DDE6CF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GB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1A2AA2DA-2CA8-4C79-B2E5-6E067C7A5062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18677141"/>
              </p:ext>
            </p:extLst>
          </p:nvPr>
        </p:nvGraphicFramePr>
        <p:xfrm>
          <a:off x="510363" y="1168363"/>
          <a:ext cx="11171274" cy="2468880"/>
        </p:xfrm>
        <a:graphic>
          <a:graphicData uri="http://schemas.openxmlformats.org/drawingml/2006/table">
            <a:tbl>
              <a:tblPr firstRow="1"/>
              <a:tblGrid>
                <a:gridCol w="11171274">
                  <a:extLst>
                    <a:ext uri="{9D8B030D-6E8A-4147-A177-3AD203B41FA5}">
                      <a16:colId xmlns:a16="http://schemas.microsoft.com/office/drawing/2014/main" val="3994075262"/>
                    </a:ext>
                  </a:extLst>
                </a:gridCol>
              </a:tblGrid>
              <a:tr h="138778">
                <a:tc>
                  <a:txBody>
                    <a:bodyPr/>
                    <a:lstStyle/>
                    <a:p>
                      <a:r>
                        <a:rPr lang="en-US" sz="1200" b="1" i="0" spc="80" baseline="0">
                          <a:solidFill>
                            <a:srgbClr val="376BF6"/>
                          </a:solidFill>
                          <a:latin typeface="Arial" panose="020B0604020202020204" pitchFamily="34" charset="0"/>
                        </a:rPr>
                        <a:t>Sections</a:t>
                      </a:r>
                    </a:p>
                  </a:txBody>
                  <a:tcPr marL="0" marR="182880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914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rgbClr val="080808"/>
                          </a:solidFill>
                        </a:rPr>
                        <a:t>Introduction</a:t>
                      </a:r>
                    </a:p>
                  </a:txBody>
                  <a:tcPr marL="0" marR="182880" marT="182880" marB="1828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23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rgbClr val="080808"/>
                          </a:solidFill>
                        </a:rPr>
                        <a:t>Demonstration</a:t>
                      </a:r>
                    </a:p>
                  </a:txBody>
                  <a:tcPr marL="0" marR="182880" marT="182880" marB="1828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399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rgbClr val="080808"/>
                          </a:solidFill>
                        </a:rPr>
                        <a:t>Solution Design and Implementation</a:t>
                      </a:r>
                    </a:p>
                  </a:txBody>
                  <a:tcPr marL="0" marR="182880" marT="182880" marB="1828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681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080808"/>
                          </a:solidFill>
                        </a:rPr>
                        <a:t>Value of Productionalization</a:t>
                      </a:r>
                    </a:p>
                  </a:txBody>
                  <a:tcPr marL="0" marR="182880" marT="182880" marB="1828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03833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0CC29-8E3C-4F73-9DFA-A89C85CD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D6077-7623-46CE-922B-5B1B61F10384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1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62315-FB79-4EA7-AAE0-0B32B8B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D6077-7623-46CE-922B-5B1B61F10384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C8FEA3-4A61-1E47-87E6-DEDA67B7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Design and Implementation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E61CE6D-8762-2870-AF00-906E5C602198}"/>
              </a:ext>
            </a:extLst>
          </p:cNvPr>
          <p:cNvSpPr txBox="1">
            <a:spLocks/>
          </p:cNvSpPr>
          <p:nvPr/>
        </p:nvSpPr>
        <p:spPr>
          <a:xfrm>
            <a:off x="1069562" y="2691477"/>
            <a:ext cx="1838413" cy="3801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2788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37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31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sng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/>
                <a:ea typeface="+mn-ea"/>
                <a:cs typeface="Arial"/>
              </a:rPr>
              <a:t>Extract Text</a:t>
            </a:r>
          </a:p>
        </p:txBody>
      </p:sp>
      <p:pic>
        <p:nvPicPr>
          <p:cNvPr id="10" name="Picture 9" descr="A red paper boat with black text&#10;&#10;Description automatically generated">
            <a:extLst>
              <a:ext uri="{FF2B5EF4-FFF2-40B4-BE49-F238E27FC236}">
                <a16:creationId xmlns:a16="http://schemas.microsoft.com/office/drawing/2014/main" id="{2DC35221-4FDE-D26A-9013-D0A754ABD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74" y="1188685"/>
            <a:ext cx="1876482" cy="1097841"/>
          </a:xfrm>
          <a:prstGeom prst="rect">
            <a:avLst/>
          </a:prstGeom>
        </p:spPr>
      </p:pic>
      <p:pic>
        <p:nvPicPr>
          <p:cNvPr id="13" name="Picture 12" descr="A logo of a python&#10;&#10;Description automatically generated">
            <a:extLst>
              <a:ext uri="{FF2B5EF4-FFF2-40B4-BE49-F238E27FC236}">
                <a16:creationId xmlns:a16="http://schemas.microsoft.com/office/drawing/2014/main" id="{44192FD7-6042-C1AF-5AC7-CA8E07F9F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19" y="3172262"/>
            <a:ext cx="642913" cy="714644"/>
          </a:xfrm>
          <a:prstGeom prst="rect">
            <a:avLst/>
          </a:prstGeom>
        </p:spPr>
      </p:pic>
      <p:pic>
        <p:nvPicPr>
          <p:cNvPr id="16" name="Picture 15" descr="A colorful letter g&#10;&#10;Description automatically generated">
            <a:extLst>
              <a:ext uri="{FF2B5EF4-FFF2-40B4-BE49-F238E27FC236}">
                <a16:creationId xmlns:a16="http://schemas.microsoft.com/office/drawing/2014/main" id="{6DFC9C75-E2D3-DFE1-7099-48F907703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04" y="4538986"/>
            <a:ext cx="566928" cy="566928"/>
          </a:xfrm>
          <a:prstGeom prst="rect">
            <a:avLst/>
          </a:prstGeom>
        </p:spPr>
      </p:pic>
      <p:pic>
        <p:nvPicPr>
          <p:cNvPr id="19" name="Picture 18" descr="A colorful squares with black background&#10;&#10;Description automatically generated">
            <a:extLst>
              <a:ext uri="{FF2B5EF4-FFF2-40B4-BE49-F238E27FC236}">
                <a16:creationId xmlns:a16="http://schemas.microsoft.com/office/drawing/2014/main" id="{27ADB7A4-126A-08B0-2EAD-A62980BEA5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16" y="3224859"/>
            <a:ext cx="390144" cy="390144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9ADEE38-9EAC-977E-9C13-2F691D61F996}"/>
              </a:ext>
            </a:extLst>
          </p:cNvPr>
          <p:cNvSpPr txBox="1">
            <a:spLocks/>
          </p:cNvSpPr>
          <p:nvPr/>
        </p:nvSpPr>
        <p:spPr>
          <a:xfrm>
            <a:off x="5181998" y="2656037"/>
            <a:ext cx="2197210" cy="3801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2788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37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31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sng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/>
                <a:ea typeface="+mn-ea"/>
                <a:cs typeface="Arial"/>
              </a:rPr>
              <a:t>AI Component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56D7546-A604-38A6-C705-B4E76314E105}"/>
              </a:ext>
            </a:extLst>
          </p:cNvPr>
          <p:cNvSpPr txBox="1">
            <a:spLocks/>
          </p:cNvSpPr>
          <p:nvPr/>
        </p:nvSpPr>
        <p:spPr>
          <a:xfrm>
            <a:off x="2102103" y="3172262"/>
            <a:ext cx="2314447" cy="8283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2788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37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31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Open-source python package to extract text from PDFs </a:t>
            </a:r>
            <a:endParaRPr kumimoji="0" lang="en-US" sz="16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2270B79F-9FB3-84E8-5B47-8DEB44548D86}"/>
              </a:ext>
            </a:extLst>
          </p:cNvPr>
          <p:cNvSpPr txBox="1">
            <a:spLocks/>
          </p:cNvSpPr>
          <p:nvPr/>
        </p:nvSpPr>
        <p:spPr>
          <a:xfrm>
            <a:off x="2102103" y="4366776"/>
            <a:ext cx="2314447" cy="8283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2788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37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31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Tesseract OCR tool opened sourced by Google</a:t>
            </a:r>
            <a:endParaRPr kumimoji="0" lang="en-US" sz="16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E06E15-B529-2BBC-1EAB-9DCE63FB820E}"/>
              </a:ext>
            </a:extLst>
          </p:cNvPr>
          <p:cNvSpPr/>
          <p:nvPr/>
        </p:nvSpPr>
        <p:spPr>
          <a:xfrm>
            <a:off x="950976" y="2539440"/>
            <a:ext cx="7406640" cy="31075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491F57C4-00BB-D851-08CF-DF27CF33959D}"/>
              </a:ext>
            </a:extLst>
          </p:cNvPr>
          <p:cNvSpPr txBox="1">
            <a:spLocks/>
          </p:cNvSpPr>
          <p:nvPr/>
        </p:nvSpPr>
        <p:spPr>
          <a:xfrm>
            <a:off x="5500623" y="1374190"/>
            <a:ext cx="2335785" cy="8283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2788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37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31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Open-source python package to build beautiful apps quickly</a:t>
            </a:r>
            <a:endParaRPr kumimoji="0" lang="en-US" sz="16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F83ECF11-8F24-3AD7-1FA9-76A9B1D55D87}"/>
              </a:ext>
            </a:extLst>
          </p:cNvPr>
          <p:cNvSpPr txBox="1">
            <a:spLocks/>
          </p:cNvSpPr>
          <p:nvPr/>
        </p:nvSpPr>
        <p:spPr>
          <a:xfrm>
            <a:off x="5846750" y="3172262"/>
            <a:ext cx="2314447" cy="5402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2788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37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31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Pre-trained model open-sourced by Microsoft</a:t>
            </a:r>
            <a:endParaRPr kumimoji="0" lang="en-US" sz="16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7B39C795-2299-30A1-D1A3-3121A1010208}"/>
              </a:ext>
            </a:extLst>
          </p:cNvPr>
          <p:cNvSpPr txBox="1">
            <a:spLocks/>
          </p:cNvSpPr>
          <p:nvPr/>
        </p:nvSpPr>
        <p:spPr>
          <a:xfrm>
            <a:off x="962425" y="2107564"/>
            <a:ext cx="1838413" cy="3801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2788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37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31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/>
                <a:ea typeface="+mn-ea"/>
                <a:cs typeface="Arial"/>
              </a:rPr>
              <a:t>App</a:t>
            </a:r>
            <a:endParaRPr kumimoji="0" lang="en-US" sz="24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skerville Old Face"/>
              <a:ea typeface="+mn-ea"/>
              <a:cs typeface="Arial"/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06EA4774-0E8E-E17A-07AE-18C21B39CD86}"/>
              </a:ext>
            </a:extLst>
          </p:cNvPr>
          <p:cNvSpPr txBox="1">
            <a:spLocks/>
          </p:cNvSpPr>
          <p:nvPr/>
        </p:nvSpPr>
        <p:spPr>
          <a:xfrm>
            <a:off x="8739101" y="2487671"/>
            <a:ext cx="2650198" cy="361788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2788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37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31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sng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Service Announcement</a:t>
            </a:r>
          </a:p>
          <a:p>
            <a:pPr marL="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Consideration</a:t>
            </a:r>
          </a:p>
          <a:p>
            <a:pPr marL="285750" marR="0" lvl="1" indent="-28575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the license the software was open-sourced under</a:t>
            </a:r>
          </a:p>
          <a:p>
            <a:pPr marL="285750" marR="0" lvl="1" indent="-28575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the data the model was trained on</a:t>
            </a:r>
          </a:p>
          <a:p>
            <a:pPr marL="466725" lvl="2" indent="-285750">
              <a:defRPr/>
            </a:pPr>
            <a:r>
              <a:rPr kumimoji="0" lang="en-US" sz="14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Would Thrivent be comfortable with the data source?</a:t>
            </a:r>
          </a:p>
          <a:p>
            <a:pPr marL="466725" lvl="2" indent="-285750"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data sources open to commercial use?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Reach out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discuss other considerations!</a:t>
            </a:r>
            <a:endParaRPr kumimoji="0" lang="en-US" sz="14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2F6BF436-4E96-17EA-A666-16EFFBD8969E}"/>
              </a:ext>
            </a:extLst>
          </p:cNvPr>
          <p:cNvSpPr txBox="1">
            <a:spLocks/>
          </p:cNvSpPr>
          <p:nvPr/>
        </p:nvSpPr>
        <p:spPr>
          <a:xfrm>
            <a:off x="5312516" y="3901178"/>
            <a:ext cx="2848681" cy="15377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2788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37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31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1" indent="-28575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This is a fixed model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 doesn’t learn from data you send to it)</a:t>
            </a:r>
          </a:p>
          <a:p>
            <a:pPr marL="285750" marR="0" lvl="1" indent="-28575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is physically located on local resources (no calls to the outside)</a:t>
            </a:r>
            <a:endParaRPr kumimoji="0" lang="en-US" sz="14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62315-FB79-4EA7-AAE0-0B32B8B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D6077-7623-46CE-922B-5B1B61F10384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C8FEA3-4A61-1E47-87E6-DEDA67B7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of </a:t>
            </a:r>
            <a:r>
              <a:rPr lang="en-US" err="1"/>
              <a:t>Productionalization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CAB97-60D4-74CF-83A1-1887CBEB44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3E422C8-4222-F1E5-8126-127C4B676115}"/>
              </a:ext>
            </a:extLst>
          </p:cNvPr>
          <p:cNvSpPr txBox="1">
            <a:spLocks/>
          </p:cNvSpPr>
          <p:nvPr/>
        </p:nvSpPr>
        <p:spPr>
          <a:xfrm>
            <a:off x="509587" y="1617785"/>
            <a:ext cx="6396038" cy="46599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2788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37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31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/>
                <a:ea typeface="+mn-ea"/>
                <a:cs typeface="Arial"/>
              </a:rPr>
              <a:t>Known Issues with EHRs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Baskerville Old Face"/>
                <a:cs typeface="Arial"/>
              </a:rPr>
              <a:t>EHRs average 75 pages in length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/>
                <a:ea typeface="+mn-ea"/>
                <a:cs typeface="Arial"/>
              </a:rPr>
              <a:t>Underwriter Time (30-45mins per EHR)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Baskerville Old Face"/>
                <a:cs typeface="Arial"/>
              </a:rPr>
              <a:t>Known for having duplicative information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/>
                <a:ea typeface="+mn-ea"/>
                <a:cs typeface="Arial"/>
              </a:rPr>
              <a:t>Majority of information not relative to underwriting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Baskerville Old Face"/>
                <a:cs typeface="Arial"/>
              </a:rPr>
              <a:t>1-2 per Day per Underwriter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skerville Old Face"/>
              <a:ea typeface="+mn-ea"/>
              <a:cs typeface="Arial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u="sng" dirty="0">
                <a:solidFill>
                  <a:srgbClr val="000000"/>
                </a:solidFill>
                <a:latin typeface="Baskerville Old Face"/>
                <a:cs typeface="Arial"/>
              </a:rPr>
              <a:t>Additional Use Cases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/>
                <a:ea typeface="+mn-ea"/>
                <a:cs typeface="Arial"/>
              </a:rPr>
              <a:t>Reviewing APS in Claims Area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Baskerville Old Face"/>
                <a:cs typeface="Arial"/>
              </a:rPr>
              <a:t>Process Documents</a:t>
            </a:r>
            <a:endParaRPr kumimoji="0" lang="en-US" sz="2000" b="0" i="0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skerville Old Face"/>
              <a:ea typeface="+mn-ea"/>
              <a:cs typeface="Arial"/>
            </a:endParaRPr>
          </a:p>
        </p:txBody>
      </p:sp>
      <p:pic>
        <p:nvPicPr>
          <p:cNvPr id="2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517942F-3A48-1833-6839-5B4B29D12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18" y="1813415"/>
            <a:ext cx="5556738" cy="50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1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1853-7DA5-410A-BC26-0127F45F89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4CE73F-A74F-4C89-90FA-01E8E75B0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009" y="3306793"/>
            <a:ext cx="6402742" cy="2191664"/>
          </a:xfrm>
        </p:spPr>
        <p:txBody>
          <a:bodyPr/>
          <a:lstStyle/>
          <a:p>
            <a:r>
              <a:rPr lang="en-US"/>
              <a:t>Thank you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0177-AEFE-4AA6-8231-5F59AAA5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Thrivent | All rights reserved. Do not distribute without authorization.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86EB9-4080-442F-B462-BECCCB91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D6077-7623-46CE-922B-5B1B61F10384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 descr="A picture containing silhouette, vector graphics&#10;&#10;Description automatically generated">
            <a:extLst>
              <a:ext uri="{FF2B5EF4-FFF2-40B4-BE49-F238E27FC236}">
                <a16:creationId xmlns:a16="http://schemas.microsoft.com/office/drawing/2014/main" id="{56619BB7-963A-4E66-8157-5E70FBCA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423" y="885217"/>
            <a:ext cx="5100816" cy="5099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30650-BA59-37ED-855E-7F083ECEF6B6}"/>
              </a:ext>
            </a:extLst>
          </p:cNvPr>
          <p:cNvSpPr txBox="1"/>
          <p:nvPr/>
        </p:nvSpPr>
        <p:spPr>
          <a:xfrm>
            <a:off x="408562" y="885217"/>
            <a:ext cx="347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Our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74EF6-3D14-DAE5-71FF-95A6A9E6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1" y="1359543"/>
            <a:ext cx="1329878" cy="1329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467F5-F0A5-69BC-8F8D-F4CD40D5E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834" y="1353898"/>
            <a:ext cx="1329877" cy="1329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73EDCF-6E5A-9C00-7AE8-E62F497CC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599" y="1353898"/>
            <a:ext cx="1329876" cy="13298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AF1AC9-A92A-4B7D-44B9-458DE0C4D420}"/>
              </a:ext>
            </a:extLst>
          </p:cNvPr>
          <p:cNvSpPr txBox="1"/>
          <p:nvPr/>
        </p:nvSpPr>
        <p:spPr>
          <a:xfrm>
            <a:off x="290768" y="2689418"/>
            <a:ext cx="1769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Jared Bailey</a:t>
            </a:r>
          </a:p>
          <a:p>
            <a:pPr algn="ctr"/>
            <a:r>
              <a:rPr lang="en-US" sz="1600"/>
              <a:t>Sr. Data Scientist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95733-91D1-AF17-EDE5-0893BC5E2157}"/>
              </a:ext>
            </a:extLst>
          </p:cNvPr>
          <p:cNvSpPr txBox="1"/>
          <p:nvPr/>
        </p:nvSpPr>
        <p:spPr>
          <a:xfrm>
            <a:off x="3967974" y="2683774"/>
            <a:ext cx="1769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Jon Raether</a:t>
            </a:r>
          </a:p>
          <a:p>
            <a:pPr algn="ctr"/>
            <a:r>
              <a:rPr lang="en-US" sz="1600"/>
              <a:t>BI Analyst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F52D5-1D3C-E87A-C8A5-2DC04705371F}"/>
              </a:ext>
            </a:extLst>
          </p:cNvPr>
          <p:cNvSpPr txBox="1"/>
          <p:nvPr/>
        </p:nvSpPr>
        <p:spPr>
          <a:xfrm>
            <a:off x="2134272" y="2689415"/>
            <a:ext cx="1769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Ryan Knitter</a:t>
            </a:r>
          </a:p>
          <a:p>
            <a:pPr algn="ctr"/>
            <a:r>
              <a:rPr lang="en-US" sz="1600"/>
              <a:t>Sr. Data Scientist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B166E7-9AFD-7E73-3F7B-97545F162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071" y="1359541"/>
            <a:ext cx="1329876" cy="13298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8A1DD6-347C-DCB0-02D5-03CF7994144B}"/>
              </a:ext>
            </a:extLst>
          </p:cNvPr>
          <p:cNvSpPr txBox="1"/>
          <p:nvPr/>
        </p:nvSpPr>
        <p:spPr>
          <a:xfrm>
            <a:off x="5764187" y="2689415"/>
            <a:ext cx="1863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Nathan Steckman</a:t>
            </a:r>
          </a:p>
          <a:p>
            <a:pPr algn="ctr"/>
            <a:r>
              <a:rPr lang="en-US" sz="1600"/>
              <a:t>Staff Actuary I</a:t>
            </a:r>
          </a:p>
        </p:txBody>
      </p:sp>
    </p:spTree>
    <p:extLst>
      <p:ext uri="{BB962C8B-B14F-4D97-AF65-F5344CB8AC3E}">
        <p14:creationId xmlns:p14="http://schemas.microsoft.com/office/powerpoint/2010/main" val="3800939273"/>
      </p:ext>
    </p:extLst>
  </p:cSld>
  <p:clrMapOvr>
    <a:masterClrMapping/>
  </p:clrMapOvr>
</p:sld>
</file>

<file path=ppt/theme/theme1.xml><?xml version="1.0" encoding="utf-8"?>
<a:theme xmlns:a="http://schemas.openxmlformats.org/drawingml/2006/main" name="Thrivent - TB Dec19">
  <a:themeElements>
    <a:clrScheme name="Thrivent TB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C7AB75"/>
      </a:accent1>
      <a:accent2>
        <a:srgbClr val="2E66FF"/>
      </a:accent2>
      <a:accent3>
        <a:srgbClr val="F4633A"/>
      </a:accent3>
      <a:accent4>
        <a:srgbClr val="00F3B3"/>
      </a:accent4>
      <a:accent5>
        <a:srgbClr val="FFAA8D"/>
      </a:accent5>
      <a:accent6>
        <a:srgbClr val="9482FF"/>
      </a:accent6>
      <a:hlink>
        <a:srgbClr val="000499"/>
      </a:hlink>
      <a:folHlink>
        <a:srgbClr val="F2F0A1"/>
      </a:folHlink>
    </a:clrScheme>
    <a:fontScheme name="Thrivent - Baskerville Arial">
      <a:majorFont>
        <a:latin typeface="Baskerville Old Fac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 name="Black">
      <a:srgbClr val="000000"/>
    </a:custClr>
    <a:custClr name="White">
      <a:srgbClr val="FFFFFF"/>
    </a:custClr>
    <a:custClr name="5 percent black">
      <a:srgbClr val="F2F2F2"/>
    </a:custClr>
    <a:custClr name="Thrivent Dark Red">
      <a:srgbClr val="BE1D3D"/>
    </a:custClr>
    <a:custClr name="Thrivent Light Red">
      <a:srgbClr val="E30045"/>
    </a:custClr>
    <a:custClr name="Thrivent Gold">
      <a:srgbClr val="C7AB75"/>
    </a:custClr>
    <a:custClr name="Cream">
      <a:srgbClr val="F2F0A1"/>
    </a:custClr>
    <a:custClr name="Coral">
      <a:srgbClr val="F4633A"/>
    </a:custClr>
    <a:custClr name="Peach">
      <a:srgbClr val="FAAA8D"/>
    </a:custClr>
    <a:custClr name="Lavender">
      <a:srgbClr val="DDD8EC"/>
    </a:custClr>
    <a:custClr name="Purple">
      <a:srgbClr val="9482FF"/>
    </a:custClr>
    <a:custClr name="Dark Blue">
      <a:srgbClr val="000499"/>
    </a:custClr>
    <a:custClr name="Blue">
      <a:srgbClr val="2E66FF"/>
    </a:custClr>
    <a:custClr name="Soft Blue">
      <a:srgbClr val="BFD3E6"/>
    </a:custClr>
    <a:custClr name="Mint">
      <a:srgbClr val="00F3B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rivent - White">
  <a:themeElements>
    <a:clrScheme name="Thrivent TB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C7AB75"/>
      </a:accent1>
      <a:accent2>
        <a:srgbClr val="2E66FF"/>
      </a:accent2>
      <a:accent3>
        <a:srgbClr val="F4633A"/>
      </a:accent3>
      <a:accent4>
        <a:srgbClr val="00F3B3"/>
      </a:accent4>
      <a:accent5>
        <a:srgbClr val="FFAA8D"/>
      </a:accent5>
      <a:accent6>
        <a:srgbClr val="9482FF"/>
      </a:accent6>
      <a:hlink>
        <a:srgbClr val="000499"/>
      </a:hlink>
      <a:folHlink>
        <a:srgbClr val="F2F0A1"/>
      </a:folHlink>
    </a:clrScheme>
    <a:fontScheme name="Thrivent - Baskerville Arial">
      <a:majorFont>
        <a:latin typeface="Baskerville Old Fac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ck">
      <a:srgbClr val="000000"/>
    </a:custClr>
    <a:custClr name="White">
      <a:srgbClr val="FFFFFF"/>
    </a:custClr>
    <a:custClr name="5 percent black">
      <a:srgbClr val="F2F2F2"/>
    </a:custClr>
    <a:custClr name="Thrivent Dark Red">
      <a:srgbClr val="BE1D3D"/>
    </a:custClr>
    <a:custClr name="Thrivent Light Red">
      <a:srgbClr val="E30045"/>
    </a:custClr>
    <a:custClr name="Thrivent Gold">
      <a:srgbClr val="C7AB75"/>
    </a:custClr>
    <a:custClr name="Cream">
      <a:srgbClr val="F2F0A1"/>
    </a:custClr>
    <a:custClr name="Coral">
      <a:srgbClr val="F4633A"/>
    </a:custClr>
    <a:custClr name="Peach">
      <a:srgbClr val="FAAA8D"/>
    </a:custClr>
    <a:custClr name="Lavender">
      <a:srgbClr val="DDD8EC"/>
    </a:custClr>
    <a:custClr name="Purple">
      <a:srgbClr val="9482FF"/>
    </a:custClr>
    <a:custClr name="Dark Blue">
      <a:srgbClr val="000499"/>
    </a:custClr>
    <a:custClr name="Blue">
      <a:srgbClr val="2E66FF"/>
    </a:custClr>
    <a:custClr name="Soft Blue">
      <a:srgbClr val="BFD3E6"/>
    </a:custClr>
    <a:custClr name="Mint">
      <a:srgbClr val="00F3B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|1757814118" UniqueId="3ceac4c9-1244-4cdd-a5d7-caf39eb5a5fe">
      <p:Name>Auditing</p:Name>
      <p:Description>Audits user actions on documents and list items to the Audit Log.</p:Description>
      <p:CustomData>
        <Audit>
          <Update/>
          <CheckInOut/>
          <MoveCopy/>
          <DeleteRestore/>
        </Audit>
      </p:CustomData>
    </p:PolicyItem>
  </p:PolicyItems>
</p:Policy>
</file>

<file path=customXml/item2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Url/>
    <Assembly>Microsoft.Office.Policy, Version=16.0.0.0,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Url/>
    <Assembly>Microsoft.Office.Policy, Version=16.0.0.0,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Url/>
    <Assembly>Microsoft.Office.Policy, Version=16.0.0.0,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Url/>
    <Assembly>Microsoft.Office.Policy, Version=16.0.0.0, Culture=neutral, PublicKeyToken=71e9bce111e9429c</Assembly>
    <Class>Microsoft.Office.RecordsManagement.Internal.AuditHandler</Class>
    <Data/>
    <Filter/>
  </Receiver>
</spe:Receivers>
</file>

<file path=customXml/item3.xml><?xml version="1.0" encoding="utf-8"?>
<?mso-contentType ?>
<SharedContentType xmlns="Microsoft.SharePoint.Taxonomy.ContentTypeSync" SourceId="9afaa8e7-25b4-485f-88b1-2029d9007e1d" ContentTypeId="0x01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b3378c-42cb-41dc-9c05-5327e3fb1bca" xsi:nil="true"/>
    <SharedWithUsers xmlns="6356c91e-0591-4633-a126-f4026bafc479">
      <UserInfo>
        <DisplayName>Jon Raether</DisplayName>
        <AccountId>56</AccountId>
        <AccountType/>
      </UserInfo>
    </SharedWithUsers>
  </documentManagement>
</p:properti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A00902D473B040B4B776D326A21902" ma:contentTypeVersion="7" ma:contentTypeDescription="Create a new document." ma:contentTypeScope="" ma:versionID="4b5cd1b85daa4dd5a07dec0eec0c6884">
  <xsd:schema xmlns:xsd="http://www.w3.org/2001/XMLSchema" xmlns:xs="http://www.w3.org/2001/XMLSchema" xmlns:p="http://schemas.microsoft.com/office/2006/metadata/properties" xmlns:ns1="http://schemas.microsoft.com/sharepoint/v3" xmlns:ns3="56b3378c-42cb-41dc-9c05-5327e3fb1bca" xmlns:ns4="e2af3888-c5a2-43f8-ba29-f2580b7e9ed2" xmlns:ns5="6356c91e-0591-4633-a126-f4026bafc479" targetNamespace="http://schemas.microsoft.com/office/2006/metadata/properties" ma:root="true" ma:fieldsID="3f90acf451002ea64a397f21a91e0fce" ns1:_="" ns3:_="" ns4:_="" ns5:_="">
    <xsd:import namespace="http://schemas.microsoft.com/sharepoint/v3"/>
    <xsd:import namespace="56b3378c-42cb-41dc-9c05-5327e3fb1bca"/>
    <xsd:import namespace="e2af3888-c5a2-43f8-ba29-f2580b7e9ed2"/>
    <xsd:import namespace="6356c91e-0591-4633-a126-f4026bafc479"/>
    <xsd:element name="properties">
      <xsd:complexType>
        <xsd:sequence>
          <xsd:element name="documentManagement">
            <xsd:complexType>
              <xsd:all>
                <xsd:element ref="ns1:_dlc_Exempt" minOccurs="0"/>
                <xsd:element ref="ns3:TaxCatchAll" minOccurs="0"/>
                <xsd:element ref="ns3:TaxCatchAllLabel" minOccurs="0"/>
                <xsd:element ref="ns4:MediaServiceMetadata" minOccurs="0"/>
                <xsd:element ref="ns4:MediaServiceFastMetadata" minOccurs="0"/>
                <xsd:element ref="ns5:SharedWithUsers" minOccurs="0"/>
                <xsd:element ref="ns5:SharedWithDetail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3378c-42cb-41dc-9c05-5327e3fb1bc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baf1291-82dd-4ea5-968c-5e785f624b5c}" ma:internalName="TaxCatchAll" ma:showField="CatchAllData" ma:web="6356c91e-0591-4633-a126-f4026bafc47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4baf1291-82dd-4ea5-968c-5e785f624b5c}" ma:internalName="TaxCatchAllLabel" ma:readOnly="true" ma:showField="CatchAllDataLabel" ma:web="6356c91e-0591-4633-a126-f4026bafc47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f3888-c5a2-43f8-ba29-f2580b7e9e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6c91e-0591-4633-a126-f4026bafc47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086177-2498-433E-8D91-0B0D4BDFB124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0439C9A4-979A-4DBB-BC2B-FDA2C0850A2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4B28B28-05BF-4839-840A-ED84DD56F3BC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5F515FFD-BDA8-4F20-822A-5FD925A40A5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6A565838-846B-462A-8A58-21E0A400329C}">
  <ds:schemaRefs>
    <ds:schemaRef ds:uri="56b3378c-42cb-41dc-9c05-5327e3fb1bca"/>
    <ds:schemaRef ds:uri="6356c91e-0591-4633-a126-f4026bafc479"/>
    <ds:schemaRef ds:uri="e2af3888-c5a2-43f8-ba29-f2580b7e9e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6.xml><?xml version="1.0" encoding="utf-8"?>
<ds:datastoreItem xmlns:ds="http://schemas.openxmlformats.org/officeDocument/2006/customXml" ds:itemID="{8D8192D6-FE76-4A6F-89AC-6DFFC93B3E95}">
  <ds:schemaRefs>
    <ds:schemaRef ds:uri="56b3378c-42cb-41dc-9c05-5327e3fb1bca"/>
    <ds:schemaRef ds:uri="6356c91e-0591-4633-a126-f4026bafc479"/>
    <ds:schemaRef ds:uri="e2af3888-c5a2-43f8-ba29-f2580b7e9e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321</Words>
  <Application>Microsoft Office PowerPoint</Application>
  <PresentationFormat>Widescreen</PresentationFormat>
  <Paragraphs>75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Baskerville Old Face</vt:lpstr>
      <vt:lpstr>Calibri</vt:lpstr>
      <vt:lpstr>System Font Regular</vt:lpstr>
      <vt:lpstr>Thrivent - TB Dec19</vt:lpstr>
      <vt:lpstr>Thrivent - White</vt:lpstr>
      <vt:lpstr>TBD: Implementation of Large Language Models</vt:lpstr>
      <vt:lpstr>Table of Contents</vt:lpstr>
      <vt:lpstr>Solution Design and Implementation</vt:lpstr>
      <vt:lpstr>Value of Productionalization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TBD: Implementation of Large Language Models</dc:title>
  <dc:creator>Nathan Steckman</dc:creator>
  <cp:lastModifiedBy>Ryan Knitter</cp:lastModifiedBy>
  <cp:revision>1</cp:revision>
  <dcterms:created xsi:type="dcterms:W3CDTF">2023-07-18T16:51:20Z</dcterms:created>
  <dcterms:modified xsi:type="dcterms:W3CDTF">2023-07-21T14:42:16Z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0x010100EBA00902D473B040B4B776D326A21902</vt:lpwstr>
  </property>
</Properties>
</file>