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263" r:id="rId4"/>
    <p:sldId id="264" r:id="rId5"/>
    <p:sldId id="259" r:id="rId6"/>
    <p:sldId id="272" r:id="rId7"/>
    <p:sldId id="286" r:id="rId8"/>
    <p:sldId id="301" r:id="rId9"/>
    <p:sldId id="302" r:id="rId10"/>
    <p:sldId id="299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20"/>
    <a:srgbClr val="07042D"/>
    <a:srgbClr val="3B3A3B"/>
    <a:srgbClr val="6B6767"/>
    <a:srgbClr val="676464"/>
    <a:srgbClr val="615F5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1 ContAC_He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>
            <a:extLst>
              <a:ext uri="{FF2B5EF4-FFF2-40B4-BE49-F238E27FC236}">
                <a16:creationId xmlns:a16="http://schemas.microsoft.com/office/drawing/2014/main" id="{EF846793-9FE3-4CD1-B5C6-490B493D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5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프로젝트명</a:t>
            </a:r>
          </a:p>
        </p:txBody>
      </p:sp>
    </p:spTree>
    <p:extLst>
      <p:ext uri="{BB962C8B-B14F-4D97-AF65-F5344CB8AC3E}">
        <p14:creationId xmlns:p14="http://schemas.microsoft.com/office/powerpoint/2010/main" val="6971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1 ContAC_Chapter Title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60AD2-4232-4E6D-93FF-E677789300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8CFF5F-B9BE-47DB-BB36-5057100AF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84B0789-30D8-4045-BDFA-6B203B9E48B1}"/>
              </a:ext>
            </a:extLst>
          </p:cNvPr>
          <p:cNvCxnSpPr/>
          <p:nvPr userDrawn="1"/>
        </p:nvCxnSpPr>
        <p:spPr>
          <a:xfrm>
            <a:off x="5098774" y="1738045"/>
            <a:ext cx="1798982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241A38-27FA-4A8E-B4C9-C6A583795CD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99553" y="537369"/>
            <a:ext cx="1798982" cy="11699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08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1 ContAC_Chapter Titl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60AD2-4232-4E6D-93FF-E677789300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8CFF5F-B9BE-47DB-BB36-5057100AF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84B0789-30D8-4045-BDFA-6B203B9E48B1}"/>
              </a:ext>
            </a:extLst>
          </p:cNvPr>
          <p:cNvCxnSpPr/>
          <p:nvPr userDrawn="1"/>
        </p:nvCxnSpPr>
        <p:spPr>
          <a:xfrm>
            <a:off x="5098774" y="1738045"/>
            <a:ext cx="1798982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82834E51-27A6-415F-82A2-B5CFB9F74B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99553" y="537369"/>
            <a:ext cx="1798982" cy="11699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rgbClr val="404040"/>
                </a:solidFill>
              </a:defRPr>
            </a:lvl1pPr>
          </a:lstStyle>
          <a:p>
            <a:pPr lvl="0"/>
            <a:r>
              <a:rPr lang="en-US" altLang="ko-KR" dirty="0"/>
              <a:t>01.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87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21 ContAC_Title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C56B-2D53-4128-B866-01B1289651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68186"/>
            <a:ext cx="10515600" cy="105250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9DD71-74E9-4623-A090-D7C7AFEDF9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6482"/>
            <a:ext cx="10515600" cy="4351338"/>
          </a:xfrm>
          <a:prstGeom prst="rect">
            <a:avLst/>
          </a:prstGeom>
          <a:solidFill>
            <a:schemeClr val="bg2">
              <a:lumMod val="50000"/>
              <a:alpha val="28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bg1"/>
                </a:solidFill>
                <a:latin typeface="+mn-lt"/>
              </a:defRPr>
            </a:lvl2pPr>
            <a:lvl3pPr>
              <a:defRPr b="1">
                <a:solidFill>
                  <a:schemeClr val="bg1"/>
                </a:solidFill>
                <a:latin typeface="+mn-lt"/>
              </a:defRPr>
            </a:lvl3pPr>
            <a:lvl4pPr>
              <a:defRPr b="1">
                <a:solidFill>
                  <a:schemeClr val="bg1"/>
                </a:solidFill>
                <a:latin typeface="+mn-lt"/>
              </a:defRPr>
            </a:lvl4pPr>
            <a:lvl5pPr>
              <a:defRPr b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5346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21 ContAC_Titl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C56B-2D53-4128-B866-01B1289651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68186"/>
            <a:ext cx="10515600" cy="1052501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9DD71-74E9-4623-A090-D7C7AFEDF9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6482"/>
            <a:ext cx="10515600" cy="4351338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ko-KR" altLang="en-US" dirty="0"/>
              <a:t>주요 내용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454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021 ContAC_Mentor Introdu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B8D6FA-4C37-43C2-A31E-6446AD959968}"/>
              </a:ext>
            </a:extLst>
          </p:cNvPr>
          <p:cNvSpPr/>
          <p:nvPr userDrawn="1"/>
        </p:nvSpPr>
        <p:spPr>
          <a:xfrm>
            <a:off x="2909837" y="1624513"/>
            <a:ext cx="3263198" cy="2535862"/>
          </a:xfrm>
          <a:prstGeom prst="round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A296094-88B3-4278-9F1C-1978EE90E8DB}"/>
              </a:ext>
            </a:extLst>
          </p:cNvPr>
          <p:cNvSpPr/>
          <p:nvPr userDrawn="1"/>
        </p:nvSpPr>
        <p:spPr>
          <a:xfrm>
            <a:off x="3085924" y="1785018"/>
            <a:ext cx="2930480" cy="2212385"/>
          </a:xfrm>
          <a:prstGeom prst="roundRect">
            <a:avLst/>
          </a:prstGeom>
          <a:solidFill>
            <a:srgbClr val="6B67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내용 개체 틀 8" descr="프로그래머">
            <a:extLst>
              <a:ext uri="{FF2B5EF4-FFF2-40B4-BE49-F238E27FC236}">
                <a16:creationId xmlns:a16="http://schemas.microsoft.com/office/drawing/2014/main" id="{7E1D4C51-80BD-42E7-85B3-3B9FBA7CC8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586" y="1867704"/>
            <a:ext cx="2129699" cy="203308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C0A245-8E18-4BEF-B9DD-2515DD96532E}"/>
              </a:ext>
            </a:extLst>
          </p:cNvPr>
          <p:cNvCxnSpPr>
            <a:cxnSpLocks/>
          </p:cNvCxnSpPr>
          <p:nvPr userDrawn="1"/>
        </p:nvCxnSpPr>
        <p:spPr>
          <a:xfrm>
            <a:off x="6173035" y="2317637"/>
            <a:ext cx="3068242" cy="0"/>
          </a:xfrm>
          <a:prstGeom prst="line">
            <a:avLst/>
          </a:prstGeom>
          <a:ln w="19050">
            <a:solidFill>
              <a:srgbClr val="3B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C1F4949-6148-49BD-A40E-44AB3ABA5C69}"/>
              </a:ext>
            </a:extLst>
          </p:cNvPr>
          <p:cNvGrpSpPr/>
          <p:nvPr userDrawn="1"/>
        </p:nvGrpSpPr>
        <p:grpSpPr>
          <a:xfrm>
            <a:off x="3128646" y="1280601"/>
            <a:ext cx="1760337" cy="263660"/>
            <a:chOff x="3128646" y="1280601"/>
            <a:chExt cx="1760337" cy="263660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E5358AF9-142B-4BF6-B56C-C41FFBEF4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28646" y="1314651"/>
              <a:ext cx="815856" cy="222081"/>
            </a:xfrm>
            <a:prstGeom prst="rect">
              <a:avLst/>
            </a:prstGeom>
          </p:spPr>
        </p:pic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54EFE7C4-BCF6-401A-8CF6-1BB6BD484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73126" y="1280601"/>
              <a:ext cx="815857" cy="263660"/>
            </a:xfrm>
            <a:prstGeom prst="rect">
              <a:avLst/>
            </a:prstGeom>
          </p:spPr>
        </p:pic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9E575F8-D84C-4D29-9989-D57579011A6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4009" y="4260083"/>
            <a:ext cx="3014308" cy="8472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370471-9E3C-4A3D-A367-C87D888B68C5}"/>
              </a:ext>
            </a:extLst>
          </p:cNvPr>
          <p:cNvGrpSpPr/>
          <p:nvPr userDrawn="1"/>
        </p:nvGrpSpPr>
        <p:grpSpPr>
          <a:xfrm>
            <a:off x="4082854" y="3688862"/>
            <a:ext cx="1024440" cy="208577"/>
            <a:chOff x="4082854" y="3688862"/>
            <a:chExt cx="1024440" cy="208577"/>
          </a:xfrm>
        </p:grpSpPr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D3714684-D314-4E54-93E5-CEC8E3DC4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2854" y="3688862"/>
              <a:ext cx="158682" cy="208577"/>
            </a:xfrm>
            <a:prstGeom prst="rect">
              <a:avLst/>
            </a:prstGeom>
          </p:spPr>
        </p:pic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78968582-C25A-40E4-A8F0-092DFA38C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96862" y="3688862"/>
              <a:ext cx="158682" cy="208577"/>
            </a:xfrm>
            <a:prstGeom prst="rect">
              <a:avLst/>
            </a:prstGeom>
          </p:spPr>
        </p:pic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99EC145C-A48D-4A49-987B-077AFA765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10870" y="3688862"/>
              <a:ext cx="158682" cy="208577"/>
            </a:xfrm>
            <a:prstGeom prst="rect">
              <a:avLst/>
            </a:prstGeom>
          </p:spPr>
        </p:pic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56D244E6-F5B9-46FA-AEEF-D2F16AE0E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34605" y="3688862"/>
              <a:ext cx="158682" cy="208577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990231A5-6CC1-43DC-BEB6-04059AC8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48612" y="3688862"/>
              <a:ext cx="158682" cy="208577"/>
            </a:xfrm>
            <a:prstGeom prst="rect">
              <a:avLst/>
            </a:prstGeom>
          </p:spPr>
        </p:pic>
      </p:grpSp>
      <p:sp>
        <p:nvSpPr>
          <p:cNvPr id="24" name="제목 23">
            <a:extLst>
              <a:ext uri="{FF2B5EF4-FFF2-40B4-BE49-F238E27FC236}">
                <a16:creationId xmlns:a16="http://schemas.microsoft.com/office/drawing/2014/main" id="{4AB09F3B-E730-4762-B689-12DC7420DC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6076" y="4320880"/>
            <a:ext cx="2290446" cy="831728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11F20"/>
                </a:solidFill>
              </a:defRPr>
            </a:lvl1pPr>
          </a:lstStyle>
          <a:p>
            <a:r>
              <a:rPr lang="ko-KR" altLang="en-US" dirty="0"/>
              <a:t>멘 토 명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07380BD-41F6-45CE-B313-BEDCBBAC91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5605" y="1867704"/>
            <a:ext cx="2703513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0428CE6-E73A-4FD3-8B30-3FD35D2A1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2432050"/>
            <a:ext cx="2974975" cy="1889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ko-KR" altLang="en-US" dirty="0"/>
              <a:t>주요 이력</a:t>
            </a:r>
            <a:r>
              <a:rPr lang="en-US" altLang="ko-KR" dirty="0"/>
              <a:t> 1</a:t>
            </a:r>
          </a:p>
          <a:p>
            <a:pPr lvl="0"/>
            <a:r>
              <a:rPr lang="ko-KR" altLang="en-US" dirty="0"/>
              <a:t>주요 이력 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주요 이력 </a:t>
            </a:r>
            <a:r>
              <a:rPr lang="en-US" altLang="ko-KR" dirty="0"/>
              <a:t>3</a:t>
            </a:r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5F7E1264-2408-42C5-85C2-54C149080E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85925" y="1785018"/>
            <a:ext cx="2907522" cy="2212385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프로필 사진</a:t>
            </a:r>
          </a:p>
        </p:txBody>
      </p:sp>
    </p:spTree>
    <p:extLst>
      <p:ext uri="{BB962C8B-B14F-4D97-AF65-F5344CB8AC3E}">
        <p14:creationId xmlns:p14="http://schemas.microsoft.com/office/powerpoint/2010/main" val="149304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1 ContAC_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95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021 ContAC_Mentor Introdu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0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021 ContAC_Chapter Titl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79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E4C36D-5059-4466-A72F-99676FCC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5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프로젝트명</a:t>
            </a:r>
          </a:p>
        </p:txBody>
      </p:sp>
    </p:spTree>
    <p:extLst>
      <p:ext uri="{BB962C8B-B14F-4D97-AF65-F5344CB8AC3E}">
        <p14:creationId xmlns:p14="http://schemas.microsoft.com/office/powerpoint/2010/main" val="14084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0" r:id="rId3"/>
    <p:sldLayoutId id="2147483650" r:id="rId4"/>
    <p:sldLayoutId id="2147483661" r:id="rId5"/>
    <p:sldLayoutId id="2147483664" r:id="rId6"/>
    <p:sldLayoutId id="2147483662" r:id="rId7"/>
    <p:sldLayoutId id="2147483665" r:id="rId8"/>
    <p:sldLayoutId id="2147483666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306A2-1398-408E-AAD9-F5956ABB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89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프로젝트명</a:t>
            </a:r>
          </a:p>
        </p:txBody>
      </p:sp>
    </p:spTree>
    <p:extLst>
      <p:ext uri="{BB962C8B-B14F-4D97-AF65-F5344CB8AC3E}">
        <p14:creationId xmlns:p14="http://schemas.microsoft.com/office/powerpoint/2010/main" val="401988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9DB438-69A5-4BB7-B0B9-C39F3D29E322}"/>
              </a:ext>
            </a:extLst>
          </p:cNvPr>
          <p:cNvSpPr/>
          <p:nvPr/>
        </p:nvSpPr>
        <p:spPr>
          <a:xfrm>
            <a:off x="459823" y="610402"/>
            <a:ext cx="2058488" cy="1844272"/>
          </a:xfrm>
          <a:prstGeom prst="round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2812FD-0688-4E6C-A8B2-8854FC3DE307}"/>
              </a:ext>
            </a:extLst>
          </p:cNvPr>
          <p:cNvSpPr/>
          <p:nvPr/>
        </p:nvSpPr>
        <p:spPr>
          <a:xfrm>
            <a:off x="594810" y="753820"/>
            <a:ext cx="1848604" cy="1609016"/>
          </a:xfrm>
          <a:prstGeom prst="roundRect">
            <a:avLst/>
          </a:prstGeom>
          <a:solidFill>
            <a:srgbClr val="6B67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내용 개체 틀 8" descr="프로그래머">
            <a:extLst>
              <a:ext uri="{FF2B5EF4-FFF2-40B4-BE49-F238E27FC236}">
                <a16:creationId xmlns:a16="http://schemas.microsoft.com/office/drawing/2014/main" id="{B76EFCEE-B7B9-4273-830C-34A972EFE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553" y="827035"/>
            <a:ext cx="1343456" cy="147861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B8444F-DC14-4B67-8BBA-362C2C6112C9}"/>
              </a:ext>
            </a:extLst>
          </p:cNvPr>
          <p:cNvCxnSpPr>
            <a:cxnSpLocks/>
          </p:cNvCxnSpPr>
          <p:nvPr/>
        </p:nvCxnSpPr>
        <p:spPr>
          <a:xfrm>
            <a:off x="2668011" y="1215606"/>
            <a:ext cx="2885332" cy="0"/>
          </a:xfrm>
          <a:prstGeom prst="line">
            <a:avLst/>
          </a:prstGeom>
          <a:ln w="19050">
            <a:solidFill>
              <a:srgbClr val="3B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AE2A92-86AB-46C3-89DE-9EDC88871AD7}"/>
              </a:ext>
            </a:extLst>
          </p:cNvPr>
          <p:cNvGrpSpPr/>
          <p:nvPr/>
        </p:nvGrpSpPr>
        <p:grpSpPr>
          <a:xfrm>
            <a:off x="591641" y="332076"/>
            <a:ext cx="1371472" cy="219608"/>
            <a:chOff x="3128646" y="1280601"/>
            <a:chExt cx="1760337" cy="263660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F6AF03F6-C693-4CF5-8C17-67C0F84D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28646" y="1314651"/>
              <a:ext cx="815856" cy="222081"/>
            </a:xfrm>
            <a:prstGeom prst="rect">
              <a:avLst/>
            </a:prstGeom>
          </p:spPr>
        </p:pic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7EA61F46-73D8-4D11-A9CB-79FDEBBE4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73126" y="1280601"/>
              <a:ext cx="815857" cy="263660"/>
            </a:xfrm>
            <a:prstGeom prst="rect">
              <a:avLst/>
            </a:prstGeom>
          </p:spPr>
        </p:pic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7B3B92C8-3A8B-49A3-AF8F-3D12F8432E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235" y="2506254"/>
            <a:ext cx="1824038" cy="548091"/>
          </a:xfrm>
          <a:prstGeom prst="rect">
            <a:avLst/>
          </a:prstGeom>
        </p:spPr>
      </p:pic>
      <p:sp>
        <p:nvSpPr>
          <p:cNvPr id="14" name="제목 23">
            <a:extLst>
              <a:ext uri="{FF2B5EF4-FFF2-40B4-BE49-F238E27FC236}">
                <a16:creationId xmlns:a16="http://schemas.microsoft.com/office/drawing/2014/main" id="{61992B92-D75F-4DA2-ADEF-BFA94FB47732}"/>
              </a:ext>
            </a:extLst>
          </p:cNvPr>
          <p:cNvSpPr txBox="1">
            <a:spLocks/>
          </p:cNvSpPr>
          <p:nvPr/>
        </p:nvSpPr>
        <p:spPr>
          <a:xfrm>
            <a:off x="802529" y="2643576"/>
            <a:ext cx="1386011" cy="37299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성함</a:t>
            </a:r>
          </a:p>
        </p:txBody>
      </p:sp>
      <p:sp>
        <p:nvSpPr>
          <p:cNvPr id="15" name="텍스트 개체 틀 25">
            <a:extLst>
              <a:ext uri="{FF2B5EF4-FFF2-40B4-BE49-F238E27FC236}">
                <a16:creationId xmlns:a16="http://schemas.microsoft.com/office/drawing/2014/main" id="{D03F325D-3761-400B-9D4E-291BC779B2A4}"/>
              </a:ext>
            </a:extLst>
          </p:cNvPr>
          <p:cNvSpPr txBox="1">
            <a:spLocks/>
          </p:cNvSpPr>
          <p:nvPr/>
        </p:nvSpPr>
        <p:spPr>
          <a:xfrm>
            <a:off x="2738838" y="765674"/>
            <a:ext cx="2207194" cy="3781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소속</a:t>
            </a:r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96245F2F-BEFC-4072-8AD4-3B3BC47DA73D}"/>
              </a:ext>
            </a:extLst>
          </p:cNvPr>
          <p:cNvSpPr txBox="1">
            <a:spLocks/>
          </p:cNvSpPr>
          <p:nvPr/>
        </p:nvSpPr>
        <p:spPr>
          <a:xfrm>
            <a:off x="2755279" y="1330020"/>
            <a:ext cx="2791011" cy="15734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3</a:t>
            </a:r>
          </a:p>
        </p:txBody>
      </p:sp>
      <p:sp>
        <p:nvSpPr>
          <p:cNvPr id="17" name="그림 개체 틀 30">
            <a:extLst>
              <a:ext uri="{FF2B5EF4-FFF2-40B4-BE49-F238E27FC236}">
                <a16:creationId xmlns:a16="http://schemas.microsoft.com/office/drawing/2014/main" id="{A4576012-0ABB-4EF4-9C8E-EA65B03280EA}"/>
              </a:ext>
            </a:extLst>
          </p:cNvPr>
          <p:cNvSpPr txBox="1">
            <a:spLocks/>
          </p:cNvSpPr>
          <p:nvPr/>
        </p:nvSpPr>
        <p:spPr>
          <a:xfrm>
            <a:off x="591975" y="753820"/>
            <a:ext cx="1834122" cy="160901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프로필 사진</a:t>
            </a:r>
            <a:endParaRPr lang="ko-KR" altLang="en-US" dirty="0"/>
          </a:p>
        </p:txBody>
      </p:sp>
      <p:sp>
        <p:nvSpPr>
          <p:cNvPr id="18" name="제목 23">
            <a:extLst>
              <a:ext uri="{FF2B5EF4-FFF2-40B4-BE49-F238E27FC236}">
                <a16:creationId xmlns:a16="http://schemas.microsoft.com/office/drawing/2014/main" id="{C549ACCA-469E-4FB7-95F5-4BBBA03041DF}"/>
              </a:ext>
            </a:extLst>
          </p:cNvPr>
          <p:cNvSpPr txBox="1">
            <a:spLocks/>
          </p:cNvSpPr>
          <p:nvPr/>
        </p:nvSpPr>
        <p:spPr>
          <a:xfrm>
            <a:off x="6353730" y="2762477"/>
            <a:ext cx="1784479" cy="6927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박 재 홍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31AE68-BF78-42FC-9653-F045BDD6552F}"/>
              </a:ext>
            </a:extLst>
          </p:cNvPr>
          <p:cNvSpPr/>
          <p:nvPr/>
        </p:nvSpPr>
        <p:spPr>
          <a:xfrm>
            <a:off x="6510441" y="638763"/>
            <a:ext cx="2058488" cy="1844272"/>
          </a:xfrm>
          <a:prstGeom prst="round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17B145A-0528-4E66-8735-86784C2E8B3C}"/>
              </a:ext>
            </a:extLst>
          </p:cNvPr>
          <p:cNvSpPr/>
          <p:nvPr/>
        </p:nvSpPr>
        <p:spPr>
          <a:xfrm>
            <a:off x="6645428" y="782181"/>
            <a:ext cx="1848604" cy="1609016"/>
          </a:xfrm>
          <a:prstGeom prst="roundRect">
            <a:avLst/>
          </a:prstGeom>
          <a:solidFill>
            <a:srgbClr val="6B67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내용 개체 틀 8" descr="프로그래머">
            <a:extLst>
              <a:ext uri="{FF2B5EF4-FFF2-40B4-BE49-F238E27FC236}">
                <a16:creationId xmlns:a16="http://schemas.microsoft.com/office/drawing/2014/main" id="{4EE004E1-519B-4A4E-87E5-64830221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7171" y="855396"/>
            <a:ext cx="1343456" cy="1478612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58531D-C87A-4447-AD29-3717E50A4F4D}"/>
              </a:ext>
            </a:extLst>
          </p:cNvPr>
          <p:cNvCxnSpPr>
            <a:cxnSpLocks/>
          </p:cNvCxnSpPr>
          <p:nvPr/>
        </p:nvCxnSpPr>
        <p:spPr>
          <a:xfrm>
            <a:off x="8718629" y="1243967"/>
            <a:ext cx="2885332" cy="0"/>
          </a:xfrm>
          <a:prstGeom prst="line">
            <a:avLst/>
          </a:prstGeom>
          <a:ln w="19050">
            <a:solidFill>
              <a:srgbClr val="3B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27447BE-EA8D-426E-84CA-646CE3AE9FC9}"/>
              </a:ext>
            </a:extLst>
          </p:cNvPr>
          <p:cNvGrpSpPr/>
          <p:nvPr/>
        </p:nvGrpSpPr>
        <p:grpSpPr>
          <a:xfrm>
            <a:off x="6642259" y="360437"/>
            <a:ext cx="1371472" cy="219608"/>
            <a:chOff x="3128646" y="1280601"/>
            <a:chExt cx="1760337" cy="26366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881B6A14-D222-4D73-87A0-7CE622D9B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28646" y="1314651"/>
              <a:ext cx="815856" cy="222081"/>
            </a:xfrm>
            <a:prstGeom prst="rect">
              <a:avLst/>
            </a:prstGeom>
          </p:spPr>
        </p:pic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BD2568CE-262A-4DCE-BB54-D9002757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73126" y="1280601"/>
              <a:ext cx="815857" cy="263660"/>
            </a:xfrm>
            <a:prstGeom prst="rect">
              <a:avLst/>
            </a:prstGeom>
          </p:spPr>
        </p:pic>
      </p:grpSp>
      <p:pic>
        <p:nvPicPr>
          <p:cNvPr id="27" name="그래픽 26">
            <a:extLst>
              <a:ext uri="{FF2B5EF4-FFF2-40B4-BE49-F238E27FC236}">
                <a16:creationId xmlns:a16="http://schemas.microsoft.com/office/drawing/2014/main" id="{94BB4AF3-8CED-4049-935C-EDC3C1010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7853" y="2534615"/>
            <a:ext cx="1824038" cy="548091"/>
          </a:xfrm>
          <a:prstGeom prst="rect">
            <a:avLst/>
          </a:prstGeom>
        </p:spPr>
      </p:pic>
      <p:sp>
        <p:nvSpPr>
          <p:cNvPr id="28" name="제목 23">
            <a:extLst>
              <a:ext uri="{FF2B5EF4-FFF2-40B4-BE49-F238E27FC236}">
                <a16:creationId xmlns:a16="http://schemas.microsoft.com/office/drawing/2014/main" id="{E50B2A9C-9CC2-4A49-B199-063E1F3AB825}"/>
              </a:ext>
            </a:extLst>
          </p:cNvPr>
          <p:cNvSpPr txBox="1">
            <a:spLocks/>
          </p:cNvSpPr>
          <p:nvPr/>
        </p:nvSpPr>
        <p:spPr>
          <a:xfrm>
            <a:off x="6853147" y="2671937"/>
            <a:ext cx="1386011" cy="37299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성함</a:t>
            </a:r>
          </a:p>
        </p:txBody>
      </p:sp>
      <p:sp>
        <p:nvSpPr>
          <p:cNvPr id="29" name="텍스트 개체 틀 25">
            <a:extLst>
              <a:ext uri="{FF2B5EF4-FFF2-40B4-BE49-F238E27FC236}">
                <a16:creationId xmlns:a16="http://schemas.microsoft.com/office/drawing/2014/main" id="{27BBF957-A4BF-437A-BF9C-071E0066CF20}"/>
              </a:ext>
            </a:extLst>
          </p:cNvPr>
          <p:cNvSpPr txBox="1">
            <a:spLocks/>
          </p:cNvSpPr>
          <p:nvPr/>
        </p:nvSpPr>
        <p:spPr>
          <a:xfrm>
            <a:off x="8789456" y="794035"/>
            <a:ext cx="2207194" cy="3781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소속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AC3BEB49-DC6E-4630-A05F-B90C52ED5860}"/>
              </a:ext>
            </a:extLst>
          </p:cNvPr>
          <p:cNvSpPr txBox="1">
            <a:spLocks/>
          </p:cNvSpPr>
          <p:nvPr/>
        </p:nvSpPr>
        <p:spPr>
          <a:xfrm>
            <a:off x="8805897" y="1358381"/>
            <a:ext cx="2791011" cy="15734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3</a:t>
            </a:r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85430958-1DC0-42FC-BAC5-CDC4DE424E2E}"/>
              </a:ext>
            </a:extLst>
          </p:cNvPr>
          <p:cNvSpPr txBox="1">
            <a:spLocks/>
          </p:cNvSpPr>
          <p:nvPr/>
        </p:nvSpPr>
        <p:spPr>
          <a:xfrm>
            <a:off x="6642593" y="782181"/>
            <a:ext cx="1834122" cy="160901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프로필 사진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0754F5-9FB2-4E7F-A4E4-1FE8B96C45AC}"/>
              </a:ext>
            </a:extLst>
          </p:cNvPr>
          <p:cNvSpPr/>
          <p:nvPr/>
        </p:nvSpPr>
        <p:spPr>
          <a:xfrm>
            <a:off x="462724" y="3876065"/>
            <a:ext cx="2058488" cy="1844272"/>
          </a:xfrm>
          <a:prstGeom prst="round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6D1E7C1-D8F3-4858-88C8-DBFF4AB2D2C4}"/>
              </a:ext>
            </a:extLst>
          </p:cNvPr>
          <p:cNvSpPr/>
          <p:nvPr/>
        </p:nvSpPr>
        <p:spPr>
          <a:xfrm>
            <a:off x="597711" y="4019483"/>
            <a:ext cx="1848604" cy="1609016"/>
          </a:xfrm>
          <a:prstGeom prst="roundRect">
            <a:avLst/>
          </a:prstGeom>
          <a:solidFill>
            <a:srgbClr val="6B67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내용 개체 틀 8" descr="프로그래머">
            <a:extLst>
              <a:ext uri="{FF2B5EF4-FFF2-40B4-BE49-F238E27FC236}">
                <a16:creationId xmlns:a16="http://schemas.microsoft.com/office/drawing/2014/main" id="{A3E8BACF-E726-42C2-95D8-1E40C3F4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454" y="4092698"/>
            <a:ext cx="1343456" cy="1478612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27C9934-DAC4-411D-9318-29101009EC9A}"/>
              </a:ext>
            </a:extLst>
          </p:cNvPr>
          <p:cNvCxnSpPr>
            <a:cxnSpLocks/>
          </p:cNvCxnSpPr>
          <p:nvPr/>
        </p:nvCxnSpPr>
        <p:spPr>
          <a:xfrm>
            <a:off x="2670912" y="4481269"/>
            <a:ext cx="2885332" cy="0"/>
          </a:xfrm>
          <a:prstGeom prst="line">
            <a:avLst/>
          </a:prstGeom>
          <a:ln w="19050">
            <a:solidFill>
              <a:srgbClr val="3B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893EC79-26FB-43FA-9E69-2B107B3D9566}"/>
              </a:ext>
            </a:extLst>
          </p:cNvPr>
          <p:cNvGrpSpPr/>
          <p:nvPr/>
        </p:nvGrpSpPr>
        <p:grpSpPr>
          <a:xfrm>
            <a:off x="594542" y="3597739"/>
            <a:ext cx="1371472" cy="219608"/>
            <a:chOff x="3128646" y="1280601"/>
            <a:chExt cx="1760337" cy="263660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EC1EC1B9-66A3-4A0F-ACA9-CC343CE16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28646" y="1314651"/>
              <a:ext cx="815856" cy="222081"/>
            </a:xfrm>
            <a:prstGeom prst="rect">
              <a:avLst/>
            </a:prstGeom>
          </p:spPr>
        </p:pic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6D77DBC3-E7F5-464F-AEA7-66AEAA6B3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73126" y="1280601"/>
              <a:ext cx="815857" cy="263660"/>
            </a:xfrm>
            <a:prstGeom prst="rect">
              <a:avLst/>
            </a:prstGeom>
          </p:spPr>
        </p:pic>
      </p:grpSp>
      <p:pic>
        <p:nvPicPr>
          <p:cNvPr id="40" name="그래픽 39">
            <a:extLst>
              <a:ext uri="{FF2B5EF4-FFF2-40B4-BE49-F238E27FC236}">
                <a16:creationId xmlns:a16="http://schemas.microsoft.com/office/drawing/2014/main" id="{8958FC0A-3014-4B62-8359-89996AF25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136" y="5771917"/>
            <a:ext cx="1824038" cy="548091"/>
          </a:xfrm>
          <a:prstGeom prst="rect">
            <a:avLst/>
          </a:prstGeom>
        </p:spPr>
      </p:pic>
      <p:sp>
        <p:nvSpPr>
          <p:cNvPr id="41" name="제목 23">
            <a:extLst>
              <a:ext uri="{FF2B5EF4-FFF2-40B4-BE49-F238E27FC236}">
                <a16:creationId xmlns:a16="http://schemas.microsoft.com/office/drawing/2014/main" id="{060D1ABF-316A-4D1E-A0DE-3032355F7931}"/>
              </a:ext>
            </a:extLst>
          </p:cNvPr>
          <p:cNvSpPr txBox="1">
            <a:spLocks/>
          </p:cNvSpPr>
          <p:nvPr/>
        </p:nvSpPr>
        <p:spPr>
          <a:xfrm>
            <a:off x="805430" y="5909239"/>
            <a:ext cx="1386011" cy="37299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성함</a:t>
            </a:r>
          </a:p>
        </p:txBody>
      </p:sp>
      <p:sp>
        <p:nvSpPr>
          <p:cNvPr id="42" name="텍스트 개체 틀 25">
            <a:extLst>
              <a:ext uri="{FF2B5EF4-FFF2-40B4-BE49-F238E27FC236}">
                <a16:creationId xmlns:a16="http://schemas.microsoft.com/office/drawing/2014/main" id="{5EEA1BDF-47EA-44B4-9D5F-3CB75D7675B8}"/>
              </a:ext>
            </a:extLst>
          </p:cNvPr>
          <p:cNvSpPr txBox="1">
            <a:spLocks/>
          </p:cNvSpPr>
          <p:nvPr/>
        </p:nvSpPr>
        <p:spPr>
          <a:xfrm>
            <a:off x="2741739" y="4031337"/>
            <a:ext cx="2207194" cy="3781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소속</a:t>
            </a:r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46A9BDF7-6588-4939-AA8A-E463D3AA44C2}"/>
              </a:ext>
            </a:extLst>
          </p:cNvPr>
          <p:cNvSpPr txBox="1">
            <a:spLocks/>
          </p:cNvSpPr>
          <p:nvPr/>
        </p:nvSpPr>
        <p:spPr>
          <a:xfrm>
            <a:off x="2758180" y="4595683"/>
            <a:ext cx="2791011" cy="15734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3</a:t>
            </a:r>
          </a:p>
        </p:txBody>
      </p:sp>
      <p:sp>
        <p:nvSpPr>
          <p:cNvPr id="44" name="그림 개체 틀 30">
            <a:extLst>
              <a:ext uri="{FF2B5EF4-FFF2-40B4-BE49-F238E27FC236}">
                <a16:creationId xmlns:a16="http://schemas.microsoft.com/office/drawing/2014/main" id="{24DFA6B7-AB91-41E8-82C4-119003FADBFB}"/>
              </a:ext>
            </a:extLst>
          </p:cNvPr>
          <p:cNvSpPr txBox="1">
            <a:spLocks/>
          </p:cNvSpPr>
          <p:nvPr/>
        </p:nvSpPr>
        <p:spPr>
          <a:xfrm>
            <a:off x="594876" y="4019483"/>
            <a:ext cx="1834122" cy="160901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프로필 사진</a:t>
            </a:r>
            <a:endParaRPr lang="ko-KR" altLang="en-US" dirty="0"/>
          </a:p>
        </p:txBody>
      </p:sp>
      <p:sp>
        <p:nvSpPr>
          <p:cNvPr id="58" name="제목 23">
            <a:extLst>
              <a:ext uri="{FF2B5EF4-FFF2-40B4-BE49-F238E27FC236}">
                <a16:creationId xmlns:a16="http://schemas.microsoft.com/office/drawing/2014/main" id="{094636E7-F677-4E33-B1CC-632D6D10CC10}"/>
              </a:ext>
            </a:extLst>
          </p:cNvPr>
          <p:cNvSpPr txBox="1">
            <a:spLocks/>
          </p:cNvSpPr>
          <p:nvPr/>
        </p:nvSpPr>
        <p:spPr>
          <a:xfrm>
            <a:off x="6351111" y="5999779"/>
            <a:ext cx="1784479" cy="6927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박 재 홍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A49751-CA2A-4A74-B716-352F1E99C9F6}"/>
              </a:ext>
            </a:extLst>
          </p:cNvPr>
          <p:cNvSpPr/>
          <p:nvPr/>
        </p:nvSpPr>
        <p:spPr>
          <a:xfrm>
            <a:off x="6507822" y="3876065"/>
            <a:ext cx="2058488" cy="1844272"/>
          </a:xfrm>
          <a:prstGeom prst="round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1D4C55E-306F-449A-AD3C-99751F5870CF}"/>
              </a:ext>
            </a:extLst>
          </p:cNvPr>
          <p:cNvSpPr/>
          <p:nvPr/>
        </p:nvSpPr>
        <p:spPr>
          <a:xfrm>
            <a:off x="6642809" y="4019483"/>
            <a:ext cx="1848604" cy="1609016"/>
          </a:xfrm>
          <a:prstGeom prst="roundRect">
            <a:avLst/>
          </a:prstGeom>
          <a:solidFill>
            <a:srgbClr val="6B67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" name="내용 개체 틀 8" descr="프로그래머">
            <a:extLst>
              <a:ext uri="{FF2B5EF4-FFF2-40B4-BE49-F238E27FC236}">
                <a16:creationId xmlns:a16="http://schemas.microsoft.com/office/drawing/2014/main" id="{C00A2C07-AE29-49F6-977C-108529A58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552" y="4092698"/>
            <a:ext cx="1343456" cy="1478612"/>
          </a:xfrm>
          <a:prstGeom prst="rect">
            <a:avLst/>
          </a:prstGeom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8B75709-6CBE-4537-BA90-A230307D8DA0}"/>
              </a:ext>
            </a:extLst>
          </p:cNvPr>
          <p:cNvCxnSpPr>
            <a:cxnSpLocks/>
          </p:cNvCxnSpPr>
          <p:nvPr/>
        </p:nvCxnSpPr>
        <p:spPr>
          <a:xfrm>
            <a:off x="8716010" y="4481269"/>
            <a:ext cx="2885332" cy="0"/>
          </a:xfrm>
          <a:prstGeom prst="line">
            <a:avLst/>
          </a:prstGeom>
          <a:ln w="19050">
            <a:solidFill>
              <a:srgbClr val="3B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8503238-DC97-44B5-A053-B064D509C6B2}"/>
              </a:ext>
            </a:extLst>
          </p:cNvPr>
          <p:cNvGrpSpPr/>
          <p:nvPr/>
        </p:nvGrpSpPr>
        <p:grpSpPr>
          <a:xfrm>
            <a:off x="6639640" y="3597739"/>
            <a:ext cx="1371472" cy="219608"/>
            <a:chOff x="3128646" y="1280601"/>
            <a:chExt cx="1760337" cy="263660"/>
          </a:xfrm>
        </p:grpSpPr>
        <p:pic>
          <p:nvPicPr>
            <p:cNvPr id="64" name="그래픽 63">
              <a:extLst>
                <a:ext uri="{FF2B5EF4-FFF2-40B4-BE49-F238E27FC236}">
                  <a16:creationId xmlns:a16="http://schemas.microsoft.com/office/drawing/2014/main" id="{0779DDD9-23F2-49FC-AEDF-D67A13BB1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28646" y="1314651"/>
              <a:ext cx="815856" cy="222081"/>
            </a:xfrm>
            <a:prstGeom prst="rect">
              <a:avLst/>
            </a:prstGeom>
          </p:spPr>
        </p:pic>
        <p:pic>
          <p:nvPicPr>
            <p:cNvPr id="65" name="그래픽 64">
              <a:extLst>
                <a:ext uri="{FF2B5EF4-FFF2-40B4-BE49-F238E27FC236}">
                  <a16:creationId xmlns:a16="http://schemas.microsoft.com/office/drawing/2014/main" id="{CBE2D8AC-A274-4130-A933-56A14A920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73126" y="1280601"/>
              <a:ext cx="815857" cy="263660"/>
            </a:xfrm>
            <a:prstGeom prst="rect">
              <a:avLst/>
            </a:prstGeom>
          </p:spPr>
        </p:pic>
      </p:grpSp>
      <p:pic>
        <p:nvPicPr>
          <p:cNvPr id="66" name="그래픽 65">
            <a:extLst>
              <a:ext uri="{FF2B5EF4-FFF2-40B4-BE49-F238E27FC236}">
                <a16:creationId xmlns:a16="http://schemas.microsoft.com/office/drawing/2014/main" id="{DDFE9EE6-17BD-4D51-B93F-E9FD270E4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5234" y="5771917"/>
            <a:ext cx="1824038" cy="548091"/>
          </a:xfrm>
          <a:prstGeom prst="rect">
            <a:avLst/>
          </a:prstGeom>
        </p:spPr>
      </p:pic>
      <p:sp>
        <p:nvSpPr>
          <p:cNvPr id="67" name="제목 23">
            <a:extLst>
              <a:ext uri="{FF2B5EF4-FFF2-40B4-BE49-F238E27FC236}">
                <a16:creationId xmlns:a16="http://schemas.microsoft.com/office/drawing/2014/main" id="{34C73FA2-6997-48B0-8DCE-3D32F1234FE0}"/>
              </a:ext>
            </a:extLst>
          </p:cNvPr>
          <p:cNvSpPr txBox="1">
            <a:spLocks/>
          </p:cNvSpPr>
          <p:nvPr/>
        </p:nvSpPr>
        <p:spPr>
          <a:xfrm>
            <a:off x="6850528" y="5909239"/>
            <a:ext cx="1386011" cy="37299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성함</a:t>
            </a:r>
          </a:p>
        </p:txBody>
      </p:sp>
      <p:sp>
        <p:nvSpPr>
          <p:cNvPr id="68" name="텍스트 개체 틀 25">
            <a:extLst>
              <a:ext uri="{FF2B5EF4-FFF2-40B4-BE49-F238E27FC236}">
                <a16:creationId xmlns:a16="http://schemas.microsoft.com/office/drawing/2014/main" id="{0EA2A4E2-D83A-43E9-ABCD-C15030E51CBB}"/>
              </a:ext>
            </a:extLst>
          </p:cNvPr>
          <p:cNvSpPr txBox="1">
            <a:spLocks/>
          </p:cNvSpPr>
          <p:nvPr/>
        </p:nvSpPr>
        <p:spPr>
          <a:xfrm>
            <a:off x="8786837" y="4031337"/>
            <a:ext cx="2207194" cy="3781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소속</a:t>
            </a:r>
          </a:p>
        </p:txBody>
      </p:sp>
      <p:sp>
        <p:nvSpPr>
          <p:cNvPr id="69" name="텍스트 개체 틀 27">
            <a:extLst>
              <a:ext uri="{FF2B5EF4-FFF2-40B4-BE49-F238E27FC236}">
                <a16:creationId xmlns:a16="http://schemas.microsoft.com/office/drawing/2014/main" id="{EAEC5401-0A02-4439-A448-CB70ED27B816}"/>
              </a:ext>
            </a:extLst>
          </p:cNvPr>
          <p:cNvSpPr txBox="1">
            <a:spLocks/>
          </p:cNvSpPr>
          <p:nvPr/>
        </p:nvSpPr>
        <p:spPr>
          <a:xfrm>
            <a:off x="8803278" y="4595683"/>
            <a:ext cx="2791011" cy="15734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3</a:t>
            </a:r>
          </a:p>
        </p:txBody>
      </p:sp>
      <p:sp>
        <p:nvSpPr>
          <p:cNvPr id="70" name="그림 개체 틀 30">
            <a:extLst>
              <a:ext uri="{FF2B5EF4-FFF2-40B4-BE49-F238E27FC236}">
                <a16:creationId xmlns:a16="http://schemas.microsoft.com/office/drawing/2014/main" id="{98B8EC37-BB95-451F-8853-A18478C52E97}"/>
              </a:ext>
            </a:extLst>
          </p:cNvPr>
          <p:cNvSpPr txBox="1">
            <a:spLocks/>
          </p:cNvSpPr>
          <p:nvPr/>
        </p:nvSpPr>
        <p:spPr>
          <a:xfrm>
            <a:off x="6639974" y="4019483"/>
            <a:ext cx="1834122" cy="160901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프로필 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38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3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A01F06-E788-4FE9-AA7F-2873EDE3D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02" y="1931785"/>
            <a:ext cx="1766684" cy="496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B8D234-441C-47D5-8D9A-A366E400C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57" y="3675489"/>
            <a:ext cx="1720664" cy="4832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B15819-CDEC-4F2A-B744-25FB315A2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7" y="2179786"/>
            <a:ext cx="1190554" cy="11163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8D6F9A-DD53-4DBB-BA71-884AD71AD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6" y="4572205"/>
            <a:ext cx="4959554" cy="19193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B6F0E1-11B4-40C4-B011-0E977755F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09" y="199253"/>
            <a:ext cx="1487924" cy="18408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9D2C55-9F57-4265-87A9-FD1606F9E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86" y="2850361"/>
            <a:ext cx="1562148" cy="13780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D653A2-BC94-4369-B4B0-4E2E99F6C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47" y="460691"/>
            <a:ext cx="1393405" cy="13167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D068D4-E762-4F68-B4B0-184C6C6412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63" y="3968015"/>
            <a:ext cx="2306149" cy="26693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52C26E8-35D4-492F-AC4F-9D28B2879C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30" y="366463"/>
            <a:ext cx="1517153" cy="12450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3DA2B16-EAB4-4165-9FD3-C245C7FB19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26" y="621855"/>
            <a:ext cx="1249432" cy="18408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24957FC-5A5D-4F6B-A5A1-2750B7922A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33" y="1055206"/>
            <a:ext cx="1636293" cy="16362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CB124A2-C48D-4096-9235-EE447CF09A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79" y="2583673"/>
            <a:ext cx="1451983" cy="11752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B548CE-2032-44D7-9FD1-7FC620A4F6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14" y="4801664"/>
            <a:ext cx="1163932" cy="18408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9C3A308-4E62-47DF-8297-D07AE258D1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02" y="5302688"/>
            <a:ext cx="858242" cy="109664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E1151A0-0831-4132-B455-DEBD0B0AB6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646" y="2939083"/>
            <a:ext cx="2771935" cy="218497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71FF2D-4B0F-495F-A05C-69258CFC14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02" y="825114"/>
            <a:ext cx="1674643" cy="143431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F3ADF51-CE7C-45CD-BDE0-F3629ECD3FAA}"/>
              </a:ext>
            </a:extLst>
          </p:cNvPr>
          <p:cNvSpPr txBox="1"/>
          <p:nvPr/>
        </p:nvSpPr>
        <p:spPr>
          <a:xfrm>
            <a:off x="755374" y="1345147"/>
            <a:ext cx="10664687" cy="3785652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이곳에 사용된 이미지는 저작권 라이선스가 </a:t>
            </a:r>
            <a:endParaRPr lang="en-US" altLang="ko-KR" sz="4000" b="1" dirty="0"/>
          </a:p>
          <a:p>
            <a:r>
              <a:rPr lang="ko-KR" altLang="en-US" sz="4000" b="1" dirty="0"/>
              <a:t>있는 이미지입니다</a:t>
            </a:r>
            <a:r>
              <a:rPr lang="en-US" altLang="ko-KR" sz="4000" b="1" dirty="0"/>
              <a:t>.</a:t>
            </a:r>
          </a:p>
          <a:p>
            <a:endParaRPr lang="en-US" altLang="ko-KR" sz="4000" dirty="0"/>
          </a:p>
          <a:p>
            <a:r>
              <a:rPr lang="en-US" altLang="ko-KR" sz="4000" b="1" dirty="0"/>
              <a:t>2021 </a:t>
            </a:r>
            <a:r>
              <a:rPr lang="ko-KR" altLang="en-US" sz="4000" b="1" dirty="0"/>
              <a:t>오픈소스 컨트리뷰션 아카데미 발표평가  준비를 위해 구매 후 배포되었으며 그 외 용도로 사용하실 수  없습니다</a:t>
            </a:r>
            <a:r>
              <a:rPr lang="en-US" altLang="ko-KR" sz="4000" b="1" dirty="0"/>
              <a:t>.  </a:t>
            </a:r>
            <a:r>
              <a:rPr lang="ko-KR" altLang="en-US" sz="4000" b="1" dirty="0"/>
              <a:t>🙏</a:t>
            </a:r>
          </a:p>
        </p:txBody>
      </p:sp>
    </p:spTree>
    <p:extLst>
      <p:ext uri="{BB962C8B-B14F-4D97-AF65-F5344CB8AC3E}">
        <p14:creationId xmlns:p14="http://schemas.microsoft.com/office/powerpoint/2010/main" val="166126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B2611-CF08-4D01-AC3C-E04315ECB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19AB8E-35C0-45E9-90A1-0F8C44544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소주제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1ABF6-ABBF-4C51-8DA1-58949BA142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5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D9836-F7D7-43CB-8098-3DB1D7D68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843374-5BF0-49D0-A3CC-00D11B0A6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소주제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661D2-2DB9-457C-9693-9AD61A9DC9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33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B2218-A725-4958-92A6-528A3E7F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타이틀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5ED1E-9E8F-403B-B959-3BDB0248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3720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A90D7-CB6C-4ECB-B76F-F8E06F59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타이틀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E5B1A-E660-4857-A9F4-EFA40F0C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5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385B09-EC5A-4002-902D-BB28DB8D3779}"/>
              </a:ext>
            </a:extLst>
          </p:cNvPr>
          <p:cNvSpPr/>
          <p:nvPr/>
        </p:nvSpPr>
        <p:spPr>
          <a:xfrm>
            <a:off x="2909837" y="1624513"/>
            <a:ext cx="3263198" cy="2535862"/>
          </a:xfrm>
          <a:prstGeom prst="round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47863E-4D5D-4CC3-B5DF-A453FEC7DFAC}"/>
              </a:ext>
            </a:extLst>
          </p:cNvPr>
          <p:cNvSpPr/>
          <p:nvPr/>
        </p:nvSpPr>
        <p:spPr>
          <a:xfrm>
            <a:off x="3085924" y="1785018"/>
            <a:ext cx="2930480" cy="2212385"/>
          </a:xfrm>
          <a:prstGeom prst="roundRect">
            <a:avLst/>
          </a:prstGeom>
          <a:solidFill>
            <a:srgbClr val="6B67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내용 개체 틀 8" descr="프로그래머">
            <a:extLst>
              <a:ext uri="{FF2B5EF4-FFF2-40B4-BE49-F238E27FC236}">
                <a16:creationId xmlns:a16="http://schemas.microsoft.com/office/drawing/2014/main" id="{6A3738FD-FDFE-408C-83E1-B2ABA657C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586" y="1867704"/>
            <a:ext cx="2129699" cy="203308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4079465-9E92-4900-83DA-BC65FC53C7F5}"/>
              </a:ext>
            </a:extLst>
          </p:cNvPr>
          <p:cNvCxnSpPr>
            <a:cxnSpLocks/>
          </p:cNvCxnSpPr>
          <p:nvPr/>
        </p:nvCxnSpPr>
        <p:spPr>
          <a:xfrm>
            <a:off x="6173035" y="2317637"/>
            <a:ext cx="3068242" cy="0"/>
          </a:xfrm>
          <a:prstGeom prst="line">
            <a:avLst/>
          </a:prstGeom>
          <a:ln w="19050">
            <a:solidFill>
              <a:srgbClr val="3B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B22BAF-E8DC-4C23-8CCE-B18FDA0BAA38}"/>
              </a:ext>
            </a:extLst>
          </p:cNvPr>
          <p:cNvGrpSpPr/>
          <p:nvPr/>
        </p:nvGrpSpPr>
        <p:grpSpPr>
          <a:xfrm>
            <a:off x="3128646" y="1280601"/>
            <a:ext cx="1760337" cy="263660"/>
            <a:chOff x="3128646" y="1280601"/>
            <a:chExt cx="1760337" cy="263660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B7BE4CBC-5CE4-4962-BAD5-AD59B8E89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28646" y="1314651"/>
              <a:ext cx="815856" cy="222081"/>
            </a:xfrm>
            <a:prstGeom prst="rect">
              <a:avLst/>
            </a:prstGeom>
          </p:spPr>
        </p:pic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4593D04A-A7BE-4414-BAB2-CAD22843A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73126" y="1280601"/>
              <a:ext cx="815857" cy="263660"/>
            </a:xfrm>
            <a:prstGeom prst="rect">
              <a:avLst/>
            </a:prstGeom>
          </p:spPr>
        </p:pic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1AACADEA-FC7B-4BFA-9461-46EEEEEE18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4009" y="4260083"/>
            <a:ext cx="3014308" cy="8472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7D71FC-23DD-4D3C-8E18-BD732833F691}"/>
              </a:ext>
            </a:extLst>
          </p:cNvPr>
          <p:cNvGrpSpPr/>
          <p:nvPr/>
        </p:nvGrpSpPr>
        <p:grpSpPr>
          <a:xfrm>
            <a:off x="4082854" y="3688862"/>
            <a:ext cx="1024440" cy="208577"/>
            <a:chOff x="4082854" y="3688862"/>
            <a:chExt cx="1024440" cy="208577"/>
          </a:xfrm>
        </p:grpSpPr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445AC700-7454-40F1-9522-B6071DE97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82854" y="3688862"/>
              <a:ext cx="158682" cy="208577"/>
            </a:xfrm>
            <a:prstGeom prst="rect">
              <a:avLst/>
            </a:prstGeom>
          </p:spPr>
        </p:pic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CA85E8C5-54CE-4706-BED4-98BE457F5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96862" y="3688862"/>
              <a:ext cx="158682" cy="208577"/>
            </a:xfrm>
            <a:prstGeom prst="rect">
              <a:avLst/>
            </a:prstGeom>
          </p:spPr>
        </p:pic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8898AC22-8D5B-4BAB-8E1D-A32B8918B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10870" y="3688862"/>
              <a:ext cx="158682" cy="208577"/>
            </a:xfrm>
            <a:prstGeom prst="rect">
              <a:avLst/>
            </a:prstGeom>
          </p:spPr>
        </p:pic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78E0E922-5B64-467F-AEC1-A4DA00DA5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4605" y="3688862"/>
              <a:ext cx="158682" cy="208577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FC0A9C75-37A6-461D-9B3D-0D2FA53DF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8612" y="3688862"/>
              <a:ext cx="158682" cy="208577"/>
            </a:xfrm>
            <a:prstGeom prst="rect">
              <a:avLst/>
            </a:prstGeom>
          </p:spPr>
        </p:pic>
      </p:grpSp>
      <p:sp>
        <p:nvSpPr>
          <p:cNvPr id="20" name="제목 23">
            <a:extLst>
              <a:ext uri="{FF2B5EF4-FFF2-40B4-BE49-F238E27FC236}">
                <a16:creationId xmlns:a16="http://schemas.microsoft.com/office/drawing/2014/main" id="{5D5794EA-ED37-4D0A-B86A-B4DE73701833}"/>
              </a:ext>
            </a:extLst>
          </p:cNvPr>
          <p:cNvSpPr txBox="1">
            <a:spLocks/>
          </p:cNvSpPr>
          <p:nvPr/>
        </p:nvSpPr>
        <p:spPr>
          <a:xfrm>
            <a:off x="3406076" y="4320880"/>
            <a:ext cx="2290446" cy="8861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성함</a:t>
            </a:r>
          </a:p>
        </p:txBody>
      </p:sp>
      <p:sp>
        <p:nvSpPr>
          <p:cNvPr id="21" name="텍스트 개체 틀 25">
            <a:extLst>
              <a:ext uri="{FF2B5EF4-FFF2-40B4-BE49-F238E27FC236}">
                <a16:creationId xmlns:a16="http://schemas.microsoft.com/office/drawing/2014/main" id="{55F51047-E877-417D-A837-DBDB32F78414}"/>
              </a:ext>
            </a:extLst>
          </p:cNvPr>
          <p:cNvSpPr txBox="1">
            <a:spLocks/>
          </p:cNvSpPr>
          <p:nvPr/>
        </p:nvSpPr>
        <p:spPr>
          <a:xfrm>
            <a:off x="6265605" y="1867704"/>
            <a:ext cx="2703513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소속</a:t>
            </a:r>
            <a:endParaRPr lang="ko-KR" altLang="en-US" dirty="0"/>
          </a:p>
        </p:txBody>
      </p:sp>
      <p:sp>
        <p:nvSpPr>
          <p:cNvPr id="22" name="텍스트 개체 틀 27">
            <a:extLst>
              <a:ext uri="{FF2B5EF4-FFF2-40B4-BE49-F238E27FC236}">
                <a16:creationId xmlns:a16="http://schemas.microsoft.com/office/drawing/2014/main" id="{05BF1223-4A28-4AF2-A909-0D567AA933A2}"/>
              </a:ext>
            </a:extLst>
          </p:cNvPr>
          <p:cNvSpPr txBox="1">
            <a:spLocks/>
          </p:cNvSpPr>
          <p:nvPr/>
        </p:nvSpPr>
        <p:spPr>
          <a:xfrm>
            <a:off x="6265863" y="2432050"/>
            <a:ext cx="2974975" cy="18891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주요 이력</a:t>
            </a:r>
            <a:r>
              <a:rPr lang="en-US" altLang="ko-KR"/>
              <a:t> 1</a:t>
            </a:r>
          </a:p>
          <a:p>
            <a:r>
              <a:rPr lang="ko-KR" altLang="en-US"/>
              <a:t>주요 이력 </a:t>
            </a:r>
            <a:r>
              <a:rPr lang="en-US" altLang="ko-KR"/>
              <a:t>2</a:t>
            </a:r>
          </a:p>
          <a:p>
            <a:r>
              <a:rPr lang="ko-KR" altLang="en-US"/>
              <a:t>주요 이력 </a:t>
            </a:r>
            <a:r>
              <a:rPr lang="en-US" altLang="ko-KR"/>
              <a:t>3</a:t>
            </a:r>
            <a:endParaRPr lang="en-US" altLang="ko-KR" dirty="0"/>
          </a:p>
        </p:txBody>
      </p:sp>
      <p:sp>
        <p:nvSpPr>
          <p:cNvPr id="23" name="그림 개체 틀 30">
            <a:extLst>
              <a:ext uri="{FF2B5EF4-FFF2-40B4-BE49-F238E27FC236}">
                <a16:creationId xmlns:a16="http://schemas.microsoft.com/office/drawing/2014/main" id="{3775F97D-8D4C-42C8-AD12-C0A3FB927043}"/>
              </a:ext>
            </a:extLst>
          </p:cNvPr>
          <p:cNvSpPr txBox="1">
            <a:spLocks/>
          </p:cNvSpPr>
          <p:nvPr/>
        </p:nvSpPr>
        <p:spPr>
          <a:xfrm>
            <a:off x="3085925" y="1785018"/>
            <a:ext cx="2907522" cy="2212385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프로필 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7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9DB438-69A5-4BB7-B0B9-C39F3D29E322}"/>
              </a:ext>
            </a:extLst>
          </p:cNvPr>
          <p:cNvSpPr/>
          <p:nvPr/>
        </p:nvSpPr>
        <p:spPr>
          <a:xfrm>
            <a:off x="725014" y="2435287"/>
            <a:ext cx="2058488" cy="1844272"/>
          </a:xfrm>
          <a:prstGeom prst="round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2812FD-0688-4E6C-A8B2-8854FC3DE307}"/>
              </a:ext>
            </a:extLst>
          </p:cNvPr>
          <p:cNvSpPr/>
          <p:nvPr/>
        </p:nvSpPr>
        <p:spPr>
          <a:xfrm>
            <a:off x="860001" y="2578705"/>
            <a:ext cx="1848604" cy="1609016"/>
          </a:xfrm>
          <a:prstGeom prst="roundRect">
            <a:avLst/>
          </a:prstGeom>
          <a:solidFill>
            <a:srgbClr val="6B67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내용 개체 틀 8" descr="프로그래머">
            <a:extLst>
              <a:ext uri="{FF2B5EF4-FFF2-40B4-BE49-F238E27FC236}">
                <a16:creationId xmlns:a16="http://schemas.microsoft.com/office/drawing/2014/main" id="{B76EFCEE-B7B9-4273-830C-34A972EFE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744" y="2651920"/>
            <a:ext cx="1343456" cy="147861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B8444F-DC14-4B67-8BBA-362C2C6112C9}"/>
              </a:ext>
            </a:extLst>
          </p:cNvPr>
          <p:cNvCxnSpPr>
            <a:cxnSpLocks/>
          </p:cNvCxnSpPr>
          <p:nvPr/>
        </p:nvCxnSpPr>
        <p:spPr>
          <a:xfrm>
            <a:off x="2933202" y="3040491"/>
            <a:ext cx="2885332" cy="0"/>
          </a:xfrm>
          <a:prstGeom prst="line">
            <a:avLst/>
          </a:prstGeom>
          <a:ln w="19050">
            <a:solidFill>
              <a:srgbClr val="3B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AE2A92-86AB-46C3-89DE-9EDC88871AD7}"/>
              </a:ext>
            </a:extLst>
          </p:cNvPr>
          <p:cNvGrpSpPr/>
          <p:nvPr/>
        </p:nvGrpSpPr>
        <p:grpSpPr>
          <a:xfrm>
            <a:off x="856832" y="2156961"/>
            <a:ext cx="1371472" cy="219608"/>
            <a:chOff x="3128646" y="1280601"/>
            <a:chExt cx="1760337" cy="263660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F6AF03F6-C693-4CF5-8C17-67C0F84D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28646" y="1314651"/>
              <a:ext cx="815856" cy="222081"/>
            </a:xfrm>
            <a:prstGeom prst="rect">
              <a:avLst/>
            </a:prstGeom>
          </p:spPr>
        </p:pic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7EA61F46-73D8-4D11-A9CB-79FDEBBE4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73126" y="1280601"/>
              <a:ext cx="815857" cy="263660"/>
            </a:xfrm>
            <a:prstGeom prst="rect">
              <a:avLst/>
            </a:prstGeom>
          </p:spPr>
        </p:pic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7B3B92C8-3A8B-49A3-AF8F-3D12F8432E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426" y="4331139"/>
            <a:ext cx="1824038" cy="548091"/>
          </a:xfrm>
          <a:prstGeom prst="rect">
            <a:avLst/>
          </a:prstGeom>
        </p:spPr>
      </p:pic>
      <p:sp>
        <p:nvSpPr>
          <p:cNvPr id="14" name="제목 23">
            <a:extLst>
              <a:ext uri="{FF2B5EF4-FFF2-40B4-BE49-F238E27FC236}">
                <a16:creationId xmlns:a16="http://schemas.microsoft.com/office/drawing/2014/main" id="{61992B92-D75F-4DA2-ADEF-BFA94FB47732}"/>
              </a:ext>
            </a:extLst>
          </p:cNvPr>
          <p:cNvSpPr txBox="1">
            <a:spLocks/>
          </p:cNvSpPr>
          <p:nvPr/>
        </p:nvSpPr>
        <p:spPr>
          <a:xfrm>
            <a:off x="1067720" y="4468461"/>
            <a:ext cx="1386011" cy="37299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성함</a:t>
            </a:r>
          </a:p>
        </p:txBody>
      </p:sp>
      <p:sp>
        <p:nvSpPr>
          <p:cNvPr id="15" name="텍스트 개체 틀 25">
            <a:extLst>
              <a:ext uri="{FF2B5EF4-FFF2-40B4-BE49-F238E27FC236}">
                <a16:creationId xmlns:a16="http://schemas.microsoft.com/office/drawing/2014/main" id="{D03F325D-3761-400B-9D4E-291BC779B2A4}"/>
              </a:ext>
            </a:extLst>
          </p:cNvPr>
          <p:cNvSpPr txBox="1">
            <a:spLocks/>
          </p:cNvSpPr>
          <p:nvPr/>
        </p:nvSpPr>
        <p:spPr>
          <a:xfrm>
            <a:off x="3004029" y="2590559"/>
            <a:ext cx="2207194" cy="3781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소속</a:t>
            </a:r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96245F2F-BEFC-4072-8AD4-3B3BC47DA73D}"/>
              </a:ext>
            </a:extLst>
          </p:cNvPr>
          <p:cNvSpPr txBox="1">
            <a:spLocks/>
          </p:cNvSpPr>
          <p:nvPr/>
        </p:nvSpPr>
        <p:spPr>
          <a:xfrm>
            <a:off x="3020470" y="3154905"/>
            <a:ext cx="2791011" cy="15734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3</a:t>
            </a:r>
          </a:p>
        </p:txBody>
      </p:sp>
      <p:sp>
        <p:nvSpPr>
          <p:cNvPr id="17" name="그림 개체 틀 30">
            <a:extLst>
              <a:ext uri="{FF2B5EF4-FFF2-40B4-BE49-F238E27FC236}">
                <a16:creationId xmlns:a16="http://schemas.microsoft.com/office/drawing/2014/main" id="{A4576012-0ABB-4EF4-9C8E-EA65B03280EA}"/>
              </a:ext>
            </a:extLst>
          </p:cNvPr>
          <p:cNvSpPr txBox="1">
            <a:spLocks/>
          </p:cNvSpPr>
          <p:nvPr/>
        </p:nvSpPr>
        <p:spPr>
          <a:xfrm>
            <a:off x="857166" y="2578705"/>
            <a:ext cx="1834122" cy="160901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프로필 사진</a:t>
            </a:r>
            <a:endParaRPr lang="ko-KR" altLang="en-US" dirty="0"/>
          </a:p>
        </p:txBody>
      </p:sp>
      <p:sp>
        <p:nvSpPr>
          <p:cNvPr id="18" name="제목 23">
            <a:extLst>
              <a:ext uri="{FF2B5EF4-FFF2-40B4-BE49-F238E27FC236}">
                <a16:creationId xmlns:a16="http://schemas.microsoft.com/office/drawing/2014/main" id="{C549ACCA-469E-4FB7-95F5-4BBBA03041DF}"/>
              </a:ext>
            </a:extLst>
          </p:cNvPr>
          <p:cNvSpPr txBox="1">
            <a:spLocks/>
          </p:cNvSpPr>
          <p:nvPr/>
        </p:nvSpPr>
        <p:spPr>
          <a:xfrm>
            <a:off x="6519366" y="4596775"/>
            <a:ext cx="1784479" cy="6927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박 재 홍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31AE68-BF78-42FC-9653-F045BDD6552F}"/>
              </a:ext>
            </a:extLst>
          </p:cNvPr>
          <p:cNvSpPr/>
          <p:nvPr/>
        </p:nvSpPr>
        <p:spPr>
          <a:xfrm>
            <a:off x="6676077" y="2473061"/>
            <a:ext cx="2058488" cy="1844272"/>
          </a:xfrm>
          <a:prstGeom prst="round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17B145A-0528-4E66-8735-86784C2E8B3C}"/>
              </a:ext>
            </a:extLst>
          </p:cNvPr>
          <p:cNvSpPr/>
          <p:nvPr/>
        </p:nvSpPr>
        <p:spPr>
          <a:xfrm>
            <a:off x="6811064" y="2616479"/>
            <a:ext cx="1848604" cy="1609016"/>
          </a:xfrm>
          <a:prstGeom prst="roundRect">
            <a:avLst/>
          </a:prstGeom>
          <a:solidFill>
            <a:srgbClr val="6B67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내용 개체 틀 8" descr="프로그래머">
            <a:extLst>
              <a:ext uri="{FF2B5EF4-FFF2-40B4-BE49-F238E27FC236}">
                <a16:creationId xmlns:a16="http://schemas.microsoft.com/office/drawing/2014/main" id="{4EE004E1-519B-4A4E-87E5-64830221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807" y="2689694"/>
            <a:ext cx="1343456" cy="1478612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58531D-C87A-4447-AD29-3717E50A4F4D}"/>
              </a:ext>
            </a:extLst>
          </p:cNvPr>
          <p:cNvCxnSpPr>
            <a:cxnSpLocks/>
          </p:cNvCxnSpPr>
          <p:nvPr/>
        </p:nvCxnSpPr>
        <p:spPr>
          <a:xfrm>
            <a:off x="8884265" y="3078265"/>
            <a:ext cx="2885332" cy="0"/>
          </a:xfrm>
          <a:prstGeom prst="line">
            <a:avLst/>
          </a:prstGeom>
          <a:ln w="19050">
            <a:solidFill>
              <a:srgbClr val="3B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27447BE-EA8D-426E-84CA-646CE3AE9FC9}"/>
              </a:ext>
            </a:extLst>
          </p:cNvPr>
          <p:cNvGrpSpPr/>
          <p:nvPr/>
        </p:nvGrpSpPr>
        <p:grpSpPr>
          <a:xfrm>
            <a:off x="6807895" y="2194735"/>
            <a:ext cx="1371472" cy="219608"/>
            <a:chOff x="3128646" y="1280601"/>
            <a:chExt cx="1760337" cy="26366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881B6A14-D222-4D73-87A0-7CE622D9B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28646" y="1314651"/>
              <a:ext cx="815856" cy="222081"/>
            </a:xfrm>
            <a:prstGeom prst="rect">
              <a:avLst/>
            </a:prstGeom>
          </p:spPr>
        </p:pic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BD2568CE-262A-4DCE-BB54-D9002757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73126" y="1280601"/>
              <a:ext cx="815857" cy="263660"/>
            </a:xfrm>
            <a:prstGeom prst="rect">
              <a:avLst/>
            </a:prstGeom>
          </p:spPr>
        </p:pic>
      </p:grpSp>
      <p:pic>
        <p:nvPicPr>
          <p:cNvPr id="27" name="그래픽 26">
            <a:extLst>
              <a:ext uri="{FF2B5EF4-FFF2-40B4-BE49-F238E27FC236}">
                <a16:creationId xmlns:a16="http://schemas.microsoft.com/office/drawing/2014/main" id="{94BB4AF3-8CED-4049-935C-EDC3C1010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3489" y="4368913"/>
            <a:ext cx="1824038" cy="548091"/>
          </a:xfrm>
          <a:prstGeom prst="rect">
            <a:avLst/>
          </a:prstGeom>
        </p:spPr>
      </p:pic>
      <p:sp>
        <p:nvSpPr>
          <p:cNvPr id="28" name="제목 23">
            <a:extLst>
              <a:ext uri="{FF2B5EF4-FFF2-40B4-BE49-F238E27FC236}">
                <a16:creationId xmlns:a16="http://schemas.microsoft.com/office/drawing/2014/main" id="{E50B2A9C-9CC2-4A49-B199-063E1F3AB825}"/>
              </a:ext>
            </a:extLst>
          </p:cNvPr>
          <p:cNvSpPr txBox="1">
            <a:spLocks/>
          </p:cNvSpPr>
          <p:nvPr/>
        </p:nvSpPr>
        <p:spPr>
          <a:xfrm>
            <a:off x="7018783" y="4506235"/>
            <a:ext cx="1386011" cy="37299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성함</a:t>
            </a:r>
          </a:p>
        </p:txBody>
      </p:sp>
      <p:sp>
        <p:nvSpPr>
          <p:cNvPr id="29" name="텍스트 개체 틀 25">
            <a:extLst>
              <a:ext uri="{FF2B5EF4-FFF2-40B4-BE49-F238E27FC236}">
                <a16:creationId xmlns:a16="http://schemas.microsoft.com/office/drawing/2014/main" id="{27BBF957-A4BF-437A-BF9C-071E0066CF20}"/>
              </a:ext>
            </a:extLst>
          </p:cNvPr>
          <p:cNvSpPr txBox="1">
            <a:spLocks/>
          </p:cNvSpPr>
          <p:nvPr/>
        </p:nvSpPr>
        <p:spPr>
          <a:xfrm>
            <a:off x="8955092" y="2628333"/>
            <a:ext cx="2207194" cy="3781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소속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AC3BEB49-DC6E-4630-A05F-B90C52ED5860}"/>
              </a:ext>
            </a:extLst>
          </p:cNvPr>
          <p:cNvSpPr txBox="1">
            <a:spLocks/>
          </p:cNvSpPr>
          <p:nvPr/>
        </p:nvSpPr>
        <p:spPr>
          <a:xfrm>
            <a:off x="8971533" y="3192679"/>
            <a:ext cx="2791011" cy="15734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3</a:t>
            </a:r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85430958-1DC0-42FC-BAC5-CDC4DE424E2E}"/>
              </a:ext>
            </a:extLst>
          </p:cNvPr>
          <p:cNvSpPr txBox="1">
            <a:spLocks/>
          </p:cNvSpPr>
          <p:nvPr/>
        </p:nvSpPr>
        <p:spPr>
          <a:xfrm>
            <a:off x="6808229" y="2616479"/>
            <a:ext cx="1834122" cy="160901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프로필 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4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9DB438-69A5-4BB7-B0B9-C39F3D29E322}"/>
              </a:ext>
            </a:extLst>
          </p:cNvPr>
          <p:cNvSpPr/>
          <p:nvPr/>
        </p:nvSpPr>
        <p:spPr>
          <a:xfrm>
            <a:off x="459823" y="610402"/>
            <a:ext cx="2058488" cy="1844272"/>
          </a:xfrm>
          <a:prstGeom prst="round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2812FD-0688-4E6C-A8B2-8854FC3DE307}"/>
              </a:ext>
            </a:extLst>
          </p:cNvPr>
          <p:cNvSpPr/>
          <p:nvPr/>
        </p:nvSpPr>
        <p:spPr>
          <a:xfrm>
            <a:off x="594810" y="753820"/>
            <a:ext cx="1848604" cy="1609016"/>
          </a:xfrm>
          <a:prstGeom prst="roundRect">
            <a:avLst/>
          </a:prstGeom>
          <a:solidFill>
            <a:srgbClr val="6B67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내용 개체 틀 8" descr="프로그래머">
            <a:extLst>
              <a:ext uri="{FF2B5EF4-FFF2-40B4-BE49-F238E27FC236}">
                <a16:creationId xmlns:a16="http://schemas.microsoft.com/office/drawing/2014/main" id="{B76EFCEE-B7B9-4273-830C-34A972EFE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553" y="827035"/>
            <a:ext cx="1343456" cy="147861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B8444F-DC14-4B67-8BBA-362C2C6112C9}"/>
              </a:ext>
            </a:extLst>
          </p:cNvPr>
          <p:cNvCxnSpPr>
            <a:cxnSpLocks/>
          </p:cNvCxnSpPr>
          <p:nvPr/>
        </p:nvCxnSpPr>
        <p:spPr>
          <a:xfrm>
            <a:off x="2668011" y="1215606"/>
            <a:ext cx="2885332" cy="0"/>
          </a:xfrm>
          <a:prstGeom prst="line">
            <a:avLst/>
          </a:prstGeom>
          <a:ln w="19050">
            <a:solidFill>
              <a:srgbClr val="3B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AE2A92-86AB-46C3-89DE-9EDC88871AD7}"/>
              </a:ext>
            </a:extLst>
          </p:cNvPr>
          <p:cNvGrpSpPr/>
          <p:nvPr/>
        </p:nvGrpSpPr>
        <p:grpSpPr>
          <a:xfrm>
            <a:off x="591641" y="332076"/>
            <a:ext cx="1371472" cy="219608"/>
            <a:chOff x="3128646" y="1280601"/>
            <a:chExt cx="1760337" cy="263660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F6AF03F6-C693-4CF5-8C17-67C0F84D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28646" y="1314651"/>
              <a:ext cx="815856" cy="222081"/>
            </a:xfrm>
            <a:prstGeom prst="rect">
              <a:avLst/>
            </a:prstGeom>
          </p:spPr>
        </p:pic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7EA61F46-73D8-4D11-A9CB-79FDEBBE4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73126" y="1280601"/>
              <a:ext cx="815857" cy="263660"/>
            </a:xfrm>
            <a:prstGeom prst="rect">
              <a:avLst/>
            </a:prstGeom>
          </p:spPr>
        </p:pic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7B3B92C8-3A8B-49A3-AF8F-3D12F8432E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235" y="2506254"/>
            <a:ext cx="1824038" cy="548091"/>
          </a:xfrm>
          <a:prstGeom prst="rect">
            <a:avLst/>
          </a:prstGeom>
        </p:spPr>
      </p:pic>
      <p:sp>
        <p:nvSpPr>
          <p:cNvPr id="14" name="제목 23">
            <a:extLst>
              <a:ext uri="{FF2B5EF4-FFF2-40B4-BE49-F238E27FC236}">
                <a16:creationId xmlns:a16="http://schemas.microsoft.com/office/drawing/2014/main" id="{61992B92-D75F-4DA2-ADEF-BFA94FB47732}"/>
              </a:ext>
            </a:extLst>
          </p:cNvPr>
          <p:cNvSpPr txBox="1">
            <a:spLocks/>
          </p:cNvSpPr>
          <p:nvPr/>
        </p:nvSpPr>
        <p:spPr>
          <a:xfrm>
            <a:off x="802529" y="2643576"/>
            <a:ext cx="1386011" cy="37299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성함</a:t>
            </a:r>
          </a:p>
        </p:txBody>
      </p:sp>
      <p:sp>
        <p:nvSpPr>
          <p:cNvPr id="15" name="텍스트 개체 틀 25">
            <a:extLst>
              <a:ext uri="{FF2B5EF4-FFF2-40B4-BE49-F238E27FC236}">
                <a16:creationId xmlns:a16="http://schemas.microsoft.com/office/drawing/2014/main" id="{D03F325D-3761-400B-9D4E-291BC779B2A4}"/>
              </a:ext>
            </a:extLst>
          </p:cNvPr>
          <p:cNvSpPr txBox="1">
            <a:spLocks/>
          </p:cNvSpPr>
          <p:nvPr/>
        </p:nvSpPr>
        <p:spPr>
          <a:xfrm>
            <a:off x="2738838" y="765674"/>
            <a:ext cx="2207194" cy="3781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소속</a:t>
            </a:r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96245F2F-BEFC-4072-8AD4-3B3BC47DA73D}"/>
              </a:ext>
            </a:extLst>
          </p:cNvPr>
          <p:cNvSpPr txBox="1">
            <a:spLocks/>
          </p:cNvSpPr>
          <p:nvPr/>
        </p:nvSpPr>
        <p:spPr>
          <a:xfrm>
            <a:off x="2755279" y="1330020"/>
            <a:ext cx="2791011" cy="15734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3</a:t>
            </a:r>
          </a:p>
        </p:txBody>
      </p:sp>
      <p:sp>
        <p:nvSpPr>
          <p:cNvPr id="17" name="그림 개체 틀 30">
            <a:extLst>
              <a:ext uri="{FF2B5EF4-FFF2-40B4-BE49-F238E27FC236}">
                <a16:creationId xmlns:a16="http://schemas.microsoft.com/office/drawing/2014/main" id="{A4576012-0ABB-4EF4-9C8E-EA65B03280EA}"/>
              </a:ext>
            </a:extLst>
          </p:cNvPr>
          <p:cNvSpPr txBox="1">
            <a:spLocks/>
          </p:cNvSpPr>
          <p:nvPr/>
        </p:nvSpPr>
        <p:spPr>
          <a:xfrm>
            <a:off x="591975" y="753820"/>
            <a:ext cx="1834122" cy="160901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프로필 사진</a:t>
            </a:r>
            <a:endParaRPr lang="ko-KR" altLang="en-US" dirty="0"/>
          </a:p>
        </p:txBody>
      </p:sp>
      <p:sp>
        <p:nvSpPr>
          <p:cNvPr id="18" name="제목 23">
            <a:extLst>
              <a:ext uri="{FF2B5EF4-FFF2-40B4-BE49-F238E27FC236}">
                <a16:creationId xmlns:a16="http://schemas.microsoft.com/office/drawing/2014/main" id="{C549ACCA-469E-4FB7-95F5-4BBBA03041DF}"/>
              </a:ext>
            </a:extLst>
          </p:cNvPr>
          <p:cNvSpPr txBox="1">
            <a:spLocks/>
          </p:cNvSpPr>
          <p:nvPr/>
        </p:nvSpPr>
        <p:spPr>
          <a:xfrm>
            <a:off x="6371587" y="4273597"/>
            <a:ext cx="1784479" cy="6927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박 재 홍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31AE68-BF78-42FC-9653-F045BDD6552F}"/>
              </a:ext>
            </a:extLst>
          </p:cNvPr>
          <p:cNvSpPr/>
          <p:nvPr/>
        </p:nvSpPr>
        <p:spPr>
          <a:xfrm>
            <a:off x="6528298" y="2149883"/>
            <a:ext cx="2058488" cy="1844272"/>
          </a:xfrm>
          <a:prstGeom prst="round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17B145A-0528-4E66-8735-86784C2E8B3C}"/>
              </a:ext>
            </a:extLst>
          </p:cNvPr>
          <p:cNvSpPr/>
          <p:nvPr/>
        </p:nvSpPr>
        <p:spPr>
          <a:xfrm>
            <a:off x="6663285" y="2293301"/>
            <a:ext cx="1848604" cy="1609016"/>
          </a:xfrm>
          <a:prstGeom prst="roundRect">
            <a:avLst/>
          </a:prstGeom>
          <a:solidFill>
            <a:srgbClr val="6B67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내용 개체 틀 8" descr="프로그래머">
            <a:extLst>
              <a:ext uri="{FF2B5EF4-FFF2-40B4-BE49-F238E27FC236}">
                <a16:creationId xmlns:a16="http://schemas.microsoft.com/office/drawing/2014/main" id="{4EE004E1-519B-4A4E-87E5-64830221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5028" y="2366516"/>
            <a:ext cx="1343456" cy="1478612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58531D-C87A-4447-AD29-3717E50A4F4D}"/>
              </a:ext>
            </a:extLst>
          </p:cNvPr>
          <p:cNvCxnSpPr>
            <a:cxnSpLocks/>
          </p:cNvCxnSpPr>
          <p:nvPr/>
        </p:nvCxnSpPr>
        <p:spPr>
          <a:xfrm>
            <a:off x="8736486" y="2755087"/>
            <a:ext cx="2885332" cy="0"/>
          </a:xfrm>
          <a:prstGeom prst="line">
            <a:avLst/>
          </a:prstGeom>
          <a:ln w="19050">
            <a:solidFill>
              <a:srgbClr val="3B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27447BE-EA8D-426E-84CA-646CE3AE9FC9}"/>
              </a:ext>
            </a:extLst>
          </p:cNvPr>
          <p:cNvGrpSpPr/>
          <p:nvPr/>
        </p:nvGrpSpPr>
        <p:grpSpPr>
          <a:xfrm>
            <a:off x="6660116" y="1871557"/>
            <a:ext cx="1371472" cy="219608"/>
            <a:chOff x="3128646" y="1280601"/>
            <a:chExt cx="1760337" cy="26366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881B6A14-D222-4D73-87A0-7CE622D9B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28646" y="1314651"/>
              <a:ext cx="815856" cy="222081"/>
            </a:xfrm>
            <a:prstGeom prst="rect">
              <a:avLst/>
            </a:prstGeom>
          </p:spPr>
        </p:pic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BD2568CE-262A-4DCE-BB54-D9002757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73126" y="1280601"/>
              <a:ext cx="815857" cy="263660"/>
            </a:xfrm>
            <a:prstGeom prst="rect">
              <a:avLst/>
            </a:prstGeom>
          </p:spPr>
        </p:pic>
      </p:grpSp>
      <p:pic>
        <p:nvPicPr>
          <p:cNvPr id="27" name="그래픽 26">
            <a:extLst>
              <a:ext uri="{FF2B5EF4-FFF2-40B4-BE49-F238E27FC236}">
                <a16:creationId xmlns:a16="http://schemas.microsoft.com/office/drawing/2014/main" id="{94BB4AF3-8CED-4049-935C-EDC3C1010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5710" y="4045735"/>
            <a:ext cx="1824038" cy="548091"/>
          </a:xfrm>
          <a:prstGeom prst="rect">
            <a:avLst/>
          </a:prstGeom>
        </p:spPr>
      </p:pic>
      <p:sp>
        <p:nvSpPr>
          <p:cNvPr id="28" name="제목 23">
            <a:extLst>
              <a:ext uri="{FF2B5EF4-FFF2-40B4-BE49-F238E27FC236}">
                <a16:creationId xmlns:a16="http://schemas.microsoft.com/office/drawing/2014/main" id="{E50B2A9C-9CC2-4A49-B199-063E1F3AB825}"/>
              </a:ext>
            </a:extLst>
          </p:cNvPr>
          <p:cNvSpPr txBox="1">
            <a:spLocks/>
          </p:cNvSpPr>
          <p:nvPr/>
        </p:nvSpPr>
        <p:spPr>
          <a:xfrm>
            <a:off x="6871004" y="4183057"/>
            <a:ext cx="1386011" cy="37299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성함</a:t>
            </a:r>
          </a:p>
        </p:txBody>
      </p:sp>
      <p:sp>
        <p:nvSpPr>
          <p:cNvPr id="29" name="텍스트 개체 틀 25">
            <a:extLst>
              <a:ext uri="{FF2B5EF4-FFF2-40B4-BE49-F238E27FC236}">
                <a16:creationId xmlns:a16="http://schemas.microsoft.com/office/drawing/2014/main" id="{27BBF957-A4BF-437A-BF9C-071E0066CF20}"/>
              </a:ext>
            </a:extLst>
          </p:cNvPr>
          <p:cNvSpPr txBox="1">
            <a:spLocks/>
          </p:cNvSpPr>
          <p:nvPr/>
        </p:nvSpPr>
        <p:spPr>
          <a:xfrm>
            <a:off x="8807313" y="2305155"/>
            <a:ext cx="2207194" cy="3781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소속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AC3BEB49-DC6E-4630-A05F-B90C52ED5860}"/>
              </a:ext>
            </a:extLst>
          </p:cNvPr>
          <p:cNvSpPr txBox="1">
            <a:spLocks/>
          </p:cNvSpPr>
          <p:nvPr/>
        </p:nvSpPr>
        <p:spPr>
          <a:xfrm>
            <a:off x="8823754" y="2869501"/>
            <a:ext cx="2791011" cy="15734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3</a:t>
            </a:r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85430958-1DC0-42FC-BAC5-CDC4DE424E2E}"/>
              </a:ext>
            </a:extLst>
          </p:cNvPr>
          <p:cNvSpPr txBox="1">
            <a:spLocks/>
          </p:cNvSpPr>
          <p:nvPr/>
        </p:nvSpPr>
        <p:spPr>
          <a:xfrm>
            <a:off x="6660450" y="2293301"/>
            <a:ext cx="1834122" cy="160901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프로필 사진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0754F5-9FB2-4E7F-A4E4-1FE8B96C45AC}"/>
              </a:ext>
            </a:extLst>
          </p:cNvPr>
          <p:cNvSpPr/>
          <p:nvPr/>
        </p:nvSpPr>
        <p:spPr>
          <a:xfrm>
            <a:off x="462724" y="3876065"/>
            <a:ext cx="2058488" cy="1844272"/>
          </a:xfrm>
          <a:prstGeom prst="round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6D1E7C1-D8F3-4858-88C8-DBFF4AB2D2C4}"/>
              </a:ext>
            </a:extLst>
          </p:cNvPr>
          <p:cNvSpPr/>
          <p:nvPr/>
        </p:nvSpPr>
        <p:spPr>
          <a:xfrm>
            <a:off x="597711" y="4019483"/>
            <a:ext cx="1848604" cy="1609016"/>
          </a:xfrm>
          <a:prstGeom prst="roundRect">
            <a:avLst/>
          </a:prstGeom>
          <a:solidFill>
            <a:srgbClr val="6B67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내용 개체 틀 8" descr="프로그래머">
            <a:extLst>
              <a:ext uri="{FF2B5EF4-FFF2-40B4-BE49-F238E27FC236}">
                <a16:creationId xmlns:a16="http://schemas.microsoft.com/office/drawing/2014/main" id="{A3E8BACF-E726-42C2-95D8-1E40C3F4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454" y="4092698"/>
            <a:ext cx="1343456" cy="1478612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27C9934-DAC4-411D-9318-29101009EC9A}"/>
              </a:ext>
            </a:extLst>
          </p:cNvPr>
          <p:cNvCxnSpPr>
            <a:cxnSpLocks/>
          </p:cNvCxnSpPr>
          <p:nvPr/>
        </p:nvCxnSpPr>
        <p:spPr>
          <a:xfrm>
            <a:off x="2670912" y="4481269"/>
            <a:ext cx="2885332" cy="0"/>
          </a:xfrm>
          <a:prstGeom prst="line">
            <a:avLst/>
          </a:prstGeom>
          <a:ln w="19050">
            <a:solidFill>
              <a:srgbClr val="3B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893EC79-26FB-43FA-9E69-2B107B3D9566}"/>
              </a:ext>
            </a:extLst>
          </p:cNvPr>
          <p:cNvGrpSpPr/>
          <p:nvPr/>
        </p:nvGrpSpPr>
        <p:grpSpPr>
          <a:xfrm>
            <a:off x="594542" y="3597739"/>
            <a:ext cx="1371472" cy="219608"/>
            <a:chOff x="3128646" y="1280601"/>
            <a:chExt cx="1760337" cy="263660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EC1EC1B9-66A3-4A0F-ACA9-CC343CE16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28646" y="1314651"/>
              <a:ext cx="815856" cy="222081"/>
            </a:xfrm>
            <a:prstGeom prst="rect">
              <a:avLst/>
            </a:prstGeom>
          </p:spPr>
        </p:pic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6D77DBC3-E7F5-464F-AEA7-66AEAA6B3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73126" y="1280601"/>
              <a:ext cx="815857" cy="263660"/>
            </a:xfrm>
            <a:prstGeom prst="rect">
              <a:avLst/>
            </a:prstGeom>
          </p:spPr>
        </p:pic>
      </p:grpSp>
      <p:pic>
        <p:nvPicPr>
          <p:cNvPr id="40" name="그래픽 39">
            <a:extLst>
              <a:ext uri="{FF2B5EF4-FFF2-40B4-BE49-F238E27FC236}">
                <a16:creationId xmlns:a16="http://schemas.microsoft.com/office/drawing/2014/main" id="{8958FC0A-3014-4B62-8359-89996AF25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136" y="5771917"/>
            <a:ext cx="1824038" cy="548091"/>
          </a:xfrm>
          <a:prstGeom prst="rect">
            <a:avLst/>
          </a:prstGeom>
        </p:spPr>
      </p:pic>
      <p:sp>
        <p:nvSpPr>
          <p:cNvPr id="41" name="제목 23">
            <a:extLst>
              <a:ext uri="{FF2B5EF4-FFF2-40B4-BE49-F238E27FC236}">
                <a16:creationId xmlns:a16="http://schemas.microsoft.com/office/drawing/2014/main" id="{060D1ABF-316A-4D1E-A0DE-3032355F7931}"/>
              </a:ext>
            </a:extLst>
          </p:cNvPr>
          <p:cNvSpPr txBox="1">
            <a:spLocks/>
          </p:cNvSpPr>
          <p:nvPr/>
        </p:nvSpPr>
        <p:spPr>
          <a:xfrm>
            <a:off x="805430" y="5909239"/>
            <a:ext cx="1386011" cy="37299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11F2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이사만루체"/>
              </a:rPr>
              <a:t>성함</a:t>
            </a:r>
          </a:p>
        </p:txBody>
      </p:sp>
      <p:sp>
        <p:nvSpPr>
          <p:cNvPr id="42" name="텍스트 개체 틀 25">
            <a:extLst>
              <a:ext uri="{FF2B5EF4-FFF2-40B4-BE49-F238E27FC236}">
                <a16:creationId xmlns:a16="http://schemas.microsoft.com/office/drawing/2014/main" id="{5EEA1BDF-47EA-44B4-9D5F-3CB75D7675B8}"/>
              </a:ext>
            </a:extLst>
          </p:cNvPr>
          <p:cNvSpPr txBox="1">
            <a:spLocks/>
          </p:cNvSpPr>
          <p:nvPr/>
        </p:nvSpPr>
        <p:spPr>
          <a:xfrm>
            <a:off x="2741739" y="4031337"/>
            <a:ext cx="2207194" cy="3781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소속</a:t>
            </a:r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46A9BDF7-6588-4939-AA8A-E463D3AA44C2}"/>
              </a:ext>
            </a:extLst>
          </p:cNvPr>
          <p:cNvSpPr txBox="1">
            <a:spLocks/>
          </p:cNvSpPr>
          <p:nvPr/>
        </p:nvSpPr>
        <p:spPr>
          <a:xfrm>
            <a:off x="2758180" y="4595683"/>
            <a:ext cx="2791011" cy="15734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주요 이력 </a:t>
            </a:r>
            <a:r>
              <a:rPr lang="en-US" altLang="ko-KR" sz="1200" dirty="0"/>
              <a:t>3</a:t>
            </a:r>
          </a:p>
        </p:txBody>
      </p:sp>
      <p:sp>
        <p:nvSpPr>
          <p:cNvPr id="44" name="그림 개체 틀 30">
            <a:extLst>
              <a:ext uri="{FF2B5EF4-FFF2-40B4-BE49-F238E27FC236}">
                <a16:creationId xmlns:a16="http://schemas.microsoft.com/office/drawing/2014/main" id="{24DFA6B7-AB91-41E8-82C4-119003FADBFB}"/>
              </a:ext>
            </a:extLst>
          </p:cNvPr>
          <p:cNvSpPr txBox="1">
            <a:spLocks/>
          </p:cNvSpPr>
          <p:nvPr/>
        </p:nvSpPr>
        <p:spPr>
          <a:xfrm>
            <a:off x="594876" y="4019483"/>
            <a:ext cx="1834122" cy="160901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프로필 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92331"/>
      </p:ext>
    </p:extLst>
  </p:cSld>
  <p:clrMapOvr>
    <a:masterClrMapping/>
  </p:clrMapOvr>
</p:sld>
</file>

<file path=ppt/theme/theme1.xml><?xml version="1.0" encoding="utf-8"?>
<a:theme xmlns:a="http://schemas.openxmlformats.org/drawingml/2006/main" name="2021 ContAC_Project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바른고딕"/>
        <a:ea typeface="나눔바른"/>
        <a:cs typeface=""/>
      </a:majorFont>
      <a:minorFont>
        <a:latin typeface="나눔바른고딕"/>
        <a:ea typeface="나눔바른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212</Words>
  <Application>Microsoft Office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나눔바른고딕</vt:lpstr>
      <vt:lpstr>이사만루체</vt:lpstr>
      <vt:lpstr>Arial</vt:lpstr>
      <vt:lpstr>2021 ContAC_Project Title</vt:lpstr>
      <vt:lpstr>프로젝트명</vt:lpstr>
      <vt:lpstr>PowerPoint 프레젠테이션</vt:lpstr>
      <vt:lpstr>대주제</vt:lpstr>
      <vt:lpstr>대주제</vt:lpstr>
      <vt:lpstr>01. 타이틀</vt:lpstr>
      <vt:lpstr>01. 타이틀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Yez</dc:creator>
  <cp:lastModifiedBy>CHUN YEO SEUL</cp:lastModifiedBy>
  <cp:revision>20</cp:revision>
  <dcterms:created xsi:type="dcterms:W3CDTF">2021-06-26T07:04:14Z</dcterms:created>
  <dcterms:modified xsi:type="dcterms:W3CDTF">2021-10-22T09:27:24Z</dcterms:modified>
</cp:coreProperties>
</file>