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BADC3-198C-6040-B923-3EDCCEA3EF46}" v="3" dt="2021-04-28T10:38:28.874"/>
    <p1510:client id="{B02DB39F-B94D-5445-94C7-3D12695BD59C}" v="22" dt="2021-04-28T02:55:3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태[ 학부재학 / 영어영문학과 ]" userId="28c82ee6-4f9d-4ffe-b799-ffb5d9a30cd7" providerId="ADAL" clId="{186BADC3-198C-6040-B923-3EDCCEA3EF46}"/>
    <pc:docChg chg="undo custSel modSld">
      <pc:chgData name="김승태[ 학부재학 / 영어영문학과 ]" userId="28c82ee6-4f9d-4ffe-b799-ffb5d9a30cd7" providerId="ADAL" clId="{186BADC3-198C-6040-B923-3EDCCEA3EF46}" dt="2021-04-28T10:38:32.915" v="18" actId="1076"/>
      <pc:docMkLst>
        <pc:docMk/>
      </pc:docMkLst>
      <pc:sldChg chg="addSp delSp modSp mod">
        <pc:chgData name="김승태[ 학부재학 / 영어영문학과 ]" userId="28c82ee6-4f9d-4ffe-b799-ffb5d9a30cd7" providerId="ADAL" clId="{186BADC3-198C-6040-B923-3EDCCEA3EF46}" dt="2021-04-28T10:38:32.915" v="18" actId="1076"/>
        <pc:sldMkLst>
          <pc:docMk/>
          <pc:sldMk cId="1303577068" sldId="260"/>
        </pc:sldMkLst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4" creationId="{E031B118-BA85-DC42-A0FA-C1680C5FEF01}"/>
          </ac:spMkLst>
        </pc:spChg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5" creationId="{D7214F81-8AC7-2B4C-ADCC-E03033EAF94A}"/>
          </ac:spMkLst>
        </pc:spChg>
        <pc:spChg chg="mod">
          <ac:chgData name="김승태[ 학부재학 / 영어영문학과 ]" userId="28c82ee6-4f9d-4ffe-b799-ffb5d9a30cd7" providerId="ADAL" clId="{186BADC3-198C-6040-B923-3EDCCEA3EF46}" dt="2021-04-28T10:37:57.971" v="14" actId="1076"/>
          <ac:spMkLst>
            <pc:docMk/>
            <pc:sldMk cId="1303577068" sldId="260"/>
            <ac:spMk id="6" creationId="{365A925B-2185-CE49-99F1-04731374C17B}"/>
          </ac:spMkLst>
        </pc:spChg>
        <pc:picChg chg="del">
          <ac:chgData name="김승태[ 학부재학 / 영어영문학과 ]" userId="28c82ee6-4f9d-4ffe-b799-ffb5d9a30cd7" providerId="ADAL" clId="{186BADC3-198C-6040-B923-3EDCCEA3EF46}" dt="2021-04-28T10:38:01.779" v="15" actId="478"/>
          <ac:picMkLst>
            <pc:docMk/>
            <pc:sldMk cId="1303577068" sldId="260"/>
            <ac:picMk id="2" creationId="{CC4ECA71-AA18-E048-B2A7-AC35B0282ABF}"/>
          </ac:picMkLst>
        </pc:picChg>
        <pc:picChg chg="del mod">
          <ac:chgData name="김승태[ 학부재학 / 영어영문학과 ]" userId="28c82ee6-4f9d-4ffe-b799-ffb5d9a30cd7" providerId="ADAL" clId="{186BADC3-198C-6040-B923-3EDCCEA3EF46}" dt="2021-04-28T10:37:27.082" v="1" actId="478"/>
          <ac:picMkLst>
            <pc:docMk/>
            <pc:sldMk cId="1303577068" sldId="260"/>
            <ac:picMk id="3" creationId="{7F55346C-0D82-9640-B5C9-A2726C5A7E84}"/>
          </ac:picMkLst>
        </pc:picChg>
        <pc:picChg chg="add mod">
          <ac:chgData name="김승태[ 학부재학 / 영어영문학과 ]" userId="28c82ee6-4f9d-4ffe-b799-ffb5d9a30cd7" providerId="ADAL" clId="{186BADC3-198C-6040-B923-3EDCCEA3EF46}" dt="2021-04-28T10:37:57.971" v="14" actId="1076"/>
          <ac:picMkLst>
            <pc:docMk/>
            <pc:sldMk cId="1303577068" sldId="260"/>
            <ac:picMk id="7" creationId="{ED83D090-DB29-EF44-BF32-86FF5B6A909D}"/>
          </ac:picMkLst>
        </pc:picChg>
        <pc:picChg chg="add mod">
          <ac:chgData name="김승태[ 학부재학 / 영어영문학과 ]" userId="28c82ee6-4f9d-4ffe-b799-ffb5d9a30cd7" providerId="ADAL" clId="{186BADC3-198C-6040-B923-3EDCCEA3EF46}" dt="2021-04-28T10:38:32.915" v="18" actId="1076"/>
          <ac:picMkLst>
            <pc:docMk/>
            <pc:sldMk cId="1303577068" sldId="260"/>
            <ac:picMk id="8" creationId="{BA91078C-4F45-594F-BF51-F839C30396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883F-5DBE-BC4A-B306-F3E22A33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ADC1A-1BE9-E14A-AC78-C115368C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29970-96F5-E640-812E-5056845F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4CEE1-9B38-934E-A771-A5084297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08065-A18D-DE49-88AB-410BE5F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5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A907-3F1D-164D-9367-6C3E274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55F9-EB08-7140-B5A0-42915C1E0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F14EC-1926-C240-9CB0-561DAD0C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7837D-51C7-F846-9B8C-061A8F1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331F6-B3EE-6D4E-AEA7-3EB9BDB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7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C8300-03F3-484C-BD57-082E33551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80CF3-F98F-0141-8B0E-31421F83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64DC2-7BEB-2648-8BA1-F824EB11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61C4B-D71B-FE4B-8F9E-82E818F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A2B02-D90E-1044-999A-1D2C7BE3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80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7AEDC-B3D7-9047-B8C4-073333C9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8F086-057E-B149-9150-CFA88FA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12501-43C7-B34C-A592-18598042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31EDC-167A-FA4F-83E7-51A59E40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2FC63-CD13-5047-9C42-D4266F90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72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3AA1-0BBB-C144-8597-510291B0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D5F75-BF0F-4D4E-9ADC-8C22F6DB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7422C-7C45-E140-97FE-7AB1511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72EA8-A58B-2B41-9979-03F67EFF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F0DB2-6652-4B43-B531-E75A71C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4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EFE12-D5A9-2942-8AFB-4B083DFC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17493-55F6-CC4F-8B90-9D949D5D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01A42-DDBF-154D-9800-7F87C932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AF6F9-B4D7-5047-8B47-33935731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4F82F-8473-3442-84D3-9B0981A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5E77F-4BD3-6141-B44F-1B3BC452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1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CF68-7F72-FD4D-8D1B-A416308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F3578-26F0-804E-BA56-BB5F782D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DEDC2-388A-0747-BEB3-4B37304A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C2CFA-9F08-024F-9095-E92181F6C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E43CB-586A-644E-BC53-AE02FDF3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E7FF1-C05C-384A-BFC4-D8FD80C5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68C07-BC7F-5F4A-B34F-2494CCF4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4FA92A-E343-F247-8E4D-9E9C9E77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8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3BCA0-8CB2-A64E-B4EB-BCC1F97D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99A1A3-EC6D-A04D-950D-37CE189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ED57A-6836-804D-A236-FDEAB95C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4CDEB-CAF0-DC49-A83E-F8EA893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2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5F3144-0558-C04C-B9D7-A96DEF73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DA06D-1C58-CE47-B894-A18ADFF3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6BFAB9-6EEE-E149-AF1A-298E447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8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3B23-0313-194A-8361-1A1233D0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0A36-E250-8A43-A45D-B4AB1149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DBB3C-CF36-0748-AC66-DC55E47F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009-178A-2246-8577-C41B55A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D16FD-A3D5-574B-9025-79373AA5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55AD4-2224-AF4B-A100-6D83AEC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1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1B5D-7008-E945-AC3D-758291A5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F3EBD2-72EC-E442-9893-66C98D033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D1503-3E08-F647-B0A8-0E1299C0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FF209-799A-DF4F-8B61-0ECF093D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B1484-B5DE-5848-AC0A-24C47083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482AB-E550-9242-8426-87224947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59757-4D00-BB41-8AA6-C9BCAA9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0F642-5835-7644-B232-89B21A23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53865-1862-4345-A84D-54F3FF34E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5D94-9D86-C643-8EF7-A1DE9B85F799}" type="datetimeFigureOut">
              <a:rPr kumimoji="1" lang="ko-Kore-KR" altLang="en-US" smtClean="0"/>
              <a:t>2021. 4. 28.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5EE0-CCC1-4242-AA88-B80AC849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60CE-A28D-644D-BA4A-FB8C2D57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9AEC-2163-4B43-AEB7-B81DD74F58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9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3F7A4-2C25-F740-81E5-DF5AA977665E}"/>
              </a:ext>
            </a:extLst>
          </p:cNvPr>
          <p:cNvSpPr txBox="1"/>
          <p:nvPr/>
        </p:nvSpPr>
        <p:spPr>
          <a:xfrm>
            <a:off x="1702282" y="2567226"/>
            <a:ext cx="87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운영체제 과제</a:t>
            </a:r>
            <a:endParaRPr kumimoji="1" lang="en-US" altLang="ko-KR" sz="25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프로세스 실습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9DAFBFD-3216-1848-A406-D2F1DBD1ADC3}"/>
              </a:ext>
            </a:extLst>
          </p:cNvPr>
          <p:cNvCxnSpPr>
            <a:cxnSpLocks/>
          </p:cNvCxnSpPr>
          <p:nvPr/>
        </p:nvCxnSpPr>
        <p:spPr>
          <a:xfrm>
            <a:off x="4443136" y="3567018"/>
            <a:ext cx="3305733" cy="0"/>
          </a:xfrm>
          <a:prstGeom prst="line">
            <a:avLst/>
          </a:prstGeom>
          <a:ln w="88900">
            <a:solidFill>
              <a:srgbClr val="FF5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24177-E2E3-D747-BA14-4A693BA48918}"/>
              </a:ext>
            </a:extLst>
          </p:cNvPr>
          <p:cNvSpPr txBox="1"/>
          <p:nvPr/>
        </p:nvSpPr>
        <p:spPr>
          <a:xfrm>
            <a:off x="3273386" y="3846489"/>
            <a:ext cx="56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2013130890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영어영문학과 김승태</a:t>
            </a:r>
          </a:p>
        </p:txBody>
      </p:sp>
    </p:spTree>
    <p:extLst>
      <p:ext uri="{BB962C8B-B14F-4D97-AF65-F5344CB8AC3E}">
        <p14:creationId xmlns:p14="http://schemas.microsoft.com/office/powerpoint/2010/main" val="107298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57F8A0-E5DA-5048-A5BF-FB2B8E82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40" y="5050575"/>
            <a:ext cx="7669426" cy="16335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9A6C4D-76ED-DF47-9E21-9AD88C3F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0" y="295879"/>
            <a:ext cx="7035800" cy="46101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3664F23-6797-F046-B05F-90A08A159B92}"/>
              </a:ext>
            </a:extLst>
          </p:cNvPr>
          <p:cNvSpPr/>
          <p:nvPr/>
        </p:nvSpPr>
        <p:spPr>
          <a:xfrm>
            <a:off x="491490" y="2248281"/>
            <a:ext cx="2964942" cy="238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C2F46D-60D2-2749-B1D6-C010977AF375}"/>
              </a:ext>
            </a:extLst>
          </p:cNvPr>
          <p:cNvSpPr/>
          <p:nvPr/>
        </p:nvSpPr>
        <p:spPr>
          <a:xfrm>
            <a:off x="491490" y="3068193"/>
            <a:ext cx="2964942" cy="238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30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752D45E-B6A7-CC4E-97C0-0A237AB0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49" y="5762759"/>
            <a:ext cx="7493337" cy="8956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FE1029-EDA1-0C4C-955F-24935954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3" y="199623"/>
            <a:ext cx="5722937" cy="5352387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ECA909D-3250-884F-8879-4D454D548B88}"/>
              </a:ext>
            </a:extLst>
          </p:cNvPr>
          <p:cNvSpPr/>
          <p:nvPr/>
        </p:nvSpPr>
        <p:spPr>
          <a:xfrm>
            <a:off x="665226" y="2510409"/>
            <a:ext cx="1136142" cy="2236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F933E30-F681-164E-A2E3-D937FC8B73E4}"/>
              </a:ext>
            </a:extLst>
          </p:cNvPr>
          <p:cNvSpPr/>
          <p:nvPr/>
        </p:nvSpPr>
        <p:spPr>
          <a:xfrm>
            <a:off x="665226" y="3065145"/>
            <a:ext cx="1785366" cy="2236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CD239D-08C6-6540-8031-ACDEA154CC17}"/>
              </a:ext>
            </a:extLst>
          </p:cNvPr>
          <p:cNvSpPr/>
          <p:nvPr/>
        </p:nvSpPr>
        <p:spPr>
          <a:xfrm>
            <a:off x="3716274" y="4744593"/>
            <a:ext cx="636270" cy="2236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560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1E42458-9DA7-164D-A7FB-BEA0A449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25" y="5228912"/>
            <a:ext cx="7345692" cy="13521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07A3B3-52B3-1148-AF29-2430A9B2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609599"/>
            <a:ext cx="5858233" cy="3719513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C38EDB7-04DF-4043-A24E-29BB12D2B299}"/>
              </a:ext>
            </a:extLst>
          </p:cNvPr>
          <p:cNvSpPr/>
          <p:nvPr/>
        </p:nvSpPr>
        <p:spPr>
          <a:xfrm>
            <a:off x="945642" y="2668905"/>
            <a:ext cx="4485894" cy="275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61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83D090-DB29-EF44-BF32-86FF5B6A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3" y="294290"/>
            <a:ext cx="4435258" cy="5241669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31B118-BA85-DC42-A0FA-C1680C5FEF01}"/>
              </a:ext>
            </a:extLst>
          </p:cNvPr>
          <p:cNvSpPr/>
          <p:nvPr/>
        </p:nvSpPr>
        <p:spPr>
          <a:xfrm>
            <a:off x="666293" y="1696919"/>
            <a:ext cx="672846" cy="275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214F81-8AC7-2B4C-ADCC-E03033EAF94A}"/>
              </a:ext>
            </a:extLst>
          </p:cNvPr>
          <p:cNvSpPr/>
          <p:nvPr/>
        </p:nvSpPr>
        <p:spPr>
          <a:xfrm>
            <a:off x="666293" y="2606305"/>
            <a:ext cx="672846" cy="275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65A925B-2185-CE49-99F1-04731374C17B}"/>
              </a:ext>
            </a:extLst>
          </p:cNvPr>
          <p:cNvSpPr/>
          <p:nvPr/>
        </p:nvSpPr>
        <p:spPr>
          <a:xfrm>
            <a:off x="937026" y="3921354"/>
            <a:ext cx="3281934" cy="437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91078C-4F45-594F-BF51-F839C303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78" y="5726100"/>
            <a:ext cx="8081422" cy="9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9777350-9547-194B-933C-CE5D827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14" y="5994400"/>
            <a:ext cx="7618186" cy="86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C69F38-E91A-C648-B6B6-3C525A86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" y="196850"/>
            <a:ext cx="5164138" cy="570942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A67524A-34A3-FF40-9A24-37FE7E1330DC}"/>
              </a:ext>
            </a:extLst>
          </p:cNvPr>
          <p:cNvSpPr/>
          <p:nvPr/>
        </p:nvSpPr>
        <p:spPr>
          <a:xfrm>
            <a:off x="393954" y="3796384"/>
            <a:ext cx="785622" cy="190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D3BD673-2FAA-0C47-8327-0E2001CCD124}"/>
              </a:ext>
            </a:extLst>
          </p:cNvPr>
          <p:cNvSpPr/>
          <p:nvPr/>
        </p:nvSpPr>
        <p:spPr>
          <a:xfrm>
            <a:off x="393954" y="4387696"/>
            <a:ext cx="1261110" cy="190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ED9A2EB-EC87-F245-B3A1-52198CB00A73}"/>
              </a:ext>
            </a:extLst>
          </p:cNvPr>
          <p:cNvSpPr/>
          <p:nvPr/>
        </p:nvSpPr>
        <p:spPr>
          <a:xfrm>
            <a:off x="631698" y="4109166"/>
            <a:ext cx="785622" cy="190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41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CA3AE-C496-6549-A52D-1910DA29028E}"/>
              </a:ext>
            </a:extLst>
          </p:cNvPr>
          <p:cNvSpPr txBox="1"/>
          <p:nvPr/>
        </p:nvSpPr>
        <p:spPr>
          <a:xfrm>
            <a:off x="1702282" y="3190473"/>
            <a:ext cx="8787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3558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Macintosh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학부재학 / 영어영문학과 ]</dc:creator>
  <cp:lastModifiedBy>김승태[ 학부재학 / 영어영문학과 ]</cp:lastModifiedBy>
  <cp:revision>1</cp:revision>
  <dcterms:created xsi:type="dcterms:W3CDTF">2021-04-28T02:46:57Z</dcterms:created>
  <dcterms:modified xsi:type="dcterms:W3CDTF">2021-04-28T10:38:33Z</dcterms:modified>
</cp:coreProperties>
</file>