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72" r:id="rId9"/>
    <p:sldId id="268" r:id="rId10"/>
    <p:sldId id="271" r:id="rId11"/>
    <p:sldId id="270" r:id="rId12"/>
    <p:sldId id="262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94ED84-BD2F-B049-BC47-F7B26EA4352B}" v="62" dt="2021-05-07T14:07:49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1"/>
    <p:restoredTop sz="94836"/>
  </p:normalViewPr>
  <p:slideViewPr>
    <p:cSldViewPr snapToGrid="0" snapToObjects="1">
      <p:cViewPr varScale="1">
        <p:scale>
          <a:sx n="104" d="100"/>
          <a:sy n="104" d="100"/>
        </p:scale>
        <p:origin x="10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승태[ 학부재학 / 영어영문학과 ]" userId="28c82ee6-4f9d-4ffe-b799-ffb5d9a30cd7" providerId="ADAL" clId="{186BADC3-198C-6040-B923-3EDCCEA3EF46}"/>
    <pc:docChg chg="undo custSel modSld">
      <pc:chgData name="김승태[ 학부재학 / 영어영문학과 ]" userId="28c82ee6-4f9d-4ffe-b799-ffb5d9a30cd7" providerId="ADAL" clId="{186BADC3-198C-6040-B923-3EDCCEA3EF46}" dt="2021-04-28T10:38:32.915" v="18" actId="1076"/>
      <pc:docMkLst>
        <pc:docMk/>
      </pc:docMkLst>
      <pc:sldChg chg="addSp delSp modSp mod">
        <pc:chgData name="김승태[ 학부재학 / 영어영문학과 ]" userId="28c82ee6-4f9d-4ffe-b799-ffb5d9a30cd7" providerId="ADAL" clId="{186BADC3-198C-6040-B923-3EDCCEA3EF46}" dt="2021-04-28T10:38:32.915" v="18" actId="1076"/>
        <pc:sldMkLst>
          <pc:docMk/>
          <pc:sldMk cId="1303577068" sldId="260"/>
        </pc:sldMkLst>
        <pc:spChg chg="mod">
          <ac:chgData name="김승태[ 학부재학 / 영어영문학과 ]" userId="28c82ee6-4f9d-4ffe-b799-ffb5d9a30cd7" providerId="ADAL" clId="{186BADC3-198C-6040-B923-3EDCCEA3EF46}" dt="2021-04-28T10:37:57.971" v="14" actId="1076"/>
          <ac:spMkLst>
            <pc:docMk/>
            <pc:sldMk cId="1303577068" sldId="260"/>
            <ac:spMk id="4" creationId="{E031B118-BA85-DC42-A0FA-C1680C5FEF01}"/>
          </ac:spMkLst>
        </pc:spChg>
        <pc:spChg chg="mod">
          <ac:chgData name="김승태[ 학부재학 / 영어영문학과 ]" userId="28c82ee6-4f9d-4ffe-b799-ffb5d9a30cd7" providerId="ADAL" clId="{186BADC3-198C-6040-B923-3EDCCEA3EF46}" dt="2021-04-28T10:37:57.971" v="14" actId="1076"/>
          <ac:spMkLst>
            <pc:docMk/>
            <pc:sldMk cId="1303577068" sldId="260"/>
            <ac:spMk id="5" creationId="{D7214F81-8AC7-2B4C-ADCC-E03033EAF94A}"/>
          </ac:spMkLst>
        </pc:spChg>
        <pc:spChg chg="mod">
          <ac:chgData name="김승태[ 학부재학 / 영어영문학과 ]" userId="28c82ee6-4f9d-4ffe-b799-ffb5d9a30cd7" providerId="ADAL" clId="{186BADC3-198C-6040-B923-3EDCCEA3EF46}" dt="2021-04-28T10:37:57.971" v="14" actId="1076"/>
          <ac:spMkLst>
            <pc:docMk/>
            <pc:sldMk cId="1303577068" sldId="260"/>
            <ac:spMk id="6" creationId="{365A925B-2185-CE49-99F1-04731374C17B}"/>
          </ac:spMkLst>
        </pc:spChg>
        <pc:picChg chg="del">
          <ac:chgData name="김승태[ 학부재학 / 영어영문학과 ]" userId="28c82ee6-4f9d-4ffe-b799-ffb5d9a30cd7" providerId="ADAL" clId="{186BADC3-198C-6040-B923-3EDCCEA3EF46}" dt="2021-04-28T10:38:01.779" v="15" actId="478"/>
          <ac:picMkLst>
            <pc:docMk/>
            <pc:sldMk cId="1303577068" sldId="260"/>
            <ac:picMk id="2" creationId="{CC4ECA71-AA18-E048-B2A7-AC35B0282ABF}"/>
          </ac:picMkLst>
        </pc:picChg>
        <pc:picChg chg="del mod">
          <ac:chgData name="김승태[ 학부재학 / 영어영문학과 ]" userId="28c82ee6-4f9d-4ffe-b799-ffb5d9a30cd7" providerId="ADAL" clId="{186BADC3-198C-6040-B923-3EDCCEA3EF46}" dt="2021-04-28T10:37:27.082" v="1" actId="478"/>
          <ac:picMkLst>
            <pc:docMk/>
            <pc:sldMk cId="1303577068" sldId="260"/>
            <ac:picMk id="3" creationId="{7F55346C-0D82-9640-B5C9-A2726C5A7E84}"/>
          </ac:picMkLst>
        </pc:picChg>
        <pc:picChg chg="add mod">
          <ac:chgData name="김승태[ 학부재학 / 영어영문학과 ]" userId="28c82ee6-4f9d-4ffe-b799-ffb5d9a30cd7" providerId="ADAL" clId="{186BADC3-198C-6040-B923-3EDCCEA3EF46}" dt="2021-04-28T10:37:57.971" v="14" actId="1076"/>
          <ac:picMkLst>
            <pc:docMk/>
            <pc:sldMk cId="1303577068" sldId="260"/>
            <ac:picMk id="7" creationId="{ED83D090-DB29-EF44-BF32-86FF5B6A909D}"/>
          </ac:picMkLst>
        </pc:picChg>
        <pc:picChg chg="add mod">
          <ac:chgData name="김승태[ 학부재학 / 영어영문학과 ]" userId="28c82ee6-4f9d-4ffe-b799-ffb5d9a30cd7" providerId="ADAL" clId="{186BADC3-198C-6040-B923-3EDCCEA3EF46}" dt="2021-04-28T10:38:32.915" v="18" actId="1076"/>
          <ac:picMkLst>
            <pc:docMk/>
            <pc:sldMk cId="1303577068" sldId="260"/>
            <ac:picMk id="8" creationId="{BA91078C-4F45-594F-BF51-F839C3039675}"/>
          </ac:picMkLst>
        </pc:picChg>
      </pc:sldChg>
    </pc:docChg>
  </pc:docChgLst>
  <pc:docChgLst>
    <pc:chgData name="김승태[ 학부재학 / 영어영문학과 ]" userId="28c82ee6-4f9d-4ffe-b799-ffb5d9a30cd7" providerId="ADAL" clId="{CF94ED84-BD2F-B049-BC47-F7B26EA4352B}"/>
    <pc:docChg chg="undo custSel addSld delSld modSld">
      <pc:chgData name="김승태[ 학부재학 / 영어영문학과 ]" userId="28c82ee6-4f9d-4ffe-b799-ffb5d9a30cd7" providerId="ADAL" clId="{CF94ED84-BD2F-B049-BC47-F7B26EA4352B}" dt="2021-05-07T15:25:52.729" v="6165" actId="478"/>
      <pc:docMkLst>
        <pc:docMk/>
      </pc:docMkLst>
      <pc:sldChg chg="modSp mod">
        <pc:chgData name="김승태[ 학부재학 / 영어영문학과 ]" userId="28c82ee6-4f9d-4ffe-b799-ffb5d9a30cd7" providerId="ADAL" clId="{CF94ED84-BD2F-B049-BC47-F7B26EA4352B}" dt="2021-04-30T06:37:24.937" v="56" actId="20577"/>
        <pc:sldMkLst>
          <pc:docMk/>
          <pc:sldMk cId="1072986014" sldId="256"/>
        </pc:sldMkLst>
        <pc:spChg chg="mod">
          <ac:chgData name="김승태[ 학부재학 / 영어영문학과 ]" userId="28c82ee6-4f9d-4ffe-b799-ffb5d9a30cd7" providerId="ADAL" clId="{CF94ED84-BD2F-B049-BC47-F7B26EA4352B}" dt="2021-04-30T06:37:24.937" v="56" actId="20577"/>
          <ac:spMkLst>
            <pc:docMk/>
            <pc:sldMk cId="1072986014" sldId="256"/>
            <ac:spMk id="4" creationId="{7063F7A4-2C25-F740-81E5-DF5AA977665E}"/>
          </ac:spMkLst>
        </pc:spChg>
      </pc:sldChg>
      <pc:sldChg chg="delSp mod">
        <pc:chgData name="김승태[ 학부재학 / 영어영문학과 ]" userId="28c82ee6-4f9d-4ffe-b799-ffb5d9a30cd7" providerId="ADAL" clId="{CF94ED84-BD2F-B049-BC47-F7B26EA4352B}" dt="2021-04-30T06:37:28.933" v="57" actId="478"/>
        <pc:sldMkLst>
          <pc:docMk/>
          <pc:sldMk cId="3173024171" sldId="257"/>
        </pc:sldMkLst>
        <pc:picChg chg="del">
          <ac:chgData name="김승태[ 학부재학 / 영어영문학과 ]" userId="28c82ee6-4f9d-4ffe-b799-ffb5d9a30cd7" providerId="ADAL" clId="{CF94ED84-BD2F-B049-BC47-F7B26EA4352B}" dt="2021-04-30T06:37:28.933" v="57" actId="478"/>
          <ac:picMkLst>
            <pc:docMk/>
            <pc:sldMk cId="3173024171" sldId="257"/>
            <ac:picMk id="3" creationId="{BC57F8A0-E5DA-5048-A5BF-FB2B8E82A08B}"/>
          </ac:picMkLst>
        </pc:picChg>
        <pc:picChg chg="del">
          <ac:chgData name="김승태[ 학부재학 / 영어영문학과 ]" userId="28c82ee6-4f9d-4ffe-b799-ffb5d9a30cd7" providerId="ADAL" clId="{CF94ED84-BD2F-B049-BC47-F7B26EA4352B}" dt="2021-04-30T06:37:28.933" v="57" actId="478"/>
          <ac:picMkLst>
            <pc:docMk/>
            <pc:sldMk cId="3173024171" sldId="257"/>
            <ac:picMk id="12" creationId="{169A6C4D-76ED-DF47-9E21-9AD88C3F84BF}"/>
          </ac:picMkLst>
        </pc:picChg>
      </pc:sldChg>
      <pc:sldChg chg="del">
        <pc:chgData name="김승태[ 학부재학 / 영어영문학과 ]" userId="28c82ee6-4f9d-4ffe-b799-ffb5d9a30cd7" providerId="ADAL" clId="{CF94ED84-BD2F-B049-BC47-F7B26EA4352B}" dt="2021-04-30T06:37:31.515" v="58" actId="2696"/>
        <pc:sldMkLst>
          <pc:docMk/>
          <pc:sldMk cId="1495607884" sldId="258"/>
        </pc:sldMkLst>
      </pc:sldChg>
      <pc:sldChg chg="del">
        <pc:chgData name="김승태[ 학부재학 / 영어영문학과 ]" userId="28c82ee6-4f9d-4ffe-b799-ffb5d9a30cd7" providerId="ADAL" clId="{CF94ED84-BD2F-B049-BC47-F7B26EA4352B}" dt="2021-04-30T06:37:31.515" v="58" actId="2696"/>
        <pc:sldMkLst>
          <pc:docMk/>
          <pc:sldMk cId="2086166287" sldId="259"/>
        </pc:sldMkLst>
      </pc:sldChg>
      <pc:sldChg chg="addSp delSp del mod">
        <pc:chgData name="김승태[ 학부재학 / 영어영문학과 ]" userId="28c82ee6-4f9d-4ffe-b799-ffb5d9a30cd7" providerId="ADAL" clId="{CF94ED84-BD2F-B049-BC47-F7B26EA4352B}" dt="2021-04-30T06:37:31.515" v="58" actId="2696"/>
        <pc:sldMkLst>
          <pc:docMk/>
          <pc:sldMk cId="1303577068" sldId="260"/>
        </pc:sldMkLst>
        <pc:spChg chg="add del">
          <ac:chgData name="김승태[ 학부재학 / 영어영문학과 ]" userId="28c82ee6-4f9d-4ffe-b799-ffb5d9a30cd7" providerId="ADAL" clId="{CF94ED84-BD2F-B049-BC47-F7B26EA4352B}" dt="2021-04-30T06:36:38.560" v="18" actId="478"/>
          <ac:spMkLst>
            <pc:docMk/>
            <pc:sldMk cId="1303577068" sldId="260"/>
            <ac:spMk id="4" creationId="{E031B118-BA85-DC42-A0FA-C1680C5FEF01}"/>
          </ac:spMkLst>
        </pc:spChg>
        <pc:spChg chg="add del">
          <ac:chgData name="김승태[ 학부재학 / 영어영문학과 ]" userId="28c82ee6-4f9d-4ffe-b799-ffb5d9a30cd7" providerId="ADAL" clId="{CF94ED84-BD2F-B049-BC47-F7B26EA4352B}" dt="2021-04-30T06:36:38.560" v="18" actId="478"/>
          <ac:spMkLst>
            <pc:docMk/>
            <pc:sldMk cId="1303577068" sldId="260"/>
            <ac:spMk id="5" creationId="{D7214F81-8AC7-2B4C-ADCC-E03033EAF94A}"/>
          </ac:spMkLst>
        </pc:spChg>
        <pc:spChg chg="add del">
          <ac:chgData name="김승태[ 학부재학 / 영어영문학과 ]" userId="28c82ee6-4f9d-4ffe-b799-ffb5d9a30cd7" providerId="ADAL" clId="{CF94ED84-BD2F-B049-BC47-F7B26EA4352B}" dt="2021-04-30T06:36:38.560" v="18" actId="478"/>
          <ac:spMkLst>
            <pc:docMk/>
            <pc:sldMk cId="1303577068" sldId="260"/>
            <ac:spMk id="6" creationId="{365A925B-2185-CE49-99F1-04731374C17B}"/>
          </ac:spMkLst>
        </pc:spChg>
        <pc:picChg chg="add del">
          <ac:chgData name="김승태[ 학부재학 / 영어영문학과 ]" userId="28c82ee6-4f9d-4ffe-b799-ffb5d9a30cd7" providerId="ADAL" clId="{CF94ED84-BD2F-B049-BC47-F7B26EA4352B}" dt="2021-04-30T06:36:38.560" v="18" actId="478"/>
          <ac:picMkLst>
            <pc:docMk/>
            <pc:sldMk cId="1303577068" sldId="260"/>
            <ac:picMk id="7" creationId="{ED83D090-DB29-EF44-BF32-86FF5B6A909D}"/>
          </ac:picMkLst>
        </pc:picChg>
        <pc:picChg chg="add del">
          <ac:chgData name="김승태[ 학부재학 / 영어영문학과 ]" userId="28c82ee6-4f9d-4ffe-b799-ffb5d9a30cd7" providerId="ADAL" clId="{CF94ED84-BD2F-B049-BC47-F7B26EA4352B}" dt="2021-04-30T06:36:38.560" v="18" actId="478"/>
          <ac:picMkLst>
            <pc:docMk/>
            <pc:sldMk cId="1303577068" sldId="260"/>
            <ac:picMk id="8" creationId="{BA91078C-4F45-594F-BF51-F839C3039675}"/>
          </ac:picMkLst>
        </pc:picChg>
      </pc:sldChg>
      <pc:sldChg chg="addSp delSp del mod">
        <pc:chgData name="김승태[ 학부재학 / 영어영문학과 ]" userId="28c82ee6-4f9d-4ffe-b799-ffb5d9a30cd7" providerId="ADAL" clId="{CF94ED84-BD2F-B049-BC47-F7B26EA4352B}" dt="2021-04-30T06:37:31.515" v="58" actId="2696"/>
        <pc:sldMkLst>
          <pc:docMk/>
          <pc:sldMk cId="169414795" sldId="261"/>
        </pc:sldMkLst>
        <pc:spChg chg="add del">
          <ac:chgData name="김승태[ 학부재학 / 영어영문학과 ]" userId="28c82ee6-4f9d-4ffe-b799-ffb5d9a30cd7" providerId="ADAL" clId="{CF94ED84-BD2F-B049-BC47-F7B26EA4352B}" dt="2021-04-30T06:36:38.765" v="19" actId="478"/>
          <ac:spMkLst>
            <pc:docMk/>
            <pc:sldMk cId="169414795" sldId="261"/>
            <ac:spMk id="4" creationId="{AA67524A-34A3-FF40-9A24-37FE7E1330DC}"/>
          </ac:spMkLst>
        </pc:spChg>
        <pc:spChg chg="add del">
          <ac:chgData name="김승태[ 학부재학 / 영어영문학과 ]" userId="28c82ee6-4f9d-4ffe-b799-ffb5d9a30cd7" providerId="ADAL" clId="{CF94ED84-BD2F-B049-BC47-F7B26EA4352B}" dt="2021-04-30T06:36:38.765" v="19" actId="478"/>
          <ac:spMkLst>
            <pc:docMk/>
            <pc:sldMk cId="169414795" sldId="261"/>
            <ac:spMk id="5" creationId="{CD3BD673-2FAA-0C47-8327-0E2001CCD124}"/>
          </ac:spMkLst>
        </pc:spChg>
        <pc:spChg chg="add del">
          <ac:chgData name="김승태[ 학부재학 / 영어영문학과 ]" userId="28c82ee6-4f9d-4ffe-b799-ffb5d9a30cd7" providerId="ADAL" clId="{CF94ED84-BD2F-B049-BC47-F7B26EA4352B}" dt="2021-04-30T06:36:38.765" v="19" actId="478"/>
          <ac:spMkLst>
            <pc:docMk/>
            <pc:sldMk cId="169414795" sldId="261"/>
            <ac:spMk id="6" creationId="{9ED9A2EB-EC87-F245-B3A1-52198CB00A73}"/>
          </ac:spMkLst>
        </pc:spChg>
        <pc:picChg chg="add del">
          <ac:chgData name="김승태[ 학부재학 / 영어영문학과 ]" userId="28c82ee6-4f9d-4ffe-b799-ffb5d9a30cd7" providerId="ADAL" clId="{CF94ED84-BD2F-B049-BC47-F7B26EA4352B}" dt="2021-04-30T06:36:38.765" v="19" actId="478"/>
          <ac:picMkLst>
            <pc:docMk/>
            <pc:sldMk cId="169414795" sldId="261"/>
            <ac:picMk id="2" creationId="{09777350-9547-194B-933C-CE5D8279C91C}"/>
          </ac:picMkLst>
        </pc:picChg>
        <pc:picChg chg="add del">
          <ac:chgData name="김승태[ 학부재학 / 영어영문학과 ]" userId="28c82ee6-4f9d-4ffe-b799-ffb5d9a30cd7" providerId="ADAL" clId="{CF94ED84-BD2F-B049-BC47-F7B26EA4352B}" dt="2021-04-30T06:36:38.765" v="19" actId="478"/>
          <ac:picMkLst>
            <pc:docMk/>
            <pc:sldMk cId="169414795" sldId="261"/>
            <ac:picMk id="3" creationId="{4EC69F38-E91A-C648-B6B6-3C525A864DC5}"/>
          </ac:picMkLst>
        </pc:picChg>
      </pc:sldChg>
      <pc:sldChg chg="addSp delSp add del mod">
        <pc:chgData name="김승태[ 학부재학 / 영어영문학과 ]" userId="28c82ee6-4f9d-4ffe-b799-ffb5d9a30cd7" providerId="ADAL" clId="{CF94ED84-BD2F-B049-BC47-F7B26EA4352B}" dt="2021-04-30T06:36:40.401" v="23"/>
        <pc:sldMkLst>
          <pc:docMk/>
          <pc:sldMk cId="2287574798" sldId="263"/>
        </pc:sldMkLst>
        <pc:spChg chg="add del">
          <ac:chgData name="김승태[ 학부재학 / 영어영문학과 ]" userId="28c82ee6-4f9d-4ffe-b799-ffb5d9a30cd7" providerId="ADAL" clId="{CF94ED84-BD2F-B049-BC47-F7B26EA4352B}" dt="2021-04-30T06:36:38.940" v="20" actId="478"/>
          <ac:spMkLst>
            <pc:docMk/>
            <pc:sldMk cId="2287574798" sldId="263"/>
            <ac:spMk id="4" creationId="{AA67524A-34A3-FF40-9A24-37FE7E1330DC}"/>
          </ac:spMkLst>
        </pc:spChg>
        <pc:spChg chg="add del">
          <ac:chgData name="김승태[ 학부재학 / 영어영문학과 ]" userId="28c82ee6-4f9d-4ffe-b799-ffb5d9a30cd7" providerId="ADAL" clId="{CF94ED84-BD2F-B049-BC47-F7B26EA4352B}" dt="2021-04-30T06:36:38.940" v="20" actId="478"/>
          <ac:spMkLst>
            <pc:docMk/>
            <pc:sldMk cId="2287574798" sldId="263"/>
            <ac:spMk id="5" creationId="{CD3BD673-2FAA-0C47-8327-0E2001CCD124}"/>
          </ac:spMkLst>
        </pc:spChg>
        <pc:spChg chg="add del">
          <ac:chgData name="김승태[ 학부재학 / 영어영문학과 ]" userId="28c82ee6-4f9d-4ffe-b799-ffb5d9a30cd7" providerId="ADAL" clId="{CF94ED84-BD2F-B049-BC47-F7B26EA4352B}" dt="2021-04-30T06:36:38.940" v="20" actId="478"/>
          <ac:spMkLst>
            <pc:docMk/>
            <pc:sldMk cId="2287574798" sldId="263"/>
            <ac:spMk id="6" creationId="{9ED9A2EB-EC87-F245-B3A1-52198CB00A73}"/>
          </ac:spMkLst>
        </pc:spChg>
        <pc:picChg chg="add del">
          <ac:chgData name="김승태[ 학부재학 / 영어영문학과 ]" userId="28c82ee6-4f9d-4ffe-b799-ffb5d9a30cd7" providerId="ADAL" clId="{CF94ED84-BD2F-B049-BC47-F7B26EA4352B}" dt="2021-04-30T06:36:38.940" v="20" actId="478"/>
          <ac:picMkLst>
            <pc:docMk/>
            <pc:sldMk cId="2287574798" sldId="263"/>
            <ac:picMk id="2" creationId="{09777350-9547-194B-933C-CE5D8279C91C}"/>
          </ac:picMkLst>
        </pc:picChg>
        <pc:picChg chg="add del">
          <ac:chgData name="김승태[ 학부재학 / 영어영문학과 ]" userId="28c82ee6-4f9d-4ffe-b799-ffb5d9a30cd7" providerId="ADAL" clId="{CF94ED84-BD2F-B049-BC47-F7B26EA4352B}" dt="2021-04-30T06:36:38.940" v="20" actId="478"/>
          <ac:picMkLst>
            <pc:docMk/>
            <pc:sldMk cId="2287574798" sldId="263"/>
            <ac:picMk id="3" creationId="{4EC69F38-E91A-C648-B6B6-3C525A864DC5}"/>
          </ac:picMkLst>
        </pc:picChg>
      </pc:sldChg>
      <pc:sldChg chg="add">
        <pc:chgData name="김승태[ 학부재학 / 영어영문학과 ]" userId="28c82ee6-4f9d-4ffe-b799-ffb5d9a30cd7" providerId="ADAL" clId="{CF94ED84-BD2F-B049-BC47-F7B26EA4352B}" dt="2021-04-30T06:37:34.727" v="59"/>
        <pc:sldMkLst>
          <pc:docMk/>
          <pc:sldMk cId="3980615985" sldId="263"/>
        </pc:sldMkLst>
      </pc:sldChg>
      <pc:sldChg chg="add">
        <pc:chgData name="김승태[ 학부재학 / 영어영문학과 ]" userId="28c82ee6-4f9d-4ffe-b799-ffb5d9a30cd7" providerId="ADAL" clId="{CF94ED84-BD2F-B049-BC47-F7B26EA4352B}" dt="2021-04-30T06:37:35.136" v="60"/>
        <pc:sldMkLst>
          <pc:docMk/>
          <pc:sldMk cId="2553101991" sldId="264"/>
        </pc:sldMkLst>
      </pc:sldChg>
      <pc:sldChg chg="addSp delSp add del mod">
        <pc:chgData name="김승태[ 학부재학 / 영어영문학과 ]" userId="28c82ee6-4f9d-4ffe-b799-ffb5d9a30cd7" providerId="ADAL" clId="{CF94ED84-BD2F-B049-BC47-F7B26EA4352B}" dt="2021-04-30T06:36:40.173" v="22"/>
        <pc:sldMkLst>
          <pc:docMk/>
          <pc:sldMk cId="2570898684" sldId="264"/>
        </pc:sldMkLst>
        <pc:spChg chg="add del">
          <ac:chgData name="김승태[ 학부재학 / 영어영문학과 ]" userId="28c82ee6-4f9d-4ffe-b799-ffb5d9a30cd7" providerId="ADAL" clId="{CF94ED84-BD2F-B049-BC47-F7B26EA4352B}" dt="2021-04-30T06:36:39.128" v="21" actId="478"/>
          <ac:spMkLst>
            <pc:docMk/>
            <pc:sldMk cId="2570898684" sldId="264"/>
            <ac:spMk id="4" creationId="{AA67524A-34A3-FF40-9A24-37FE7E1330DC}"/>
          </ac:spMkLst>
        </pc:spChg>
        <pc:spChg chg="add del">
          <ac:chgData name="김승태[ 학부재학 / 영어영문학과 ]" userId="28c82ee6-4f9d-4ffe-b799-ffb5d9a30cd7" providerId="ADAL" clId="{CF94ED84-BD2F-B049-BC47-F7B26EA4352B}" dt="2021-04-30T06:36:39.128" v="21" actId="478"/>
          <ac:spMkLst>
            <pc:docMk/>
            <pc:sldMk cId="2570898684" sldId="264"/>
            <ac:spMk id="5" creationId="{CD3BD673-2FAA-0C47-8327-0E2001CCD124}"/>
          </ac:spMkLst>
        </pc:spChg>
        <pc:spChg chg="add del">
          <ac:chgData name="김승태[ 학부재학 / 영어영문학과 ]" userId="28c82ee6-4f9d-4ffe-b799-ffb5d9a30cd7" providerId="ADAL" clId="{CF94ED84-BD2F-B049-BC47-F7B26EA4352B}" dt="2021-04-30T06:36:39.128" v="21" actId="478"/>
          <ac:spMkLst>
            <pc:docMk/>
            <pc:sldMk cId="2570898684" sldId="264"/>
            <ac:spMk id="6" creationId="{9ED9A2EB-EC87-F245-B3A1-52198CB00A73}"/>
          </ac:spMkLst>
        </pc:spChg>
        <pc:picChg chg="add del">
          <ac:chgData name="김승태[ 학부재학 / 영어영문학과 ]" userId="28c82ee6-4f9d-4ffe-b799-ffb5d9a30cd7" providerId="ADAL" clId="{CF94ED84-BD2F-B049-BC47-F7B26EA4352B}" dt="2021-04-30T06:36:39.128" v="21" actId="478"/>
          <ac:picMkLst>
            <pc:docMk/>
            <pc:sldMk cId="2570898684" sldId="264"/>
            <ac:picMk id="2" creationId="{09777350-9547-194B-933C-CE5D8279C91C}"/>
          </ac:picMkLst>
        </pc:picChg>
        <pc:picChg chg="add del">
          <ac:chgData name="김승태[ 학부재학 / 영어영문학과 ]" userId="28c82ee6-4f9d-4ffe-b799-ffb5d9a30cd7" providerId="ADAL" clId="{CF94ED84-BD2F-B049-BC47-F7B26EA4352B}" dt="2021-04-30T06:36:39.128" v="21" actId="478"/>
          <ac:picMkLst>
            <pc:docMk/>
            <pc:sldMk cId="2570898684" sldId="264"/>
            <ac:picMk id="3" creationId="{4EC69F38-E91A-C648-B6B6-3C525A864DC5}"/>
          </ac:picMkLst>
        </pc:picChg>
      </pc:sldChg>
      <pc:sldChg chg="add">
        <pc:chgData name="김승태[ 학부재학 / 영어영문학과 ]" userId="28c82ee6-4f9d-4ffe-b799-ffb5d9a30cd7" providerId="ADAL" clId="{CF94ED84-BD2F-B049-BC47-F7B26EA4352B}" dt="2021-04-30T06:37:36.114" v="61"/>
        <pc:sldMkLst>
          <pc:docMk/>
          <pc:sldMk cId="3099790896" sldId="265"/>
        </pc:sldMkLst>
      </pc:sldChg>
      <pc:sldChg chg="add">
        <pc:chgData name="김승태[ 학부재학 / 영어영문학과 ]" userId="28c82ee6-4f9d-4ffe-b799-ffb5d9a30cd7" providerId="ADAL" clId="{CF94ED84-BD2F-B049-BC47-F7B26EA4352B}" dt="2021-04-30T06:37:36.803" v="62"/>
        <pc:sldMkLst>
          <pc:docMk/>
          <pc:sldMk cId="167652410" sldId="266"/>
        </pc:sldMkLst>
      </pc:sldChg>
      <pc:sldChg chg="addSp delSp modSp add mod">
        <pc:chgData name="김승태[ 학부재학 / 영어영문학과 ]" userId="28c82ee6-4f9d-4ffe-b799-ffb5d9a30cd7" providerId="ADAL" clId="{CF94ED84-BD2F-B049-BC47-F7B26EA4352B}" dt="2021-05-07T04:02:47.687" v="730" actId="1076"/>
        <pc:sldMkLst>
          <pc:docMk/>
          <pc:sldMk cId="3063610884" sldId="267"/>
        </pc:sldMkLst>
        <pc:spChg chg="mod">
          <ac:chgData name="김승태[ 학부재학 / 영어영문학과 ]" userId="28c82ee6-4f9d-4ffe-b799-ffb5d9a30cd7" providerId="ADAL" clId="{CF94ED84-BD2F-B049-BC47-F7B26EA4352B}" dt="2021-05-07T04:02:47.687" v="730" actId="1076"/>
          <ac:spMkLst>
            <pc:docMk/>
            <pc:sldMk cId="3063610884" sldId="267"/>
            <ac:spMk id="10" creationId="{7AB52155-E8DF-A842-A691-11D4531FA215}"/>
          </ac:spMkLst>
        </pc:spChg>
        <pc:spChg chg="mod">
          <ac:chgData name="김승태[ 학부재학 / 영어영문학과 ]" userId="28c82ee6-4f9d-4ffe-b799-ffb5d9a30cd7" providerId="ADAL" clId="{CF94ED84-BD2F-B049-BC47-F7B26EA4352B}" dt="2021-05-07T04:01:00.699" v="70" actId="14100"/>
          <ac:spMkLst>
            <pc:docMk/>
            <pc:sldMk cId="3063610884" sldId="267"/>
            <ac:spMk id="13" creationId="{13664F23-6797-F046-B05F-90A08A159B92}"/>
          </ac:spMkLst>
        </pc:spChg>
        <pc:picChg chg="add mod">
          <ac:chgData name="김승태[ 학부재학 / 영어영문학과 ]" userId="28c82ee6-4f9d-4ffe-b799-ffb5d9a30cd7" providerId="ADAL" clId="{CF94ED84-BD2F-B049-BC47-F7B26EA4352B}" dt="2021-05-07T04:00:48.867" v="68" actId="167"/>
          <ac:picMkLst>
            <pc:docMk/>
            <pc:sldMk cId="3063610884" sldId="267"/>
            <ac:picMk id="2" creationId="{C6F5F622-521C-EF43-801F-E2BFBBB26846}"/>
          </ac:picMkLst>
        </pc:picChg>
        <pc:picChg chg="del">
          <ac:chgData name="김승태[ 학부재학 / 영어영문학과 ]" userId="28c82ee6-4f9d-4ffe-b799-ffb5d9a30cd7" providerId="ADAL" clId="{CF94ED84-BD2F-B049-BC47-F7B26EA4352B}" dt="2021-05-07T04:00:15.840" v="65" actId="478"/>
          <ac:picMkLst>
            <pc:docMk/>
            <pc:sldMk cId="3063610884" sldId="267"/>
            <ac:picMk id="4" creationId="{9C41E483-3937-8E4D-9284-E6015B9BDF34}"/>
          </ac:picMkLst>
        </pc:picChg>
        <pc:picChg chg="mod">
          <ac:chgData name="김승태[ 학부재학 / 영어영문학과 ]" userId="28c82ee6-4f9d-4ffe-b799-ffb5d9a30cd7" providerId="ADAL" clId="{CF94ED84-BD2F-B049-BC47-F7B26EA4352B}" dt="2021-05-07T04:01:19.790" v="71" actId="1076"/>
          <ac:picMkLst>
            <pc:docMk/>
            <pc:sldMk cId="3063610884" sldId="267"/>
            <ac:picMk id="5" creationId="{7D4B778D-2FA0-7440-9B9B-972D2BBD376C}"/>
          </ac:picMkLst>
        </pc:picChg>
        <pc:cxnChg chg="mod">
          <ac:chgData name="김승태[ 학부재학 / 영어영문학과 ]" userId="28c82ee6-4f9d-4ffe-b799-ffb5d9a30cd7" providerId="ADAL" clId="{CF94ED84-BD2F-B049-BC47-F7B26EA4352B}" dt="2021-05-07T04:02:47.687" v="730" actId="1076"/>
          <ac:cxnSpMkLst>
            <pc:docMk/>
            <pc:sldMk cId="3063610884" sldId="267"/>
            <ac:cxnSpMk id="7" creationId="{0BBAC6D7-A657-8549-8399-16F8F4F23CAB}"/>
          </ac:cxnSpMkLst>
        </pc:cxnChg>
      </pc:sldChg>
      <pc:sldChg chg="addSp delSp modSp add mod">
        <pc:chgData name="김승태[ 학부재학 / 영어영문학과 ]" userId="28c82ee6-4f9d-4ffe-b799-ffb5d9a30cd7" providerId="ADAL" clId="{CF94ED84-BD2F-B049-BC47-F7B26EA4352B}" dt="2021-05-07T13:33:10.164" v="6140" actId="207"/>
        <pc:sldMkLst>
          <pc:docMk/>
          <pc:sldMk cId="3070849867" sldId="268"/>
        </pc:sldMkLst>
        <pc:spChg chg="mod">
          <ac:chgData name="김승태[ 학부재학 / 영어영문학과 ]" userId="28c82ee6-4f9d-4ffe-b799-ffb5d9a30cd7" providerId="ADAL" clId="{CF94ED84-BD2F-B049-BC47-F7B26EA4352B}" dt="2021-05-07T13:16:37.778" v="2690" actId="20577"/>
          <ac:spMkLst>
            <pc:docMk/>
            <pc:sldMk cId="3070849867" sldId="268"/>
            <ac:spMk id="4" creationId="{500A2721-CA8B-DB48-A5AC-4F888D11BF2E}"/>
          </ac:spMkLst>
        </pc:spChg>
        <pc:spChg chg="mod">
          <ac:chgData name="김승태[ 학부재학 / 영어영문학과 ]" userId="28c82ee6-4f9d-4ffe-b799-ffb5d9a30cd7" providerId="ADAL" clId="{CF94ED84-BD2F-B049-BC47-F7B26EA4352B}" dt="2021-05-07T04:36:03.478" v="932" actId="1076"/>
          <ac:spMkLst>
            <pc:docMk/>
            <pc:sldMk cId="3070849867" sldId="268"/>
            <ac:spMk id="10" creationId="{7C625A61-2688-0443-973B-9F3AC9C0666A}"/>
          </ac:spMkLst>
        </pc:spChg>
        <pc:spChg chg="mod">
          <ac:chgData name="김승태[ 학부재학 / 영어영문학과 ]" userId="28c82ee6-4f9d-4ffe-b799-ffb5d9a30cd7" providerId="ADAL" clId="{CF94ED84-BD2F-B049-BC47-F7B26EA4352B}" dt="2021-05-07T04:34:56.783" v="901" actId="1076"/>
          <ac:spMkLst>
            <pc:docMk/>
            <pc:sldMk cId="3070849867" sldId="268"/>
            <ac:spMk id="11" creationId="{0BBA2A3F-D505-0D4C-AF3C-85A9B0F55AE8}"/>
          </ac:spMkLst>
        </pc:spChg>
        <pc:spChg chg="mod">
          <ac:chgData name="김승태[ 학부재학 / 영어영문학과 ]" userId="28c82ee6-4f9d-4ffe-b799-ffb5d9a30cd7" providerId="ADAL" clId="{CF94ED84-BD2F-B049-BC47-F7B26EA4352B}" dt="2021-05-07T04:03:38.333" v="736" actId="14100"/>
          <ac:spMkLst>
            <pc:docMk/>
            <pc:sldMk cId="3070849867" sldId="268"/>
            <ac:spMk id="12" creationId="{3B4EA5A9-BE80-3D49-99E4-0DE8CDCF1ECC}"/>
          </ac:spMkLst>
        </pc:spChg>
        <pc:spChg chg="mod">
          <ac:chgData name="김승태[ 학부재학 / 영어영문학과 ]" userId="28c82ee6-4f9d-4ffe-b799-ffb5d9a30cd7" providerId="ADAL" clId="{CF94ED84-BD2F-B049-BC47-F7B26EA4352B}" dt="2021-05-07T04:34:56.078" v="898" actId="1035"/>
          <ac:spMkLst>
            <pc:docMk/>
            <pc:sldMk cId="3070849867" sldId="268"/>
            <ac:spMk id="14" creationId="{6AC2F46D-60D2-2749-B1D6-C010977AF375}"/>
          </ac:spMkLst>
        </pc:spChg>
        <pc:spChg chg="del mod">
          <ac:chgData name="김승태[ 학부재학 / 영어영문학과 ]" userId="28c82ee6-4f9d-4ffe-b799-ffb5d9a30cd7" providerId="ADAL" clId="{CF94ED84-BD2F-B049-BC47-F7B26EA4352B}" dt="2021-05-07T13:17:05.204" v="2722" actId="478"/>
          <ac:spMkLst>
            <pc:docMk/>
            <pc:sldMk cId="3070849867" sldId="268"/>
            <ac:spMk id="15" creationId="{F66AB608-9252-D541-A940-CFD54C27E5D4}"/>
          </ac:spMkLst>
        </pc:spChg>
        <pc:spChg chg="add del">
          <ac:chgData name="김승태[ 학부재학 / 영어영문학과 ]" userId="28c82ee6-4f9d-4ffe-b799-ffb5d9a30cd7" providerId="ADAL" clId="{CF94ED84-BD2F-B049-BC47-F7B26EA4352B}" dt="2021-05-07T13:18:56.836" v="3353" actId="478"/>
          <ac:spMkLst>
            <pc:docMk/>
            <pc:sldMk cId="3070849867" sldId="268"/>
            <ac:spMk id="17" creationId="{E05B1CC7-FAA9-F349-81C3-4D908604A61A}"/>
          </ac:spMkLst>
        </pc:spChg>
        <pc:spChg chg="add mod">
          <ac:chgData name="김승태[ 학부재학 / 영어영문학과 ]" userId="28c82ee6-4f9d-4ffe-b799-ffb5d9a30cd7" providerId="ADAL" clId="{CF94ED84-BD2F-B049-BC47-F7B26EA4352B}" dt="2021-05-07T13:17:40.415" v="2948" actId="20577"/>
          <ac:spMkLst>
            <pc:docMk/>
            <pc:sldMk cId="3070849867" sldId="268"/>
            <ac:spMk id="18" creationId="{9997B640-24B9-6049-9BDF-D8612256F000}"/>
          </ac:spMkLst>
        </pc:spChg>
        <pc:spChg chg="add mod">
          <ac:chgData name="김승태[ 학부재학 / 영어영문학과 ]" userId="28c82ee6-4f9d-4ffe-b799-ffb5d9a30cd7" providerId="ADAL" clId="{CF94ED84-BD2F-B049-BC47-F7B26EA4352B}" dt="2021-05-07T13:32:43.270" v="6139" actId="20577"/>
          <ac:spMkLst>
            <pc:docMk/>
            <pc:sldMk cId="3070849867" sldId="268"/>
            <ac:spMk id="19" creationId="{FEEDC8E7-9CCA-F742-80CB-A2ED56D6A770}"/>
          </ac:spMkLst>
        </pc:spChg>
        <pc:spChg chg="add mod">
          <ac:chgData name="김승태[ 학부재학 / 영어영문학과 ]" userId="28c82ee6-4f9d-4ffe-b799-ffb5d9a30cd7" providerId="ADAL" clId="{CF94ED84-BD2F-B049-BC47-F7B26EA4352B}" dt="2021-05-07T13:33:10.164" v="6140" actId="207"/>
          <ac:spMkLst>
            <pc:docMk/>
            <pc:sldMk cId="3070849867" sldId="268"/>
            <ac:spMk id="21" creationId="{31E99C2C-D24F-0D4C-89AC-B6AE566D8B0A}"/>
          </ac:spMkLst>
        </pc:spChg>
        <pc:spChg chg="mod">
          <ac:chgData name="김승태[ 학부재학 / 영어영문학과 ]" userId="28c82ee6-4f9d-4ffe-b799-ffb5d9a30cd7" providerId="ADAL" clId="{CF94ED84-BD2F-B049-BC47-F7B26EA4352B}" dt="2021-05-07T13:19:10.779" v="3354" actId="207"/>
          <ac:spMkLst>
            <pc:docMk/>
            <pc:sldMk cId="3070849867" sldId="268"/>
            <ac:spMk id="25" creationId="{96653E0E-CBDB-314F-BF08-2233697DF679}"/>
          </ac:spMkLst>
        </pc:spChg>
        <pc:spChg chg="del mod">
          <ac:chgData name="김승태[ 학부재학 / 영어영문학과 ]" userId="28c82ee6-4f9d-4ffe-b799-ffb5d9a30cd7" providerId="ADAL" clId="{CF94ED84-BD2F-B049-BC47-F7B26EA4352B}" dt="2021-05-07T13:17:09.288" v="2724" actId="478"/>
          <ac:spMkLst>
            <pc:docMk/>
            <pc:sldMk cId="3070849867" sldId="268"/>
            <ac:spMk id="28" creationId="{D3BBEB74-C494-5D44-AC7B-20F5699CC79E}"/>
          </ac:spMkLst>
        </pc:spChg>
        <pc:picChg chg="add mod">
          <ac:chgData name="김승태[ 학부재학 / 영어영문학과 ]" userId="28c82ee6-4f9d-4ffe-b799-ffb5d9a30cd7" providerId="ADAL" clId="{CF94ED84-BD2F-B049-BC47-F7B26EA4352B}" dt="2021-05-07T04:03:31.247" v="734" actId="167"/>
          <ac:picMkLst>
            <pc:docMk/>
            <pc:sldMk cId="3070849867" sldId="268"/>
            <ac:picMk id="2" creationId="{45A2FFD0-8EC5-9E4B-A2AE-7C1B40D11778}"/>
          </ac:picMkLst>
        </pc:picChg>
        <pc:picChg chg="del">
          <ac:chgData name="김승태[ 학부재학 / 영어영문학과 ]" userId="28c82ee6-4f9d-4ffe-b799-ffb5d9a30cd7" providerId="ADAL" clId="{CF94ED84-BD2F-B049-BC47-F7B26EA4352B}" dt="2021-05-07T04:03:02.677" v="731" actId="478"/>
          <ac:picMkLst>
            <pc:docMk/>
            <pc:sldMk cId="3070849867" sldId="268"/>
            <ac:picMk id="3" creationId="{47F3788F-F49B-4A49-92AE-1924ABEF422C}"/>
          </ac:picMkLst>
        </pc:picChg>
        <pc:picChg chg="del">
          <ac:chgData name="김승태[ 학부재학 / 영어영문학과 ]" userId="28c82ee6-4f9d-4ffe-b799-ffb5d9a30cd7" providerId="ADAL" clId="{CF94ED84-BD2F-B049-BC47-F7B26EA4352B}" dt="2021-05-07T04:28:57.913" v="828" actId="478"/>
          <ac:picMkLst>
            <pc:docMk/>
            <pc:sldMk cId="3070849867" sldId="268"/>
            <ac:picMk id="6" creationId="{BF84A487-E55C-D841-959E-74D494677BD8}"/>
          </ac:picMkLst>
        </pc:picChg>
        <pc:picChg chg="del">
          <ac:chgData name="김승태[ 학부재학 / 영어영문학과 ]" userId="28c82ee6-4f9d-4ffe-b799-ffb5d9a30cd7" providerId="ADAL" clId="{CF94ED84-BD2F-B049-BC47-F7B26EA4352B}" dt="2021-05-07T04:04:13.674" v="737" actId="478"/>
          <ac:picMkLst>
            <pc:docMk/>
            <pc:sldMk cId="3070849867" sldId="268"/>
            <ac:picMk id="7" creationId="{A1063F17-F98B-1842-8118-79E6451C5F78}"/>
          </ac:picMkLst>
        </pc:picChg>
        <pc:picChg chg="add del mod">
          <ac:chgData name="김승태[ 학부재학 / 영어영문학과 ]" userId="28c82ee6-4f9d-4ffe-b799-ffb5d9a30cd7" providerId="ADAL" clId="{CF94ED84-BD2F-B049-BC47-F7B26EA4352B}" dt="2021-05-07T04:05:03.415" v="744" actId="478"/>
          <ac:picMkLst>
            <pc:docMk/>
            <pc:sldMk cId="3070849867" sldId="268"/>
            <ac:picMk id="8" creationId="{BFB53A84-5DAC-B04B-B377-AB44CFB1114A}"/>
          </ac:picMkLst>
        </pc:picChg>
        <pc:picChg chg="add del mod">
          <ac:chgData name="김승태[ 학부재학 / 영어영문학과 ]" userId="28c82ee6-4f9d-4ffe-b799-ffb5d9a30cd7" providerId="ADAL" clId="{CF94ED84-BD2F-B049-BC47-F7B26EA4352B}" dt="2021-05-07T04:34:58.768" v="907" actId="478"/>
          <ac:picMkLst>
            <pc:docMk/>
            <pc:sldMk cId="3070849867" sldId="268"/>
            <ac:picMk id="9" creationId="{CD8E56FC-A68F-7642-83BB-9DC978F65813}"/>
          </ac:picMkLst>
        </pc:picChg>
        <pc:picChg chg="add del mod">
          <ac:chgData name="김승태[ 학부재학 / 영어영문학과 ]" userId="28c82ee6-4f9d-4ffe-b799-ffb5d9a30cd7" providerId="ADAL" clId="{CF94ED84-BD2F-B049-BC47-F7B26EA4352B}" dt="2021-05-07T04:35:51.418" v="926" actId="478"/>
          <ac:picMkLst>
            <pc:docMk/>
            <pc:sldMk cId="3070849867" sldId="268"/>
            <ac:picMk id="13" creationId="{9EF0187C-95DD-414D-A062-8D90330D4498}"/>
          </ac:picMkLst>
        </pc:picChg>
        <pc:picChg chg="add del mod">
          <ac:chgData name="김승태[ 학부재학 / 영어영문학과 ]" userId="28c82ee6-4f9d-4ffe-b799-ffb5d9a30cd7" providerId="ADAL" clId="{CF94ED84-BD2F-B049-BC47-F7B26EA4352B}" dt="2021-05-07T04:34:58.404" v="906"/>
          <ac:picMkLst>
            <pc:docMk/>
            <pc:sldMk cId="3070849867" sldId="268"/>
            <ac:picMk id="24" creationId="{DB5414D1-6201-9C4E-B6A6-985B4A138A51}"/>
          </ac:picMkLst>
        </pc:picChg>
        <pc:picChg chg="add mod">
          <ac:chgData name="김승태[ 학부재학 / 영어영문학과 ]" userId="28c82ee6-4f9d-4ffe-b799-ffb5d9a30cd7" providerId="ADAL" clId="{CF94ED84-BD2F-B049-BC47-F7B26EA4352B}" dt="2021-05-07T04:35:59.343" v="931" actId="167"/>
          <ac:picMkLst>
            <pc:docMk/>
            <pc:sldMk cId="3070849867" sldId="268"/>
            <ac:picMk id="26" creationId="{14BF025F-7CC4-C846-866D-B1910077F109}"/>
          </ac:picMkLst>
        </pc:picChg>
        <pc:cxnChg chg="add del mod">
          <ac:chgData name="김승태[ 학부재학 / 영어영문학과 ]" userId="28c82ee6-4f9d-4ffe-b799-ffb5d9a30cd7" providerId="ADAL" clId="{CF94ED84-BD2F-B049-BC47-F7B26EA4352B}" dt="2021-05-07T13:18:56.836" v="3353" actId="478"/>
          <ac:cxnSpMkLst>
            <pc:docMk/>
            <pc:sldMk cId="3070849867" sldId="268"/>
            <ac:cxnSpMk id="16" creationId="{B42E5B42-16AC-C64E-9911-273B25901507}"/>
          </ac:cxnSpMkLst>
        </pc:cxnChg>
        <pc:cxnChg chg="mod">
          <ac:chgData name="김승태[ 학부재학 / 영어영문학과 ]" userId="28c82ee6-4f9d-4ffe-b799-ffb5d9a30cd7" providerId="ADAL" clId="{CF94ED84-BD2F-B049-BC47-F7B26EA4352B}" dt="2021-05-07T04:36:28.507" v="991" actId="14100"/>
          <ac:cxnSpMkLst>
            <pc:docMk/>
            <pc:sldMk cId="3070849867" sldId="268"/>
            <ac:cxnSpMk id="20" creationId="{BF6745BA-F542-DE4D-963E-06456D3C435D}"/>
          </ac:cxnSpMkLst>
        </pc:cxnChg>
      </pc:sldChg>
      <pc:sldChg chg="modSp mod">
        <pc:chgData name="김승태[ 학부재학 / 영어영문학과 ]" userId="28c82ee6-4f9d-4ffe-b799-ffb5d9a30cd7" providerId="ADAL" clId="{CF94ED84-BD2F-B049-BC47-F7B26EA4352B}" dt="2021-05-07T04:07:11.428" v="827" actId="1076"/>
        <pc:sldMkLst>
          <pc:docMk/>
          <pc:sldMk cId="1501269109" sldId="270"/>
        </pc:sldMkLst>
        <pc:spChg chg="mod">
          <ac:chgData name="김승태[ 학부재학 / 영어영문학과 ]" userId="28c82ee6-4f9d-4ffe-b799-ffb5d9a30cd7" providerId="ADAL" clId="{CF94ED84-BD2F-B049-BC47-F7B26EA4352B}" dt="2021-05-07T04:06:59.999" v="822" actId="1076"/>
          <ac:spMkLst>
            <pc:docMk/>
            <pc:sldMk cId="1501269109" sldId="270"/>
            <ac:spMk id="8" creationId="{F22D3A1A-1A48-9A48-B776-A14A197BDFB6}"/>
          </ac:spMkLst>
        </pc:spChg>
        <pc:spChg chg="mod">
          <ac:chgData name="김승태[ 학부재학 / 영어영문학과 ]" userId="28c82ee6-4f9d-4ffe-b799-ffb5d9a30cd7" providerId="ADAL" clId="{CF94ED84-BD2F-B049-BC47-F7B26EA4352B}" dt="2021-05-07T04:06:56.647" v="821" actId="1076"/>
          <ac:spMkLst>
            <pc:docMk/>
            <pc:sldMk cId="1501269109" sldId="270"/>
            <ac:spMk id="9" creationId="{D65BE44E-D5F5-2C4E-86C1-A5FEA48FEE97}"/>
          </ac:spMkLst>
        </pc:spChg>
        <pc:spChg chg="mod">
          <ac:chgData name="김승태[ 학부재학 / 영어영문학과 ]" userId="28c82ee6-4f9d-4ffe-b799-ffb5d9a30cd7" providerId="ADAL" clId="{CF94ED84-BD2F-B049-BC47-F7B26EA4352B}" dt="2021-05-07T04:07:11.428" v="827" actId="1076"/>
          <ac:spMkLst>
            <pc:docMk/>
            <pc:sldMk cId="1501269109" sldId="270"/>
            <ac:spMk id="16" creationId="{17ACBE91-C995-4B4B-8D13-644FFC82FF49}"/>
          </ac:spMkLst>
        </pc:spChg>
      </pc:sldChg>
      <pc:sldChg chg="addSp delSp modSp add mod">
        <pc:chgData name="김승태[ 학부재학 / 영어영문학과 ]" userId="28c82ee6-4f9d-4ffe-b799-ffb5d9a30cd7" providerId="ADAL" clId="{CF94ED84-BD2F-B049-BC47-F7B26EA4352B}" dt="2021-05-07T15:25:52.729" v="6165" actId="478"/>
        <pc:sldMkLst>
          <pc:docMk/>
          <pc:sldMk cId="1690336983" sldId="271"/>
        </pc:sldMkLst>
        <pc:spChg chg="mod">
          <ac:chgData name="김승태[ 학부재학 / 영어영문학과 ]" userId="28c82ee6-4f9d-4ffe-b799-ffb5d9a30cd7" providerId="ADAL" clId="{CF94ED84-BD2F-B049-BC47-F7B26EA4352B}" dt="2021-05-07T13:33:21.898" v="6142" actId="113"/>
          <ac:spMkLst>
            <pc:docMk/>
            <pc:sldMk cId="1690336983" sldId="271"/>
            <ac:spMk id="4" creationId="{500A2721-CA8B-DB48-A5AC-4F888D11BF2E}"/>
          </ac:spMkLst>
        </pc:spChg>
        <pc:spChg chg="del">
          <ac:chgData name="김승태[ 학부재학 / 영어영문학과 ]" userId="28c82ee6-4f9d-4ffe-b799-ffb5d9a30cd7" providerId="ADAL" clId="{CF94ED84-BD2F-B049-BC47-F7B26EA4352B}" dt="2021-05-07T13:22:10.157" v="3761" actId="478"/>
          <ac:spMkLst>
            <pc:docMk/>
            <pc:sldMk cId="1690336983" sldId="271"/>
            <ac:spMk id="10" creationId="{7C625A61-2688-0443-973B-9F3AC9C0666A}"/>
          </ac:spMkLst>
        </pc:spChg>
        <pc:spChg chg="mod">
          <ac:chgData name="김승태[ 학부재학 / 영어영문학과 ]" userId="28c82ee6-4f9d-4ffe-b799-ffb5d9a30cd7" providerId="ADAL" clId="{CF94ED84-BD2F-B049-BC47-F7B26EA4352B}" dt="2021-05-07T14:07:53.413" v="6161" actId="1076"/>
          <ac:spMkLst>
            <pc:docMk/>
            <pc:sldMk cId="1690336983" sldId="271"/>
            <ac:spMk id="11" creationId="{0BBA2A3F-D505-0D4C-AF3C-85A9B0F55AE8}"/>
          </ac:spMkLst>
        </pc:spChg>
        <pc:spChg chg="mod">
          <ac:chgData name="김승태[ 학부재학 / 영어영문학과 ]" userId="28c82ee6-4f9d-4ffe-b799-ffb5d9a30cd7" providerId="ADAL" clId="{CF94ED84-BD2F-B049-BC47-F7B26EA4352B}" dt="2021-05-07T13:25:40.832" v="4136" actId="1076"/>
          <ac:spMkLst>
            <pc:docMk/>
            <pc:sldMk cId="1690336983" sldId="271"/>
            <ac:spMk id="12" creationId="{3B4EA5A9-BE80-3D49-99E4-0DE8CDCF1ECC}"/>
          </ac:spMkLst>
        </pc:spChg>
        <pc:spChg chg="mod">
          <ac:chgData name="김승태[ 학부재학 / 영어영문학과 ]" userId="28c82ee6-4f9d-4ffe-b799-ffb5d9a30cd7" providerId="ADAL" clId="{CF94ED84-BD2F-B049-BC47-F7B26EA4352B}" dt="2021-05-07T14:08:01.877" v="6163" actId="14100"/>
          <ac:spMkLst>
            <pc:docMk/>
            <pc:sldMk cId="1690336983" sldId="271"/>
            <ac:spMk id="14" creationId="{6AC2F46D-60D2-2749-B1D6-C010977AF375}"/>
          </ac:spMkLst>
        </pc:spChg>
        <pc:spChg chg="del mod">
          <ac:chgData name="김승태[ 학부재학 / 영어영문학과 ]" userId="28c82ee6-4f9d-4ffe-b799-ffb5d9a30cd7" providerId="ADAL" clId="{CF94ED84-BD2F-B049-BC47-F7B26EA4352B}" dt="2021-05-07T13:25:42.297" v="4138"/>
          <ac:spMkLst>
            <pc:docMk/>
            <pc:sldMk cId="1690336983" sldId="271"/>
            <ac:spMk id="15" creationId="{F66AB608-9252-D541-A940-CFD54C27E5D4}"/>
          </ac:spMkLst>
        </pc:spChg>
        <pc:spChg chg="del">
          <ac:chgData name="김승태[ 학부재학 / 영어영문학과 ]" userId="28c82ee6-4f9d-4ffe-b799-ffb5d9a30cd7" providerId="ADAL" clId="{CF94ED84-BD2F-B049-BC47-F7B26EA4352B}" dt="2021-05-07T13:20:26.333" v="3480" actId="478"/>
          <ac:spMkLst>
            <pc:docMk/>
            <pc:sldMk cId="1690336983" sldId="271"/>
            <ac:spMk id="17" creationId="{E05B1CC7-FAA9-F349-81C3-4D908604A61A}"/>
          </ac:spMkLst>
        </pc:spChg>
        <pc:spChg chg="add mod">
          <ac:chgData name="김승태[ 학부재학 / 영어영문학과 ]" userId="28c82ee6-4f9d-4ffe-b799-ffb5d9a30cd7" providerId="ADAL" clId="{CF94ED84-BD2F-B049-BC47-F7B26EA4352B}" dt="2021-05-07T13:23:03.923" v="3990" actId="14100"/>
          <ac:spMkLst>
            <pc:docMk/>
            <pc:sldMk cId="1690336983" sldId="271"/>
            <ac:spMk id="19" creationId="{33C6E091-50B6-EC46-A43A-2ECA663B71EF}"/>
          </ac:spMkLst>
        </pc:spChg>
        <pc:spChg chg="add mod">
          <ac:chgData name="김승태[ 학부재학 / 영어영문학과 ]" userId="28c82ee6-4f9d-4ffe-b799-ffb5d9a30cd7" providerId="ADAL" clId="{CF94ED84-BD2F-B049-BC47-F7B26EA4352B}" dt="2021-05-07T13:34:11.009" v="6154" actId="1076"/>
          <ac:spMkLst>
            <pc:docMk/>
            <pc:sldMk cId="1690336983" sldId="271"/>
            <ac:spMk id="22" creationId="{FF759A5C-A326-A14B-BCF9-F5FF3D8E9359}"/>
          </ac:spMkLst>
        </pc:spChg>
        <pc:spChg chg="mod">
          <ac:chgData name="김승태[ 학부재학 / 영어영문학과 ]" userId="28c82ee6-4f9d-4ffe-b799-ffb5d9a30cd7" providerId="ADAL" clId="{CF94ED84-BD2F-B049-BC47-F7B26EA4352B}" dt="2021-05-07T13:33:57.490" v="6153" actId="20577"/>
          <ac:spMkLst>
            <pc:docMk/>
            <pc:sldMk cId="1690336983" sldId="271"/>
            <ac:spMk id="25" creationId="{96653E0E-CBDB-314F-BF08-2233697DF679}"/>
          </ac:spMkLst>
        </pc:spChg>
        <pc:spChg chg="mod">
          <ac:chgData name="김승태[ 학부재학 / 영어영문학과 ]" userId="28c82ee6-4f9d-4ffe-b799-ffb5d9a30cd7" providerId="ADAL" clId="{CF94ED84-BD2F-B049-BC47-F7B26EA4352B}" dt="2021-05-07T13:30:22.851" v="5234" actId="1076"/>
          <ac:spMkLst>
            <pc:docMk/>
            <pc:sldMk cId="1690336983" sldId="271"/>
            <ac:spMk id="28" creationId="{D3BBEB74-C494-5D44-AC7B-20F5699CC79E}"/>
          </ac:spMkLst>
        </pc:spChg>
        <pc:picChg chg="del">
          <ac:chgData name="김승태[ 학부재학 / 영어영문학과 ]" userId="28c82ee6-4f9d-4ffe-b799-ffb5d9a30cd7" providerId="ADAL" clId="{CF94ED84-BD2F-B049-BC47-F7B26EA4352B}" dt="2021-05-07T13:25:28.656" v="4130" actId="478"/>
          <ac:picMkLst>
            <pc:docMk/>
            <pc:sldMk cId="1690336983" sldId="271"/>
            <ac:picMk id="2" creationId="{45A2FFD0-8EC5-9E4B-A2AE-7C1B40D11778}"/>
          </ac:picMkLst>
        </pc:picChg>
        <pc:picChg chg="add mod">
          <ac:chgData name="김승태[ 학부재학 / 영어영문학과 ]" userId="28c82ee6-4f9d-4ffe-b799-ffb5d9a30cd7" providerId="ADAL" clId="{CF94ED84-BD2F-B049-BC47-F7B26EA4352B}" dt="2021-05-07T13:20:46.363" v="3485" actId="1076"/>
          <ac:picMkLst>
            <pc:docMk/>
            <pc:sldMk cId="1690336983" sldId="271"/>
            <ac:picMk id="3" creationId="{5EEAB957-5FD5-FC44-9E3F-0CF3703EC267}"/>
          </ac:picMkLst>
        </pc:picChg>
        <pc:picChg chg="del">
          <ac:chgData name="김승태[ 학부재학 / 영어영문학과 ]" userId="28c82ee6-4f9d-4ffe-b799-ffb5d9a30cd7" providerId="ADAL" clId="{CF94ED84-BD2F-B049-BC47-F7B26EA4352B}" dt="2021-05-07T13:20:29.698" v="3481" actId="478"/>
          <ac:picMkLst>
            <pc:docMk/>
            <pc:sldMk cId="1690336983" sldId="271"/>
            <ac:picMk id="5" creationId="{49C9A652-D195-A842-8E6C-212E12D21F74}"/>
          </ac:picMkLst>
        </pc:picChg>
        <pc:picChg chg="add mod">
          <ac:chgData name="김승태[ 학부재학 / 영어영문학과 ]" userId="28c82ee6-4f9d-4ffe-b799-ffb5d9a30cd7" providerId="ADAL" clId="{CF94ED84-BD2F-B049-BC47-F7B26EA4352B}" dt="2021-05-07T13:22:09.026" v="3760" actId="1076"/>
          <ac:picMkLst>
            <pc:docMk/>
            <pc:sldMk cId="1690336983" sldId="271"/>
            <ac:picMk id="6" creationId="{A79A6AF3-CE16-F145-956F-57CE9D4663F9}"/>
          </ac:picMkLst>
        </pc:picChg>
        <pc:picChg chg="add del mod">
          <ac:chgData name="김승태[ 학부재학 / 영어영문학과 ]" userId="28c82ee6-4f9d-4ffe-b799-ffb5d9a30cd7" providerId="ADAL" clId="{CF94ED84-BD2F-B049-BC47-F7B26EA4352B}" dt="2021-05-07T14:07:42.722" v="6155" actId="478"/>
          <ac:picMkLst>
            <pc:docMk/>
            <pc:sldMk cId="1690336983" sldId="271"/>
            <ac:picMk id="7" creationId="{0025440A-49BA-2E4C-AE7B-0DC0EC47753D}"/>
          </ac:picMkLst>
        </pc:picChg>
        <pc:picChg chg="add mod">
          <ac:chgData name="김승태[ 학부재학 / 영어영문학과 ]" userId="28c82ee6-4f9d-4ffe-b799-ffb5d9a30cd7" providerId="ADAL" clId="{CF94ED84-BD2F-B049-BC47-F7B26EA4352B}" dt="2021-05-07T13:25:37.388" v="4135" actId="1076"/>
          <ac:picMkLst>
            <pc:docMk/>
            <pc:sldMk cId="1690336983" sldId="271"/>
            <ac:picMk id="8" creationId="{202576B6-E894-A749-99DC-38807F506970}"/>
          </ac:picMkLst>
        </pc:picChg>
        <pc:picChg chg="del">
          <ac:chgData name="김승태[ 학부재학 / 영어영문학과 ]" userId="28c82ee6-4f9d-4ffe-b799-ffb5d9a30cd7" providerId="ADAL" clId="{CF94ED84-BD2F-B049-BC47-F7B26EA4352B}" dt="2021-05-07T13:20:31.687" v="3483" actId="478"/>
          <ac:picMkLst>
            <pc:docMk/>
            <pc:sldMk cId="1690336983" sldId="271"/>
            <ac:picMk id="9" creationId="{CD8E56FC-A68F-7642-83BB-9DC978F65813}"/>
          </ac:picMkLst>
        </pc:picChg>
        <pc:picChg chg="add del mod">
          <ac:chgData name="김승태[ 학부재학 / 영어영문학과 ]" userId="28c82ee6-4f9d-4ffe-b799-ffb5d9a30cd7" providerId="ADAL" clId="{CF94ED84-BD2F-B049-BC47-F7B26EA4352B}" dt="2021-05-07T15:25:52.729" v="6165" actId="478"/>
          <ac:picMkLst>
            <pc:docMk/>
            <pc:sldMk cId="1690336983" sldId="271"/>
            <ac:picMk id="13" creationId="{E792A0B3-7B0C-E644-B173-151E5DADF7D2}"/>
          </ac:picMkLst>
        </pc:picChg>
        <pc:picChg chg="del">
          <ac:chgData name="김승태[ 학부재학 / 영어영문학과 ]" userId="28c82ee6-4f9d-4ffe-b799-ffb5d9a30cd7" providerId="ADAL" clId="{CF94ED84-BD2F-B049-BC47-F7B26EA4352B}" dt="2021-05-07T13:20:30.774" v="3482" actId="478"/>
          <ac:picMkLst>
            <pc:docMk/>
            <pc:sldMk cId="1690336983" sldId="271"/>
            <ac:picMk id="26" creationId="{14BF025F-7CC4-C846-866D-B1910077F109}"/>
          </ac:picMkLst>
        </pc:picChg>
        <pc:cxnChg chg="del mod">
          <ac:chgData name="김승태[ 학부재학 / 영어영문학과 ]" userId="28c82ee6-4f9d-4ffe-b799-ffb5d9a30cd7" providerId="ADAL" clId="{CF94ED84-BD2F-B049-BC47-F7B26EA4352B}" dt="2021-05-07T13:20:26.333" v="3480" actId="478"/>
          <ac:cxnSpMkLst>
            <pc:docMk/>
            <pc:sldMk cId="1690336983" sldId="271"/>
            <ac:cxnSpMk id="16" creationId="{B42E5B42-16AC-C64E-9911-273B25901507}"/>
          </ac:cxnSpMkLst>
        </pc:cxnChg>
        <pc:cxnChg chg="del mod">
          <ac:chgData name="김승태[ 학부재학 / 영어영문학과 ]" userId="28c82ee6-4f9d-4ffe-b799-ffb5d9a30cd7" providerId="ADAL" clId="{CF94ED84-BD2F-B049-BC47-F7B26EA4352B}" dt="2021-05-07T13:22:11.446" v="3762" actId="478"/>
          <ac:cxnSpMkLst>
            <pc:docMk/>
            <pc:sldMk cId="1690336983" sldId="271"/>
            <ac:cxnSpMk id="20" creationId="{BF6745BA-F542-DE4D-963E-06456D3C435D}"/>
          </ac:cxnSpMkLst>
        </pc:cxnChg>
      </pc:sldChg>
      <pc:sldChg chg="add del">
        <pc:chgData name="김승태[ 학부재학 / 영어영문학과 ]" userId="28c82ee6-4f9d-4ffe-b799-ffb5d9a30cd7" providerId="ADAL" clId="{CF94ED84-BD2F-B049-BC47-F7B26EA4352B}" dt="2021-05-07T13:11:58.481" v="2127"/>
        <pc:sldMkLst>
          <pc:docMk/>
          <pc:sldMk cId="1774777259" sldId="271"/>
        </pc:sldMkLst>
      </pc:sldChg>
      <pc:sldChg chg="addSp delSp modSp add mod">
        <pc:chgData name="김승태[ 학부재학 / 영어영문학과 ]" userId="28c82ee6-4f9d-4ffe-b799-ffb5d9a30cd7" providerId="ADAL" clId="{CF94ED84-BD2F-B049-BC47-F7B26EA4352B}" dt="2021-05-07T13:21:25.319" v="3754" actId="20577"/>
        <pc:sldMkLst>
          <pc:docMk/>
          <pc:sldMk cId="4281869366" sldId="272"/>
        </pc:sldMkLst>
        <pc:spChg chg="del mod">
          <ac:chgData name="김승태[ 학부재학 / 영어영문학과 ]" userId="28c82ee6-4f9d-4ffe-b799-ffb5d9a30cd7" providerId="ADAL" clId="{CF94ED84-BD2F-B049-BC47-F7B26EA4352B}" dt="2021-05-07T13:13:26.537" v="2145" actId="478"/>
          <ac:spMkLst>
            <pc:docMk/>
            <pc:sldMk cId="4281869366" sldId="272"/>
            <ac:spMk id="4" creationId="{500A2721-CA8B-DB48-A5AC-4F888D11BF2E}"/>
          </ac:spMkLst>
        </pc:spChg>
        <pc:spChg chg="add mod">
          <ac:chgData name="김승태[ 학부재학 / 영어영문학과 ]" userId="28c82ee6-4f9d-4ffe-b799-ffb5d9a30cd7" providerId="ADAL" clId="{CF94ED84-BD2F-B049-BC47-F7B26EA4352B}" dt="2021-05-07T13:16:24.013" v="2688" actId="20577"/>
          <ac:spMkLst>
            <pc:docMk/>
            <pc:sldMk cId="4281869366" sldId="272"/>
            <ac:spMk id="6" creationId="{10D05675-17D5-2749-A7C7-4AA0B0BCDDF7}"/>
          </ac:spMkLst>
        </pc:spChg>
        <pc:spChg chg="del">
          <ac:chgData name="김승태[ 학부재학 / 영어영문학과 ]" userId="28c82ee6-4f9d-4ffe-b799-ffb5d9a30cd7" providerId="ADAL" clId="{CF94ED84-BD2F-B049-BC47-F7B26EA4352B}" dt="2021-05-07T13:13:26.537" v="2145" actId="478"/>
          <ac:spMkLst>
            <pc:docMk/>
            <pc:sldMk cId="4281869366" sldId="272"/>
            <ac:spMk id="10" creationId="{7C625A61-2688-0443-973B-9F3AC9C0666A}"/>
          </ac:spMkLst>
        </pc:spChg>
        <pc:spChg chg="del">
          <ac:chgData name="김승태[ 학부재학 / 영어영문학과 ]" userId="28c82ee6-4f9d-4ffe-b799-ffb5d9a30cd7" providerId="ADAL" clId="{CF94ED84-BD2F-B049-BC47-F7B26EA4352B}" dt="2021-05-07T13:13:26.537" v="2145" actId="478"/>
          <ac:spMkLst>
            <pc:docMk/>
            <pc:sldMk cId="4281869366" sldId="272"/>
            <ac:spMk id="11" creationId="{0BBA2A3F-D505-0D4C-AF3C-85A9B0F55AE8}"/>
          </ac:spMkLst>
        </pc:spChg>
        <pc:spChg chg="del">
          <ac:chgData name="김승태[ 학부재학 / 영어영문학과 ]" userId="28c82ee6-4f9d-4ffe-b799-ffb5d9a30cd7" providerId="ADAL" clId="{CF94ED84-BD2F-B049-BC47-F7B26EA4352B}" dt="2021-05-07T13:13:26.537" v="2145" actId="478"/>
          <ac:spMkLst>
            <pc:docMk/>
            <pc:sldMk cId="4281869366" sldId="272"/>
            <ac:spMk id="12" creationId="{3B4EA5A9-BE80-3D49-99E4-0DE8CDCF1ECC}"/>
          </ac:spMkLst>
        </pc:spChg>
        <pc:spChg chg="del">
          <ac:chgData name="김승태[ 학부재학 / 영어영문학과 ]" userId="28c82ee6-4f9d-4ffe-b799-ffb5d9a30cd7" providerId="ADAL" clId="{CF94ED84-BD2F-B049-BC47-F7B26EA4352B}" dt="2021-05-07T13:13:26.537" v="2145" actId="478"/>
          <ac:spMkLst>
            <pc:docMk/>
            <pc:sldMk cId="4281869366" sldId="272"/>
            <ac:spMk id="14" creationId="{6AC2F46D-60D2-2749-B1D6-C010977AF375}"/>
          </ac:spMkLst>
        </pc:spChg>
        <pc:spChg chg="del">
          <ac:chgData name="김승태[ 학부재학 / 영어영문학과 ]" userId="28c82ee6-4f9d-4ffe-b799-ffb5d9a30cd7" providerId="ADAL" clId="{CF94ED84-BD2F-B049-BC47-F7B26EA4352B}" dt="2021-05-07T13:13:26.537" v="2145" actId="478"/>
          <ac:spMkLst>
            <pc:docMk/>
            <pc:sldMk cId="4281869366" sldId="272"/>
            <ac:spMk id="15" creationId="{F66AB608-9252-D541-A940-CFD54C27E5D4}"/>
          </ac:spMkLst>
        </pc:spChg>
        <pc:spChg chg="del">
          <ac:chgData name="김승태[ 학부재학 / 영어영문학과 ]" userId="28c82ee6-4f9d-4ffe-b799-ffb5d9a30cd7" providerId="ADAL" clId="{CF94ED84-BD2F-B049-BC47-F7B26EA4352B}" dt="2021-05-07T13:13:26.537" v="2145" actId="478"/>
          <ac:spMkLst>
            <pc:docMk/>
            <pc:sldMk cId="4281869366" sldId="272"/>
            <ac:spMk id="17" creationId="{E05B1CC7-FAA9-F349-81C3-4D908604A61A}"/>
          </ac:spMkLst>
        </pc:spChg>
        <pc:spChg chg="add mod">
          <ac:chgData name="김승태[ 학부재학 / 영어영문학과 ]" userId="28c82ee6-4f9d-4ffe-b799-ffb5d9a30cd7" providerId="ADAL" clId="{CF94ED84-BD2F-B049-BC47-F7B26EA4352B}" dt="2021-05-07T13:13:59.597" v="2155" actId="14100"/>
          <ac:spMkLst>
            <pc:docMk/>
            <pc:sldMk cId="4281869366" sldId="272"/>
            <ac:spMk id="19" creationId="{B754FC51-841B-6247-A9CF-CEE7D4085231}"/>
          </ac:spMkLst>
        </pc:spChg>
        <pc:spChg chg="add mod">
          <ac:chgData name="김승태[ 학부재학 / 영어영문학과 ]" userId="28c82ee6-4f9d-4ffe-b799-ffb5d9a30cd7" providerId="ADAL" clId="{CF94ED84-BD2F-B049-BC47-F7B26EA4352B}" dt="2021-05-07T13:14:10.115" v="2158" actId="14100"/>
          <ac:spMkLst>
            <pc:docMk/>
            <pc:sldMk cId="4281869366" sldId="272"/>
            <ac:spMk id="21" creationId="{EC54BF72-23C4-E547-9DD6-A2E3EBA3072A}"/>
          </ac:spMkLst>
        </pc:spChg>
        <pc:spChg chg="add mod">
          <ac:chgData name="김승태[ 학부재학 / 영어영문학과 ]" userId="28c82ee6-4f9d-4ffe-b799-ffb5d9a30cd7" providerId="ADAL" clId="{CF94ED84-BD2F-B049-BC47-F7B26EA4352B}" dt="2021-05-07T13:21:25.319" v="3754" actId="20577"/>
          <ac:spMkLst>
            <pc:docMk/>
            <pc:sldMk cId="4281869366" sldId="272"/>
            <ac:spMk id="22" creationId="{EBF30553-B044-0B4E-9398-EA7CEE5EFC68}"/>
          </ac:spMkLst>
        </pc:spChg>
        <pc:spChg chg="del">
          <ac:chgData name="김승태[ 학부재학 / 영어영문학과 ]" userId="28c82ee6-4f9d-4ffe-b799-ffb5d9a30cd7" providerId="ADAL" clId="{CF94ED84-BD2F-B049-BC47-F7B26EA4352B}" dt="2021-05-07T13:13:26.537" v="2145" actId="478"/>
          <ac:spMkLst>
            <pc:docMk/>
            <pc:sldMk cId="4281869366" sldId="272"/>
            <ac:spMk id="25" creationId="{96653E0E-CBDB-314F-BF08-2233697DF679}"/>
          </ac:spMkLst>
        </pc:spChg>
        <pc:spChg chg="del">
          <ac:chgData name="김승태[ 학부재학 / 영어영문학과 ]" userId="28c82ee6-4f9d-4ffe-b799-ffb5d9a30cd7" providerId="ADAL" clId="{CF94ED84-BD2F-B049-BC47-F7B26EA4352B}" dt="2021-05-07T13:13:26.537" v="2145" actId="478"/>
          <ac:spMkLst>
            <pc:docMk/>
            <pc:sldMk cId="4281869366" sldId="272"/>
            <ac:spMk id="28" creationId="{D3BBEB74-C494-5D44-AC7B-20F5699CC79E}"/>
          </ac:spMkLst>
        </pc:spChg>
        <pc:picChg chg="del">
          <ac:chgData name="김승태[ 학부재학 / 영어영문학과 ]" userId="28c82ee6-4f9d-4ffe-b799-ffb5d9a30cd7" providerId="ADAL" clId="{CF94ED84-BD2F-B049-BC47-F7B26EA4352B}" dt="2021-05-07T13:13:26.537" v="2145" actId="478"/>
          <ac:picMkLst>
            <pc:docMk/>
            <pc:sldMk cId="4281869366" sldId="272"/>
            <ac:picMk id="2" creationId="{45A2FFD0-8EC5-9E4B-A2AE-7C1B40D11778}"/>
          </ac:picMkLst>
        </pc:picChg>
        <pc:picChg chg="add mod">
          <ac:chgData name="김승태[ 학부재학 / 영어영문학과 ]" userId="28c82ee6-4f9d-4ffe-b799-ffb5d9a30cd7" providerId="ADAL" clId="{CF94ED84-BD2F-B049-BC47-F7B26EA4352B}" dt="2021-05-07T13:13:34.631" v="2149" actId="14100"/>
          <ac:picMkLst>
            <pc:docMk/>
            <pc:sldMk cId="4281869366" sldId="272"/>
            <ac:picMk id="3" creationId="{67BCB998-F27C-1249-8A67-8FCB7D6523FB}"/>
          </ac:picMkLst>
        </pc:picChg>
        <pc:picChg chg="del">
          <ac:chgData name="김승태[ 학부재학 / 영어영문학과 ]" userId="28c82ee6-4f9d-4ffe-b799-ffb5d9a30cd7" providerId="ADAL" clId="{CF94ED84-BD2F-B049-BC47-F7B26EA4352B}" dt="2021-05-07T13:13:26.537" v="2145" actId="478"/>
          <ac:picMkLst>
            <pc:docMk/>
            <pc:sldMk cId="4281869366" sldId="272"/>
            <ac:picMk id="5" creationId="{49C9A652-D195-A842-8E6C-212E12D21F74}"/>
          </ac:picMkLst>
        </pc:picChg>
        <pc:picChg chg="del">
          <ac:chgData name="김승태[ 학부재학 / 영어영문학과 ]" userId="28c82ee6-4f9d-4ffe-b799-ffb5d9a30cd7" providerId="ADAL" clId="{CF94ED84-BD2F-B049-BC47-F7B26EA4352B}" dt="2021-05-07T13:13:26.537" v="2145" actId="478"/>
          <ac:picMkLst>
            <pc:docMk/>
            <pc:sldMk cId="4281869366" sldId="272"/>
            <ac:picMk id="9" creationId="{CD8E56FC-A68F-7642-83BB-9DC978F65813}"/>
          </ac:picMkLst>
        </pc:picChg>
        <pc:picChg chg="del">
          <ac:chgData name="김승태[ 학부재학 / 영어영문학과 ]" userId="28c82ee6-4f9d-4ffe-b799-ffb5d9a30cd7" providerId="ADAL" clId="{CF94ED84-BD2F-B049-BC47-F7B26EA4352B}" dt="2021-05-07T13:13:26.537" v="2145" actId="478"/>
          <ac:picMkLst>
            <pc:docMk/>
            <pc:sldMk cId="4281869366" sldId="272"/>
            <ac:picMk id="26" creationId="{14BF025F-7CC4-C846-866D-B1910077F109}"/>
          </ac:picMkLst>
        </pc:picChg>
        <pc:cxnChg chg="del mod">
          <ac:chgData name="김승태[ 학부재학 / 영어영문학과 ]" userId="28c82ee6-4f9d-4ffe-b799-ffb5d9a30cd7" providerId="ADAL" clId="{CF94ED84-BD2F-B049-BC47-F7B26EA4352B}" dt="2021-05-07T13:13:26.537" v="2145" actId="478"/>
          <ac:cxnSpMkLst>
            <pc:docMk/>
            <pc:sldMk cId="4281869366" sldId="272"/>
            <ac:cxnSpMk id="16" creationId="{B42E5B42-16AC-C64E-9911-273B25901507}"/>
          </ac:cxnSpMkLst>
        </pc:cxnChg>
        <pc:cxnChg chg="del mod">
          <ac:chgData name="김승태[ 학부재학 / 영어영문학과 ]" userId="28c82ee6-4f9d-4ffe-b799-ffb5d9a30cd7" providerId="ADAL" clId="{CF94ED84-BD2F-B049-BC47-F7B26EA4352B}" dt="2021-05-07T13:13:26.537" v="2145" actId="478"/>
          <ac:cxnSpMkLst>
            <pc:docMk/>
            <pc:sldMk cId="4281869366" sldId="272"/>
            <ac:cxnSpMk id="20" creationId="{BF6745BA-F542-DE4D-963E-06456D3C435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7883F-5DBE-BC4A-B306-F3E22A33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2ADC1A-1BE9-E14A-AC78-C115368C8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29970-96F5-E640-812E-5056845F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D94-9D86-C643-8EF7-A1DE9B85F799}" type="datetimeFigureOut">
              <a:rPr kumimoji="1" lang="ko-Kore-KR" altLang="en-US" smtClean="0"/>
              <a:t>2021. 5. 7.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4CEE1-9B38-934E-A771-A5084297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08065-A18D-DE49-88AB-410BE5F5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9AEC-2163-4B43-AEB7-B81DD74F58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558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9A907-3F1D-164D-9367-6C3E2749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0255F9-EB08-7140-B5A0-42915C1E0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4F14EC-1926-C240-9CB0-561DAD0C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D94-9D86-C643-8EF7-A1DE9B85F799}" type="datetimeFigureOut">
              <a:rPr kumimoji="1" lang="ko-Kore-KR" altLang="en-US" smtClean="0"/>
              <a:t>2021. 5. 7.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7837D-51C7-F846-9B8C-061A8F15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331F6-B3EE-6D4E-AEA7-3EB9BDB5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9AEC-2163-4B43-AEB7-B81DD74F58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71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FC8300-03F3-484C-BD57-082E33551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480CF3-F98F-0141-8B0E-31421F836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64DC2-7BEB-2648-8BA1-F824EB11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D94-9D86-C643-8EF7-A1DE9B85F799}" type="datetimeFigureOut">
              <a:rPr kumimoji="1" lang="ko-Kore-KR" altLang="en-US" smtClean="0"/>
              <a:t>2021. 5. 7.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61C4B-D71B-FE4B-8F9E-82E818FC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A2B02-D90E-1044-999A-1D2C7BE3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9AEC-2163-4B43-AEB7-B81DD74F58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480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7AEDC-B3D7-9047-B8C4-073333C9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8F086-057E-B149-9150-CFA88FA1E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12501-43C7-B34C-A592-185980424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D94-9D86-C643-8EF7-A1DE9B85F799}" type="datetimeFigureOut">
              <a:rPr kumimoji="1" lang="ko-Kore-KR" altLang="en-US" smtClean="0"/>
              <a:t>2021. 5. 7.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31EDC-167A-FA4F-83E7-51A59E40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2FC63-CD13-5047-9C42-D4266F90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9AEC-2163-4B43-AEB7-B81DD74F58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727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D3AA1-0BBB-C144-8597-510291B0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DD5F75-BF0F-4D4E-9ADC-8C22F6DBD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7422C-7C45-E140-97FE-7AB15113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D94-9D86-C643-8EF7-A1DE9B85F799}" type="datetimeFigureOut">
              <a:rPr kumimoji="1" lang="ko-Kore-KR" altLang="en-US" smtClean="0"/>
              <a:t>2021. 5. 7.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72EA8-A58B-2B41-9979-03F67EFF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F0DB2-6652-4B43-B531-E75A71C1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9AEC-2163-4B43-AEB7-B81DD74F58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44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EFE12-D5A9-2942-8AFB-4B083DFC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17493-55F6-CC4F-8B90-9D949D5DC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601A42-DDBF-154D-9800-7F87C9327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6AF6F9-B4D7-5047-8B47-33935731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D94-9D86-C643-8EF7-A1DE9B85F799}" type="datetimeFigureOut">
              <a:rPr kumimoji="1" lang="ko-Kore-KR" altLang="en-US" smtClean="0"/>
              <a:t>2021. 5. 7.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54F82F-8473-3442-84D3-9B0981A6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C5E77F-4BD3-6141-B44F-1B3BC452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9AEC-2163-4B43-AEB7-B81DD74F58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210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CCF68-7F72-FD4D-8D1B-A4163083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F3578-26F0-804E-BA56-BB5F782D8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1DEDC2-388A-0747-BEB3-4B37304A2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9C2CFA-9F08-024F-9095-E92181F6C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9E43CB-586A-644E-BC53-AE02FDF37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EE7FF1-C05C-384A-BFC4-D8FD80C5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D94-9D86-C643-8EF7-A1DE9B85F799}" type="datetimeFigureOut">
              <a:rPr kumimoji="1" lang="ko-Kore-KR" altLang="en-US" smtClean="0"/>
              <a:t>2021. 5. 7.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D68C07-BC7F-5F4A-B34F-2494CCF4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4FA92A-E343-F247-8E4D-9E9C9E77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9AEC-2163-4B43-AEB7-B81DD74F58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589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3BCA0-8CB2-A64E-B4EB-BCC1F97D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99A1A3-EC6D-A04D-950D-37CE1890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D94-9D86-C643-8EF7-A1DE9B85F799}" type="datetimeFigureOut">
              <a:rPr kumimoji="1" lang="ko-Kore-KR" altLang="en-US" smtClean="0"/>
              <a:t>2021. 5. 7.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2ED57A-6836-804D-A236-FDEAB95C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14CDEB-CAF0-DC49-A83E-F8EA8932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9AEC-2163-4B43-AEB7-B81DD74F58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723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5F3144-0558-C04C-B9D7-A96DEF73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D94-9D86-C643-8EF7-A1DE9B85F799}" type="datetimeFigureOut">
              <a:rPr kumimoji="1" lang="ko-Kore-KR" altLang="en-US" smtClean="0"/>
              <a:t>2021. 5. 7.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DDA06D-1C58-CE47-B894-A18ADFF3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6BFAB9-6EEE-E149-AF1A-298E4475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9AEC-2163-4B43-AEB7-B81DD74F58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285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83B23-0313-194A-8361-1A1233D0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F0A36-E250-8A43-A45D-B4AB11490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EDBB3C-CF36-0748-AC66-DC55E47F8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A7009-178A-2246-8577-C41B55AD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D94-9D86-C643-8EF7-A1DE9B85F799}" type="datetimeFigureOut">
              <a:rPr kumimoji="1" lang="ko-Kore-KR" altLang="en-US" smtClean="0"/>
              <a:t>2021. 5. 7.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3D16FD-A3D5-574B-9025-79373AA5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955AD4-2224-AF4B-A100-6D83AECE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9AEC-2163-4B43-AEB7-B81DD74F58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61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31B5D-7008-E945-AC3D-758291A5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F3EBD2-72EC-E442-9893-66C98D033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D1503-3E08-F647-B0A8-0E1299C08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FF209-799A-DF4F-8B61-0ECF093D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D94-9D86-C643-8EF7-A1DE9B85F799}" type="datetimeFigureOut">
              <a:rPr kumimoji="1" lang="ko-Kore-KR" altLang="en-US" smtClean="0"/>
              <a:t>2021. 5. 7.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AB1484-B5DE-5848-AC0A-24C47083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B482AB-E550-9242-8426-87224947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9AEC-2163-4B43-AEB7-B81DD74F58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36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559757-4D00-BB41-8AA6-C9BCAA92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70F642-5835-7644-B232-89B21A233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53865-1862-4345-A84D-54F3FF34E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35D94-9D86-C643-8EF7-A1DE9B85F799}" type="datetimeFigureOut">
              <a:rPr kumimoji="1" lang="ko-Kore-KR" altLang="en-US" smtClean="0"/>
              <a:t>2021. 5. 7.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25EE0-CCC1-4242-AA88-B80AC849C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E60CE-A28D-644D-BA4A-FB8C2D571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A9AEC-2163-4B43-AEB7-B81DD74F58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295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63F7A4-2C25-F740-81E5-DF5AA977665E}"/>
              </a:ext>
            </a:extLst>
          </p:cNvPr>
          <p:cNvSpPr txBox="1"/>
          <p:nvPr/>
        </p:nvSpPr>
        <p:spPr>
          <a:xfrm>
            <a:off x="1702282" y="2567226"/>
            <a:ext cx="87874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운영체제 과제</a:t>
            </a:r>
            <a:endParaRPr kumimoji="1" lang="en-US" altLang="ko-KR" sz="25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ctr"/>
            <a:r>
              <a:rPr kumimoji="1" lang="ko-KR" altLang="en-US" sz="2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스레드 실습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59DAFBFD-3216-1848-A406-D2F1DBD1ADC3}"/>
              </a:ext>
            </a:extLst>
          </p:cNvPr>
          <p:cNvCxnSpPr>
            <a:cxnSpLocks/>
          </p:cNvCxnSpPr>
          <p:nvPr/>
        </p:nvCxnSpPr>
        <p:spPr>
          <a:xfrm>
            <a:off x="4443136" y="3567018"/>
            <a:ext cx="3305733" cy="0"/>
          </a:xfrm>
          <a:prstGeom prst="line">
            <a:avLst/>
          </a:prstGeom>
          <a:ln w="88900">
            <a:solidFill>
              <a:srgbClr val="FF55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A24177-E2E3-D747-BA14-4A693BA48918}"/>
              </a:ext>
            </a:extLst>
          </p:cNvPr>
          <p:cNvSpPr txBox="1"/>
          <p:nvPr/>
        </p:nvSpPr>
        <p:spPr>
          <a:xfrm>
            <a:off x="3273386" y="3846489"/>
            <a:ext cx="564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2013130890</a:t>
            </a:r>
            <a:r>
              <a:rPr kumimoji="1" lang="ko-KR" altLang="en-US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영어영문학과 김승태</a:t>
            </a:r>
          </a:p>
        </p:txBody>
      </p:sp>
    </p:spTree>
    <p:extLst>
      <p:ext uri="{BB962C8B-B14F-4D97-AF65-F5344CB8AC3E}">
        <p14:creationId xmlns:p14="http://schemas.microsoft.com/office/powerpoint/2010/main" val="107298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E792A0B3-7B0C-E644-B173-151E5DADF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159" y="401155"/>
            <a:ext cx="2339803" cy="47965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2576B6-E894-A749-99DC-38807F506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184" y="5197751"/>
            <a:ext cx="4495752" cy="14985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9A6AF3-CE16-F145-956F-57CE9D466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872" y="1052698"/>
            <a:ext cx="3321055" cy="3219390"/>
          </a:xfrm>
          <a:prstGeom prst="rect">
            <a:avLst/>
          </a:prstGeom>
        </p:spPr>
      </p:pic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6AC2F46D-60D2-2749-B1D6-C010977AF375}"/>
              </a:ext>
            </a:extLst>
          </p:cNvPr>
          <p:cNvSpPr/>
          <p:nvPr/>
        </p:nvSpPr>
        <p:spPr>
          <a:xfrm>
            <a:off x="6827805" y="1567543"/>
            <a:ext cx="1546757" cy="9358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A2721-CA8B-DB48-A5AC-4F888D11BF2E}"/>
              </a:ext>
            </a:extLst>
          </p:cNvPr>
          <p:cNvSpPr txBox="1"/>
          <p:nvPr/>
        </p:nvSpPr>
        <p:spPr>
          <a:xfrm>
            <a:off x="125834" y="132476"/>
            <a:ext cx="60790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07</a:t>
            </a:r>
            <a:r>
              <a:rPr kumimoji="1" lang="ko-KR" altLang="en-US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번 문제 코드 </a:t>
            </a:r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&amp;</a:t>
            </a:r>
            <a:r>
              <a:rPr kumimoji="1" lang="ko-KR" altLang="en-US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실행 결과 </a:t>
            </a:r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- </a:t>
            </a:r>
            <a:r>
              <a:rPr kumimoji="1" lang="en-US" altLang="ko-KR" sz="1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3</a:t>
            </a:r>
            <a:r>
              <a:rPr kumimoji="1" lang="ko-KR" altLang="en-US" sz="1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차 풀이</a:t>
            </a:r>
            <a:r>
              <a:rPr kumimoji="1" lang="en-US" altLang="ko-KR" sz="1200" b="1" dirty="0">
                <a:latin typeface="Noto Sans KR" panose="020B0500000000000000" pitchFamily="34" charset="-128"/>
                <a:ea typeface="Noto Sans KR" panose="020B0500000000000000" pitchFamily="34" charset="-128"/>
                <a:sym typeface="Wingdings" pitchFamily="2" charset="2"/>
              </a:rPr>
              <a:t>(</a:t>
            </a:r>
            <a:r>
              <a:rPr kumimoji="1" lang="en-US" altLang="ko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  <a:sym typeface="Wingdings" pitchFamily="2" charset="2"/>
              </a:rPr>
              <a:t>mutex lock &amp; unlock</a:t>
            </a:r>
            <a:r>
              <a:rPr kumimoji="1"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  <a:sym typeface="Wingdings" pitchFamily="2" charset="2"/>
              </a:rPr>
              <a:t>을 </a:t>
            </a:r>
            <a:r>
              <a:rPr kumimoji="1" lang="en-US" altLang="ko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  <a:sym typeface="Wingdings" pitchFamily="2" charset="2"/>
              </a:rPr>
              <a:t>condition variable</a:t>
            </a:r>
            <a:r>
              <a:rPr kumimoji="1"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  <a:sym typeface="Wingdings" pitchFamily="2" charset="2"/>
              </a:rPr>
              <a:t>을 사용해 풀이</a:t>
            </a:r>
            <a:r>
              <a:rPr kumimoji="1" lang="en-US" altLang="ko-KR" sz="1200" b="1" dirty="0">
                <a:latin typeface="Noto Sans KR" panose="020B0500000000000000" pitchFamily="34" charset="-128"/>
                <a:ea typeface="Noto Sans KR" panose="020B0500000000000000" pitchFamily="34" charset="-128"/>
                <a:sym typeface="Wingdings" pitchFamily="2" charset="2"/>
              </a:rPr>
              <a:t>)</a:t>
            </a:r>
            <a:endParaRPr kumimoji="1" lang="ko-KR" altLang="en-US" sz="1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BBA2A3F-D505-0D4C-AF3C-85A9B0F55AE8}"/>
              </a:ext>
            </a:extLst>
          </p:cNvPr>
          <p:cNvSpPr/>
          <p:nvPr/>
        </p:nvSpPr>
        <p:spPr>
          <a:xfrm>
            <a:off x="6691466" y="3362005"/>
            <a:ext cx="2463452" cy="149858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3B4EA5A9-BE80-3D49-99E4-0DE8CDCF1ECC}"/>
              </a:ext>
            </a:extLst>
          </p:cNvPr>
          <p:cNvSpPr/>
          <p:nvPr/>
        </p:nvSpPr>
        <p:spPr>
          <a:xfrm>
            <a:off x="7601184" y="5598876"/>
            <a:ext cx="2543843" cy="11305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653E0E-CBDB-314F-BF08-2233697DF679}"/>
              </a:ext>
            </a:extLst>
          </p:cNvPr>
          <p:cNvSpPr txBox="1"/>
          <p:nvPr/>
        </p:nvSpPr>
        <p:spPr>
          <a:xfrm>
            <a:off x="309583" y="3457750"/>
            <a:ext cx="2802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Main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스레드에서 </a:t>
            </a:r>
            <a:r>
              <a:rPr kumimoji="1" lang="en-US" altLang="ko-KR" sz="12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pthread_cond_init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사용을 위해 </a:t>
            </a:r>
            <a:r>
              <a:rPr kumimoji="1" lang="en-US" altLang="ko-KR" sz="1200" b="1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pthread_cond_t</a:t>
            </a:r>
            <a:r>
              <a:rPr kumimoji="1" lang="ko-KR" altLang="en-US" sz="1200" b="1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를</a:t>
            </a:r>
            <a:r>
              <a:rPr kumimoji="1" lang="ko-KR" altLang="en-US" sz="1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호출해 </a:t>
            </a:r>
            <a:r>
              <a:rPr kumimoji="1" lang="en-US" altLang="ko-KR" sz="1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conditional variable </a:t>
            </a:r>
            <a:r>
              <a:rPr kumimoji="1" lang="ko-KR" altLang="en-US" sz="1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적용 시도 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실습 영상에서 언급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BBEB74-C494-5D44-AC7B-20F5699CC79E}"/>
              </a:ext>
            </a:extLst>
          </p:cNvPr>
          <p:cNvSpPr txBox="1"/>
          <p:nvPr/>
        </p:nvSpPr>
        <p:spPr>
          <a:xfrm>
            <a:off x="9272873" y="759014"/>
            <a:ext cx="28240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Conditional variable(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이하 조건 변수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)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는 스레드의 동기화를 위해 사용하는 장치로써 공유하는 데이터의 안정성을 높이기 위해 도입된 것으로 알고 있습니다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 algn="just"/>
            <a:endParaRPr kumimoji="1" lang="en-US" altLang="ko-KR" sz="1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just"/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Race condition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을 피해야하기 때문에 반드시 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mutex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와 함께 사용해야하는 것으로 알고 있고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, </a:t>
            </a:r>
            <a:r>
              <a:rPr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하나의 </a:t>
            </a:r>
            <a:r>
              <a:rPr lang="ko-KR" altLang="en-US" sz="12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쓰레드는</a:t>
            </a:r>
            <a:r>
              <a:rPr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ko-KR" altLang="en-US" sz="12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조건변수에</a:t>
            </a:r>
            <a:r>
              <a:rPr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시그널</a:t>
            </a:r>
            <a:r>
              <a:rPr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</a:t>
            </a:r>
            <a:r>
              <a:rPr lang="en-US" altLang="ko-KR" sz="12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pthread_cond_signal</a:t>
            </a:r>
            <a:r>
              <a:rPr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)</a:t>
            </a:r>
            <a:r>
              <a:rPr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이 전달될 때까지 특정영역에서 대기 상태</a:t>
            </a:r>
            <a:r>
              <a:rPr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</a:t>
            </a:r>
            <a:r>
              <a:rPr lang="en-US" altLang="ko-KR" sz="12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pthread_cond_wait</a:t>
            </a:r>
            <a:r>
              <a:rPr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)</a:t>
            </a:r>
            <a:r>
              <a:rPr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에 놓이게 된다</a:t>
            </a:r>
            <a:r>
              <a:rPr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. </a:t>
            </a:r>
            <a:r>
              <a:rPr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만약 다른 </a:t>
            </a:r>
            <a:r>
              <a:rPr lang="ko-KR" altLang="en-US" sz="12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쓰레드가</a:t>
            </a:r>
            <a:r>
              <a:rPr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ko-KR" altLang="en-US" sz="12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조건변수에</a:t>
            </a:r>
            <a:r>
              <a:rPr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시그널을 보낸다면 대기 상태에서 풀리고 다음 코드로 넘어가게 됩니다</a:t>
            </a:r>
            <a:r>
              <a:rPr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 algn="just"/>
            <a:endParaRPr kumimoji="1" lang="en-US" altLang="ko-KR" sz="1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just"/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해당 방법을 따를 경우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, main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스레드에서는 초기화를 담당하는 코드 한 줄만 추가하고 사실상 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work &amp; boss 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스레드에서 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mutex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관련 작업만 수행하면 되기 때문에 </a:t>
            </a:r>
            <a:r>
              <a:rPr kumimoji="1" lang="en-US" altLang="ko-KR" sz="12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pthread_create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&amp; join 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또는 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sleep 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사용 없이 답안을 만들어낼 수 있었습니다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  <a:endParaRPr kumimoji="1" lang="ko-KR" altLang="en-US" sz="1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EAB957-5FD5-FC44-9E3F-0CF3703EC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12" y="1274399"/>
            <a:ext cx="2692400" cy="2019300"/>
          </a:xfrm>
          <a:prstGeom prst="rect">
            <a:avLst/>
          </a:prstGeom>
        </p:spPr>
      </p:pic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33C6E091-50B6-EC46-A43A-2ECA663B71EF}"/>
              </a:ext>
            </a:extLst>
          </p:cNvPr>
          <p:cNvSpPr/>
          <p:nvPr/>
        </p:nvSpPr>
        <p:spPr>
          <a:xfrm>
            <a:off x="364412" y="2662393"/>
            <a:ext cx="1053841" cy="1741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759A5C-A326-A14B-BCF9-F5FF3D8E9359}"/>
              </a:ext>
            </a:extLst>
          </p:cNvPr>
          <p:cNvSpPr txBox="1"/>
          <p:nvPr/>
        </p:nvSpPr>
        <p:spPr>
          <a:xfrm>
            <a:off x="4683968" y="5748662"/>
            <a:ext cx="2824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최종적인 답안은 목표대로 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main 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스레드가 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worker 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스레드가 종료되기 전까지 대기하는 형태로 작업이 잘 마무리된 것을 볼 수 있습니다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  <a:endParaRPr kumimoji="1" lang="ko-KR" altLang="en-US" sz="1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033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346F76-1CF7-A14F-8C10-7504E1D6E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257" y="1882588"/>
            <a:ext cx="5057485" cy="3881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B6500D-670D-834E-AD71-216116C74C19}"/>
              </a:ext>
            </a:extLst>
          </p:cNvPr>
          <p:cNvSpPr txBox="1"/>
          <p:nvPr/>
        </p:nvSpPr>
        <p:spPr>
          <a:xfrm>
            <a:off x="125834" y="132476"/>
            <a:ext cx="564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07</a:t>
            </a:r>
            <a:r>
              <a:rPr kumimoji="1" lang="ko-KR" altLang="en-US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번 문제 해설</a:t>
            </a:r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(</a:t>
            </a:r>
            <a:r>
              <a:rPr kumimoji="1" lang="ko-KR" altLang="en-US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코드 흐름도</a:t>
            </a:r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)</a:t>
            </a:r>
            <a:endParaRPr kumimoji="1" lang="ko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749826-E38E-914F-9D12-C5C68BE7FAD6}"/>
              </a:ext>
            </a:extLst>
          </p:cNvPr>
          <p:cNvSpPr/>
          <p:nvPr/>
        </p:nvSpPr>
        <p:spPr>
          <a:xfrm>
            <a:off x="3868297" y="142360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Boss Thread</a:t>
            </a:r>
            <a:endParaRPr lang="ko-Kore-KR" altLang="en-US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0D2A6B-BDFE-CA42-A9B7-5A1DB2673AFF}"/>
              </a:ext>
            </a:extLst>
          </p:cNvPr>
          <p:cNvSpPr/>
          <p:nvPr/>
        </p:nvSpPr>
        <p:spPr>
          <a:xfrm>
            <a:off x="1376109" y="2113890"/>
            <a:ext cx="2747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b="1" dirty="0" err="1">
                <a:solidFill>
                  <a:srgbClr val="FFC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Pthread_mutex_lock</a:t>
            </a:r>
            <a:r>
              <a:rPr lang="en-US" altLang="ko-Kore-KR" b="1" dirty="0">
                <a:solidFill>
                  <a:srgbClr val="FFC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()</a:t>
            </a:r>
            <a:endParaRPr lang="ko-Kore-KR" altLang="en-US" b="1" dirty="0">
              <a:solidFill>
                <a:srgbClr val="FFC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2D3A1A-1A48-9A48-B776-A14A197BDFB6}"/>
              </a:ext>
            </a:extLst>
          </p:cNvPr>
          <p:cNvSpPr/>
          <p:nvPr/>
        </p:nvSpPr>
        <p:spPr>
          <a:xfrm>
            <a:off x="7412865" y="2543422"/>
            <a:ext cx="3304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400" b="1" dirty="0" err="1">
                <a:solidFill>
                  <a:srgbClr val="FFC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Pthread_mutex_lock</a:t>
            </a:r>
            <a:r>
              <a:rPr lang="en-US" altLang="ko-Kore-KR" sz="1400" b="1" dirty="0">
                <a:solidFill>
                  <a:srgbClr val="FFC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()</a:t>
            </a:r>
          </a:p>
          <a:p>
            <a:r>
              <a:rPr lang="en-US" altLang="ko-Kore-KR" sz="1400" b="1" dirty="0">
                <a:solidFill>
                  <a:srgbClr val="FFC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Boss </a:t>
            </a:r>
            <a:r>
              <a:rPr lang="ko-Kore-KR" altLang="en-US" sz="1400" b="1" dirty="0">
                <a:solidFill>
                  <a:srgbClr val="FFC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스레드 실행 중에는 </a:t>
            </a:r>
            <a:r>
              <a:rPr lang="en-US" altLang="ko-Kore-KR" sz="1400" b="1" dirty="0">
                <a:solidFill>
                  <a:srgbClr val="FFC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block </a:t>
            </a:r>
            <a:r>
              <a:rPr lang="ko-Kore-KR" altLang="en-US" sz="1400" b="1" dirty="0">
                <a:solidFill>
                  <a:srgbClr val="FFC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되어 있음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5BE44E-D5F5-2C4E-86C1-A5FEA48FEE97}"/>
              </a:ext>
            </a:extLst>
          </p:cNvPr>
          <p:cNvSpPr/>
          <p:nvPr/>
        </p:nvSpPr>
        <p:spPr>
          <a:xfrm>
            <a:off x="1404724" y="2838098"/>
            <a:ext cx="2133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ore-KR" sz="1400" b="1" dirty="0">
                <a:solidFill>
                  <a:srgbClr val="0070C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Boss </a:t>
            </a:r>
            <a:r>
              <a:rPr lang="ko-Kore-KR" altLang="en-US" sz="1400" b="1" dirty="0">
                <a:solidFill>
                  <a:srgbClr val="0070C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스레드에서 실행 시</a:t>
            </a:r>
            <a:r>
              <a:rPr lang="en-US" altLang="ko-Kore-KR" sz="1400" b="1" dirty="0">
                <a:solidFill>
                  <a:srgbClr val="0070C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 </a:t>
            </a:r>
          </a:p>
          <a:p>
            <a:pPr algn="ctr"/>
            <a:r>
              <a:rPr lang="en-US" altLang="ko-Kore-KR" sz="1400" b="1" dirty="0">
                <a:solidFill>
                  <a:srgbClr val="0070C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worker </a:t>
            </a:r>
            <a:r>
              <a:rPr lang="ko-Kore-KR" altLang="en-US" sz="1400" b="1" dirty="0">
                <a:solidFill>
                  <a:srgbClr val="0070C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스레드 접근 불가</a:t>
            </a:r>
            <a:endParaRPr lang="en-US" altLang="ko-Kore-KR" sz="1400" b="1" dirty="0">
              <a:solidFill>
                <a:srgbClr val="0070C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C77E29-BF22-7542-805E-C26889DEE826}"/>
              </a:ext>
            </a:extLst>
          </p:cNvPr>
          <p:cNvSpPr/>
          <p:nvPr/>
        </p:nvSpPr>
        <p:spPr>
          <a:xfrm>
            <a:off x="667897" y="3638781"/>
            <a:ext cx="3042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b="1" dirty="0" err="1">
                <a:solidFill>
                  <a:schemeClr val="accent6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Pthread_mutex_unlock</a:t>
            </a:r>
            <a:r>
              <a:rPr lang="en-US" altLang="ko-Kore-KR" b="1" dirty="0">
                <a:solidFill>
                  <a:schemeClr val="accent6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()</a:t>
            </a:r>
            <a:endParaRPr lang="ko-Kore-KR" altLang="en-US" b="1" dirty="0">
              <a:solidFill>
                <a:schemeClr val="accent6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43ECD-609C-754E-A929-0BC8BB498C02}"/>
              </a:ext>
            </a:extLst>
          </p:cNvPr>
          <p:cNvSpPr/>
          <p:nvPr/>
        </p:nvSpPr>
        <p:spPr>
          <a:xfrm>
            <a:off x="7712458" y="5091063"/>
            <a:ext cx="3042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b="1" dirty="0" err="1">
                <a:solidFill>
                  <a:schemeClr val="accent6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Pthread_mutex_unlock</a:t>
            </a:r>
            <a:r>
              <a:rPr lang="en-US" altLang="ko-Kore-KR" b="1" dirty="0">
                <a:solidFill>
                  <a:schemeClr val="accent6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()</a:t>
            </a:r>
            <a:endParaRPr lang="ko-Kore-KR" altLang="en-US" b="1" dirty="0">
              <a:solidFill>
                <a:schemeClr val="accent6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003F6A-26AA-F84A-8887-A31140E9E7D9}"/>
              </a:ext>
            </a:extLst>
          </p:cNvPr>
          <p:cNvSpPr/>
          <p:nvPr/>
        </p:nvSpPr>
        <p:spPr>
          <a:xfrm>
            <a:off x="5907740" y="1428054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Worker Thread</a:t>
            </a:r>
            <a:endParaRPr lang="ko-Kore-KR" altLang="en-US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ACBE91-C995-4B4B-8D13-644FFC82FF49}"/>
              </a:ext>
            </a:extLst>
          </p:cNvPr>
          <p:cNvSpPr/>
          <p:nvPr/>
        </p:nvSpPr>
        <p:spPr>
          <a:xfrm>
            <a:off x="7712458" y="4086168"/>
            <a:ext cx="236154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ore-KR" sz="1400" b="1" dirty="0" err="1">
                <a:solidFill>
                  <a:srgbClr val="0070C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cnt_task</a:t>
            </a:r>
            <a:r>
              <a:rPr lang="en-US" altLang="ko-Kore-KR" sz="1400" b="1" dirty="0">
                <a:solidFill>
                  <a:srgbClr val="0070C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--;</a:t>
            </a:r>
          </a:p>
          <a:p>
            <a:pPr algn="ctr"/>
            <a:r>
              <a:rPr lang="en-US" altLang="ko-Kore-KR" sz="1400" b="1" dirty="0">
                <a:solidFill>
                  <a:srgbClr val="0070C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worker </a:t>
            </a:r>
            <a:r>
              <a:rPr lang="ko-Kore-KR" altLang="en-US" sz="1400" b="1" dirty="0">
                <a:solidFill>
                  <a:srgbClr val="0070C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스레드에서 실행 시</a:t>
            </a:r>
            <a:r>
              <a:rPr lang="en-US" altLang="ko-Kore-KR" sz="1400" b="1" dirty="0">
                <a:solidFill>
                  <a:srgbClr val="0070C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 </a:t>
            </a:r>
          </a:p>
          <a:p>
            <a:pPr algn="ctr"/>
            <a:r>
              <a:rPr lang="en-US" altLang="ko-Kore-KR" sz="1400" b="1" dirty="0">
                <a:solidFill>
                  <a:srgbClr val="0070C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boss</a:t>
            </a:r>
            <a:r>
              <a:rPr lang="ko-Kore-KR" altLang="en-US" sz="1400" b="1" dirty="0">
                <a:solidFill>
                  <a:srgbClr val="0070C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스레드 접근 불가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61007B-1E21-C94C-8BF3-C6632C55C529}"/>
              </a:ext>
            </a:extLst>
          </p:cNvPr>
          <p:cNvSpPr/>
          <p:nvPr/>
        </p:nvSpPr>
        <p:spPr>
          <a:xfrm>
            <a:off x="7534545" y="3301905"/>
            <a:ext cx="3656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Boss </a:t>
            </a:r>
            <a:r>
              <a:rPr lang="ko-Kore-KR" altLang="en-US" sz="1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스레드 </a:t>
            </a:r>
            <a:r>
              <a:rPr lang="en-US" altLang="ko-Kore-KR" sz="1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unlock </a:t>
            </a:r>
            <a:r>
              <a:rPr lang="ko-Kore-KR" altLang="en-US" sz="1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이후</a:t>
            </a:r>
            <a:r>
              <a:rPr lang="en-US" altLang="ko-Kore-KR" sz="1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, worker </a:t>
            </a:r>
            <a:r>
              <a:rPr lang="ko-Kore-KR" altLang="en-US" sz="1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스레드 </a:t>
            </a:r>
            <a:r>
              <a:rPr lang="en-US" altLang="ko-Kore-KR" sz="1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unblock,</a:t>
            </a:r>
          </a:p>
          <a:p>
            <a:r>
              <a:rPr lang="en-US" altLang="ko-Kore-KR" sz="1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Lock</a:t>
            </a:r>
            <a:r>
              <a:rPr lang="ko-Kore-KR" altLang="en-US" sz="1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되어 </a:t>
            </a:r>
            <a:r>
              <a:rPr lang="en-US" altLang="ko-Kore-KR" sz="1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shared variable</a:t>
            </a:r>
            <a:r>
              <a:rPr lang="ko-Kore-KR" altLang="en-US" sz="1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에 접근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D9FF5E-55C2-3E4E-AA6E-AA955C4B21C1}"/>
              </a:ext>
            </a:extLst>
          </p:cNvPr>
          <p:cNvSpPr txBox="1"/>
          <p:nvPr/>
        </p:nvSpPr>
        <p:spPr>
          <a:xfrm>
            <a:off x="1331303" y="852104"/>
            <a:ext cx="8879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6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답안지 </a:t>
            </a:r>
            <a:r>
              <a:rPr kumimoji="1" lang="en-US" altLang="ko-KR" sz="16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8</a:t>
            </a:r>
            <a:r>
              <a:rPr kumimoji="1" lang="ko-KR" altLang="en-US" sz="16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장의 코드 실행의 흐름을 의사 코드로 대략적인 구조를 정리하면 아래와 같이 형성할 수 있습니다</a:t>
            </a:r>
            <a:r>
              <a:rPr kumimoji="1" lang="en-US" altLang="ko-KR" sz="16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  <a:endParaRPr kumimoji="1" lang="ko-KR" altLang="en-US" sz="16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1269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4CA3AE-C496-6549-A52D-1910DA29028E}"/>
              </a:ext>
            </a:extLst>
          </p:cNvPr>
          <p:cNvSpPr txBox="1"/>
          <p:nvPr/>
        </p:nvSpPr>
        <p:spPr>
          <a:xfrm>
            <a:off x="1702282" y="3190473"/>
            <a:ext cx="87874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감사합니다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87474-0B86-434F-BB01-7F7D53E5BEB9}"/>
              </a:ext>
            </a:extLst>
          </p:cNvPr>
          <p:cNvSpPr txBox="1"/>
          <p:nvPr/>
        </p:nvSpPr>
        <p:spPr>
          <a:xfrm>
            <a:off x="3273386" y="3846489"/>
            <a:ext cx="564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2013130890</a:t>
            </a:r>
            <a:r>
              <a:rPr kumimoji="1" lang="ko-KR" altLang="en-US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영어영문학과 김승태</a:t>
            </a:r>
          </a:p>
        </p:txBody>
      </p:sp>
    </p:spTree>
    <p:extLst>
      <p:ext uri="{BB962C8B-B14F-4D97-AF65-F5344CB8AC3E}">
        <p14:creationId xmlns:p14="http://schemas.microsoft.com/office/powerpoint/2010/main" val="193558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833E10-4366-2049-9F3F-29CCE85D4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0" y="511729"/>
            <a:ext cx="4160939" cy="5266643"/>
          </a:xfrm>
          <a:prstGeom prst="rect">
            <a:avLst/>
          </a:prstGeom>
        </p:spPr>
      </p:pic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3664F23-6797-F046-B05F-90A08A159B92}"/>
              </a:ext>
            </a:extLst>
          </p:cNvPr>
          <p:cNvSpPr/>
          <p:nvPr/>
        </p:nvSpPr>
        <p:spPr>
          <a:xfrm>
            <a:off x="407599" y="3550417"/>
            <a:ext cx="3040276" cy="3246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6AC2F46D-60D2-2749-B1D6-C010977AF375}"/>
              </a:ext>
            </a:extLst>
          </p:cNvPr>
          <p:cNvSpPr/>
          <p:nvPr/>
        </p:nvSpPr>
        <p:spPr>
          <a:xfrm>
            <a:off x="407599" y="4561782"/>
            <a:ext cx="3887563" cy="3246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2F18043-AD4B-3E42-8B2B-506A0C56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770" y="4058524"/>
            <a:ext cx="7645400" cy="2667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CB00A4-7A6C-C447-916F-2D3F529B8D19}"/>
              </a:ext>
            </a:extLst>
          </p:cNvPr>
          <p:cNvSpPr txBox="1"/>
          <p:nvPr/>
        </p:nvSpPr>
        <p:spPr>
          <a:xfrm>
            <a:off x="125834" y="132476"/>
            <a:ext cx="564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01</a:t>
            </a:r>
            <a:r>
              <a:rPr kumimoji="1" lang="ko-KR" altLang="en-US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번 문제 코드 </a:t>
            </a:r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&amp;</a:t>
            </a:r>
            <a:r>
              <a:rPr kumimoji="1" lang="ko-KR" altLang="en-US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실행 결과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F7676B8E-D2C4-4042-A931-37935D1A182C}"/>
              </a:ext>
            </a:extLst>
          </p:cNvPr>
          <p:cNvSpPr/>
          <p:nvPr/>
        </p:nvSpPr>
        <p:spPr>
          <a:xfrm>
            <a:off x="4353768" y="5869347"/>
            <a:ext cx="4160939" cy="8561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7302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7C3B3D-11D9-2642-AAD3-15B81F51C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61" y="440253"/>
            <a:ext cx="3856776" cy="5892916"/>
          </a:xfrm>
          <a:prstGeom prst="rect">
            <a:avLst/>
          </a:prstGeom>
        </p:spPr>
      </p:pic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3664F23-6797-F046-B05F-90A08A159B92}"/>
              </a:ext>
            </a:extLst>
          </p:cNvPr>
          <p:cNvSpPr/>
          <p:nvPr/>
        </p:nvSpPr>
        <p:spPr>
          <a:xfrm>
            <a:off x="281763" y="3993191"/>
            <a:ext cx="3317113" cy="14428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6AC2F46D-60D2-2749-B1D6-C010977AF375}"/>
              </a:ext>
            </a:extLst>
          </p:cNvPr>
          <p:cNvSpPr/>
          <p:nvPr/>
        </p:nvSpPr>
        <p:spPr>
          <a:xfrm>
            <a:off x="323709" y="5452844"/>
            <a:ext cx="3661061" cy="54528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2A745C-5627-CE46-95BC-104DC25CF214}"/>
              </a:ext>
            </a:extLst>
          </p:cNvPr>
          <p:cNvSpPr txBox="1"/>
          <p:nvPr/>
        </p:nvSpPr>
        <p:spPr>
          <a:xfrm>
            <a:off x="125834" y="132476"/>
            <a:ext cx="564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02</a:t>
            </a:r>
            <a:r>
              <a:rPr kumimoji="1" lang="ko-KR" altLang="en-US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번 문제 코드 </a:t>
            </a:r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&amp;</a:t>
            </a:r>
            <a:r>
              <a:rPr kumimoji="1" lang="ko-KR" altLang="en-US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실행 결과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66F5609-91ED-D146-B2AB-B8A53FBB5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439" y="4528424"/>
            <a:ext cx="7137400" cy="2197100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D70E5D0-F8D4-9348-990F-F81CB705BBD6}"/>
              </a:ext>
            </a:extLst>
          </p:cNvPr>
          <p:cNvSpPr/>
          <p:nvPr/>
        </p:nvSpPr>
        <p:spPr>
          <a:xfrm>
            <a:off x="4848119" y="5452845"/>
            <a:ext cx="4774054" cy="12726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8061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D9E0EA6-39D1-B145-B174-E603CB4F1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397" y="3085556"/>
            <a:ext cx="6558793" cy="3541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6E399-2C11-EC44-95E2-0F1AF5B7C83D}"/>
              </a:ext>
            </a:extLst>
          </p:cNvPr>
          <p:cNvSpPr txBox="1"/>
          <p:nvPr/>
        </p:nvSpPr>
        <p:spPr>
          <a:xfrm>
            <a:off x="125834" y="132476"/>
            <a:ext cx="564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03</a:t>
            </a:r>
            <a:r>
              <a:rPr kumimoji="1" lang="ko-KR" altLang="en-US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번 문제 코드 </a:t>
            </a:r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&amp;</a:t>
            </a:r>
            <a:r>
              <a:rPr kumimoji="1" lang="ko-KR" altLang="en-US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실행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A5DFC0-266F-3C44-8334-EAE3568FD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81" y="583442"/>
            <a:ext cx="2073618" cy="26714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3F7AA4-6037-1B4D-B564-5CD611E9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876" y="2571227"/>
            <a:ext cx="3111677" cy="4056077"/>
          </a:xfrm>
          <a:prstGeom prst="rect">
            <a:avLst/>
          </a:prstGeom>
        </p:spPr>
      </p:pic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3664F23-6797-F046-B05F-90A08A159B92}"/>
              </a:ext>
            </a:extLst>
          </p:cNvPr>
          <p:cNvSpPr/>
          <p:nvPr/>
        </p:nvSpPr>
        <p:spPr>
          <a:xfrm>
            <a:off x="2129410" y="3000494"/>
            <a:ext cx="2964942" cy="113527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6AC2F46D-60D2-2749-B1D6-C010977AF375}"/>
              </a:ext>
            </a:extLst>
          </p:cNvPr>
          <p:cNvSpPr/>
          <p:nvPr/>
        </p:nvSpPr>
        <p:spPr>
          <a:xfrm>
            <a:off x="2129410" y="4144180"/>
            <a:ext cx="2964942" cy="8556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B06B894-CB53-A945-81A3-B2278EA1996F}"/>
              </a:ext>
            </a:extLst>
          </p:cNvPr>
          <p:cNvSpPr/>
          <p:nvPr/>
        </p:nvSpPr>
        <p:spPr>
          <a:xfrm>
            <a:off x="5310332" y="5846115"/>
            <a:ext cx="3565220" cy="7811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5310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31493D4-883E-F648-B7E1-5CC745FD4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4" y="509515"/>
            <a:ext cx="2852258" cy="3232081"/>
          </a:xfrm>
          <a:prstGeom prst="rect">
            <a:avLst/>
          </a:prstGeom>
        </p:spPr>
      </p:pic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3664F23-6797-F046-B05F-90A08A159B92}"/>
              </a:ext>
            </a:extLst>
          </p:cNvPr>
          <p:cNvSpPr/>
          <p:nvPr/>
        </p:nvSpPr>
        <p:spPr>
          <a:xfrm>
            <a:off x="491490" y="2587436"/>
            <a:ext cx="1974873" cy="2983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6AC2F46D-60D2-2749-B1D6-C010977AF375}"/>
              </a:ext>
            </a:extLst>
          </p:cNvPr>
          <p:cNvSpPr/>
          <p:nvPr/>
        </p:nvSpPr>
        <p:spPr>
          <a:xfrm>
            <a:off x="491490" y="3130623"/>
            <a:ext cx="2486602" cy="2983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BB7C45F-1BB0-CB43-905F-35A8B2297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754" y="4058918"/>
            <a:ext cx="4761510" cy="2606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5D5272-C91D-DF48-AD36-A83FD116FE14}"/>
              </a:ext>
            </a:extLst>
          </p:cNvPr>
          <p:cNvSpPr txBox="1"/>
          <p:nvPr/>
        </p:nvSpPr>
        <p:spPr>
          <a:xfrm>
            <a:off x="125834" y="132476"/>
            <a:ext cx="564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04</a:t>
            </a:r>
            <a:r>
              <a:rPr kumimoji="1" lang="ko-KR" altLang="en-US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번 문제 코드 </a:t>
            </a:r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&amp;</a:t>
            </a:r>
            <a:r>
              <a:rPr kumimoji="1" lang="ko-KR" altLang="en-US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실행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EEFB0C-318D-1744-B8D4-B23096C3D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249" y="1100877"/>
            <a:ext cx="3919996" cy="5564591"/>
          </a:xfrm>
          <a:prstGeom prst="rect">
            <a:avLst/>
          </a:prstGeom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0C03E9FC-C5FE-5240-A12B-7D49C787B8A1}"/>
              </a:ext>
            </a:extLst>
          </p:cNvPr>
          <p:cNvSpPr/>
          <p:nvPr/>
        </p:nvSpPr>
        <p:spPr>
          <a:xfrm>
            <a:off x="3168976" y="1714282"/>
            <a:ext cx="2486602" cy="2983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F70D599B-68F0-0D44-947A-5432493E2133}"/>
              </a:ext>
            </a:extLst>
          </p:cNvPr>
          <p:cNvSpPr/>
          <p:nvPr/>
        </p:nvSpPr>
        <p:spPr>
          <a:xfrm>
            <a:off x="3152197" y="2012659"/>
            <a:ext cx="3701607" cy="13261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A17A8E5F-E316-2B44-9F8D-B0A6422989E4}"/>
              </a:ext>
            </a:extLst>
          </p:cNvPr>
          <p:cNvSpPr/>
          <p:nvPr/>
        </p:nvSpPr>
        <p:spPr>
          <a:xfrm>
            <a:off x="3168976" y="3336363"/>
            <a:ext cx="3740985" cy="11853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74A4A1E-F333-3641-9B95-60DA72B0F5A5}"/>
              </a:ext>
            </a:extLst>
          </p:cNvPr>
          <p:cNvSpPr/>
          <p:nvPr/>
        </p:nvSpPr>
        <p:spPr>
          <a:xfrm>
            <a:off x="7139031" y="6090407"/>
            <a:ext cx="2701255" cy="5750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9979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325358C-014A-3A45-AAAC-7470E81C7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416" y="3193828"/>
            <a:ext cx="5070037" cy="3475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2ABB66-AFB2-3440-A40C-2AF93FC91F48}"/>
              </a:ext>
            </a:extLst>
          </p:cNvPr>
          <p:cNvSpPr txBox="1"/>
          <p:nvPr/>
        </p:nvSpPr>
        <p:spPr>
          <a:xfrm>
            <a:off x="125834" y="132476"/>
            <a:ext cx="564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05</a:t>
            </a:r>
            <a:r>
              <a:rPr kumimoji="1" lang="ko-KR" altLang="en-US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번 문제 코드 </a:t>
            </a:r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&amp;</a:t>
            </a:r>
            <a:r>
              <a:rPr kumimoji="1" lang="ko-KR" altLang="en-US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실행 결과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3664F23-6797-F046-B05F-90A08A159B92}"/>
              </a:ext>
            </a:extLst>
          </p:cNvPr>
          <p:cNvSpPr/>
          <p:nvPr/>
        </p:nvSpPr>
        <p:spPr>
          <a:xfrm>
            <a:off x="6800011" y="5107561"/>
            <a:ext cx="2964942" cy="15613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38AD8E-3DCC-7E40-A1F7-CFF2A30CF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83" y="456168"/>
            <a:ext cx="2318137" cy="40040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B8BE03-9D15-3142-973C-E970BEF2A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514" y="456168"/>
            <a:ext cx="2811303" cy="45006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85BCB3-9C42-054D-BA7B-218562983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6375" y="5107561"/>
            <a:ext cx="3162938" cy="171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6F5F622-521C-EF43-801F-E2BFBBB26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9" y="870499"/>
            <a:ext cx="4025900" cy="4711700"/>
          </a:xfrm>
          <a:prstGeom prst="rect">
            <a:avLst/>
          </a:prstGeom>
        </p:spPr>
      </p:pic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3664F23-6797-F046-B05F-90A08A159B92}"/>
              </a:ext>
            </a:extLst>
          </p:cNvPr>
          <p:cNvSpPr/>
          <p:nvPr/>
        </p:nvSpPr>
        <p:spPr>
          <a:xfrm>
            <a:off x="212601" y="4482177"/>
            <a:ext cx="3903758" cy="11000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4B778D-2FA0-7440-9B9B-972D2BBD3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700" y="887348"/>
            <a:ext cx="4315505" cy="4370832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24A13A9-5E15-EE4C-B9E4-B46D9404B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159" y="4353239"/>
            <a:ext cx="4814235" cy="2504761"/>
          </a:xfrm>
          <a:prstGeom prst="rect">
            <a:avLst/>
          </a:prstGeom>
        </p:spPr>
      </p:pic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6AC2F46D-60D2-2749-B1D6-C010977AF375}"/>
              </a:ext>
            </a:extLst>
          </p:cNvPr>
          <p:cNvSpPr/>
          <p:nvPr/>
        </p:nvSpPr>
        <p:spPr>
          <a:xfrm>
            <a:off x="7176429" y="5427677"/>
            <a:ext cx="3067672" cy="14303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93001-21B3-0849-A8CC-81E7B48E7494}"/>
              </a:ext>
            </a:extLst>
          </p:cNvPr>
          <p:cNvSpPr txBox="1"/>
          <p:nvPr/>
        </p:nvSpPr>
        <p:spPr>
          <a:xfrm>
            <a:off x="125835" y="132476"/>
            <a:ext cx="229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06</a:t>
            </a:r>
            <a:r>
              <a:rPr kumimoji="1" lang="ko-KR" altLang="en-US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번 문제 코드 </a:t>
            </a:r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&amp;</a:t>
            </a:r>
            <a:r>
              <a:rPr kumimoji="1" lang="ko-KR" altLang="en-US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실행 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99844-0B4D-774D-AC09-D979493B3F01}"/>
              </a:ext>
            </a:extLst>
          </p:cNvPr>
          <p:cNvSpPr txBox="1"/>
          <p:nvPr/>
        </p:nvSpPr>
        <p:spPr>
          <a:xfrm>
            <a:off x="125833" y="5921193"/>
            <a:ext cx="6956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스레드는 실행이 순차적으로 진행되지 않고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실행이 겹치기도 하고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실행의 순서를 예측할 수 없다고 실습 영상에서 설명이 포함되어 있습니다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위 문제에서 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“Boss” </a:t>
            </a:r>
            <a:r>
              <a:rPr kumimoji="1" lang="ko-KR" altLang="en-US" sz="12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스레스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실행에서 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“Worker”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스레드는 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detach 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되어 실행 중이며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과제 목표는 메인 스레드가 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worker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스레드 종료 전에 먼저 종료되면 안되는 상황입니다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  <a:endParaRPr kumimoji="1" lang="ko-KR" altLang="en-US" sz="1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B52155-E8DF-A842-A691-11D4531FA215}"/>
              </a:ext>
            </a:extLst>
          </p:cNvPr>
          <p:cNvSpPr txBox="1"/>
          <p:nvPr/>
        </p:nvSpPr>
        <p:spPr>
          <a:xfrm>
            <a:off x="8829775" y="1650798"/>
            <a:ext cx="32636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이 문제에서는 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worker 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스레드가 작업을 다 수행하기 전까지 메인스레드가 종료를 </a:t>
            </a:r>
            <a:r>
              <a:rPr kumimoji="1" lang="ko-KR" altLang="en-US" sz="12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기다려줘야하고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, 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이에 따라 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sleep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을 사용해 </a:t>
            </a:r>
            <a:r>
              <a:rPr kumimoji="1" lang="en-US" altLang="ko-KR" sz="12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pthread_join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이 수행하는 기능을 유사하게 따라할 수 있다고 볼 수 있습니다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그래서 메인 스레드는 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worker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스레드가 종료될 때까지 대기하게 되고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, 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이후에 모든 스레드 수행 이후 종료되는 것을 확인할 수 있습니다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하단의 실행 결과를 통해 확인 가능합니다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.)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BBAC6D7-A657-8549-8399-16F8F4F23CAB}"/>
              </a:ext>
            </a:extLst>
          </p:cNvPr>
          <p:cNvCxnSpPr>
            <a:stCxn id="10" idx="2"/>
            <a:endCxn id="3" idx="0"/>
          </p:cNvCxnSpPr>
          <p:nvPr/>
        </p:nvCxnSpPr>
        <p:spPr>
          <a:xfrm flipH="1">
            <a:off x="9686277" y="3589790"/>
            <a:ext cx="775308" cy="7634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61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BCB998-F27C-1249-8A67-8FCB7D652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78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D05675-17D5-2749-A7C7-4AA0B0BCDDF7}"/>
              </a:ext>
            </a:extLst>
          </p:cNvPr>
          <p:cNvSpPr/>
          <p:nvPr/>
        </p:nvSpPr>
        <p:spPr>
          <a:xfrm>
            <a:off x="2265028" y="94077"/>
            <a:ext cx="4051796" cy="47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1</a:t>
            </a:r>
            <a:r>
              <a:rPr kumimoji="1" lang="ko-Kore-KR" altLang="en-US" sz="1200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차 시도</a:t>
            </a:r>
            <a:r>
              <a:rPr kumimoji="1" lang="en-US" altLang="ko-Kore-KR" sz="1200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1200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– </a:t>
            </a:r>
            <a:r>
              <a:rPr kumimoji="1" lang="en-US" altLang="ko-KR" sz="12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pthread_create</a:t>
            </a:r>
            <a:r>
              <a:rPr kumimoji="1" lang="en-US" altLang="ko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&amp; join </a:t>
            </a:r>
            <a:r>
              <a:rPr kumimoji="1" lang="en-US" altLang="ko-KR" sz="1200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 </a:t>
            </a:r>
            <a:r>
              <a:rPr kumimoji="1" lang="ko-KR" altLang="en-US" sz="1200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조교님이 사용하면 안된다고 해서 뒷부분에 추가 시도 있습니다</a:t>
            </a:r>
            <a:r>
              <a:rPr kumimoji="1" lang="en-US" altLang="ko-KR" sz="1200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.)</a:t>
            </a:r>
            <a:endParaRPr kumimoji="1" lang="ko-Kore-KR" altLang="en-US" sz="1200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54FC51-841B-6247-A9CF-CEE7D4085231}"/>
              </a:ext>
            </a:extLst>
          </p:cNvPr>
          <p:cNvSpPr/>
          <p:nvPr/>
        </p:nvSpPr>
        <p:spPr>
          <a:xfrm>
            <a:off x="178081" y="5257016"/>
            <a:ext cx="5812172" cy="966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54BF72-23C4-E547-9DD6-A2E3EBA3072A}"/>
              </a:ext>
            </a:extLst>
          </p:cNvPr>
          <p:cNvSpPr/>
          <p:nvPr/>
        </p:nvSpPr>
        <p:spPr>
          <a:xfrm>
            <a:off x="9601200" y="688127"/>
            <a:ext cx="2590800" cy="413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F30553-B044-0B4E-9398-EA7CEE5EFC68}"/>
              </a:ext>
            </a:extLst>
          </p:cNvPr>
          <p:cNvSpPr/>
          <p:nvPr/>
        </p:nvSpPr>
        <p:spPr>
          <a:xfrm>
            <a:off x="3602415" y="5719267"/>
            <a:ext cx="4051796" cy="47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Task</a:t>
            </a:r>
            <a:r>
              <a:rPr kumimoji="1" lang="ko-Kore-KR" altLang="en-US" sz="1200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가 </a:t>
            </a:r>
            <a:r>
              <a:rPr kumimoji="1" lang="en-US" altLang="ko-Kore-KR" sz="1200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0</a:t>
            </a:r>
            <a:r>
              <a:rPr kumimoji="1" lang="ko-Kore-KR" altLang="en-US" sz="1200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은 되었지만</a:t>
            </a:r>
            <a:r>
              <a:rPr kumimoji="1" lang="en-US" altLang="ko-Kore-KR" sz="1200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 </a:t>
            </a:r>
            <a:r>
              <a:rPr kumimoji="1" lang="ko-Kore-KR" altLang="en-US" sz="1200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스레드 실행횟수와 순서가 이상하게 나와서 </a:t>
            </a:r>
            <a:r>
              <a:rPr kumimoji="1" lang="en-US" altLang="ko-Kore-KR" sz="1200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2</a:t>
            </a:r>
            <a:r>
              <a:rPr kumimoji="1" lang="ko-Kore-KR" altLang="en-US" sz="1200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차 시도를 하게 되었습니다 </a:t>
            </a:r>
            <a:r>
              <a:rPr kumimoji="1" lang="en-US" altLang="ko-Kore-KR" sz="1200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</a:t>
            </a:r>
            <a:r>
              <a:rPr kumimoji="1" lang="ko-Kore-KR" altLang="en-US" sz="1200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다음장 내용 참고</a:t>
            </a:r>
            <a:r>
              <a:rPr kumimoji="1" lang="en-US" altLang="ko-Kore-KR" sz="1200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)</a:t>
            </a:r>
            <a:endParaRPr kumimoji="1" lang="ko-Kore-KR" altLang="en-US" sz="1200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186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14BF025F-7CC4-C846-866D-B1910077F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701" y="1588528"/>
            <a:ext cx="2794563" cy="27546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8E56FC-A68F-7642-83BB-9DC978F65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028" y="333905"/>
            <a:ext cx="2526848" cy="472614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5A2FFD0-8EC5-9E4B-A2AE-7C1B40D11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768" y="4870884"/>
            <a:ext cx="4368800" cy="177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C9A652-D195-A842-8E6C-212E12D21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432" y="1567518"/>
            <a:ext cx="3322415" cy="2473798"/>
          </a:xfrm>
          <a:prstGeom prst="rect">
            <a:avLst/>
          </a:prstGeom>
        </p:spPr>
      </p:pic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6AC2F46D-60D2-2749-B1D6-C010977AF375}"/>
              </a:ext>
            </a:extLst>
          </p:cNvPr>
          <p:cNvSpPr/>
          <p:nvPr/>
        </p:nvSpPr>
        <p:spPr>
          <a:xfrm>
            <a:off x="6654851" y="1590511"/>
            <a:ext cx="1735387" cy="8163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A2721-CA8B-DB48-A5AC-4F888D11BF2E}"/>
              </a:ext>
            </a:extLst>
          </p:cNvPr>
          <p:cNvSpPr txBox="1"/>
          <p:nvPr/>
        </p:nvSpPr>
        <p:spPr>
          <a:xfrm>
            <a:off x="125834" y="132476"/>
            <a:ext cx="56452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07</a:t>
            </a:r>
            <a:r>
              <a:rPr kumimoji="1" lang="ko-KR" altLang="en-US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번 문제 코드 </a:t>
            </a:r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&amp;</a:t>
            </a:r>
            <a:r>
              <a:rPr kumimoji="1" lang="ko-KR" altLang="en-US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실행 결과</a:t>
            </a:r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:</a:t>
            </a:r>
            <a:r>
              <a:rPr kumimoji="1" lang="ko-KR" altLang="en-US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1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2</a:t>
            </a:r>
            <a:r>
              <a:rPr kumimoji="1" lang="ko-KR" altLang="en-US" sz="1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차 시도 </a:t>
            </a:r>
            <a:r>
              <a:rPr kumimoji="1" lang="en-US" altLang="ko-KR" sz="1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– </a:t>
            </a:r>
            <a:r>
              <a:rPr kumimoji="1" lang="en-US" altLang="ko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lock &amp; unlock </a:t>
            </a:r>
            <a:r>
              <a:rPr kumimoji="1"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을 </a:t>
            </a:r>
            <a:r>
              <a:rPr kumimoji="1" lang="en-US" altLang="ko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sleep</a:t>
            </a:r>
            <a:r>
              <a:rPr kumimoji="1"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과 함께 사용 </a:t>
            </a:r>
            <a:r>
              <a:rPr kumimoji="1" lang="en-US" altLang="ko-KR" sz="1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(</a:t>
            </a:r>
            <a:r>
              <a:rPr kumimoji="1" lang="ko-KR" altLang="en-US" sz="1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해당 풀이도 조교님이 안된다고 해서 뒷부분에 다시 시도 했습니다</a:t>
            </a:r>
            <a:r>
              <a:rPr kumimoji="1" lang="en-US" altLang="ko-KR" sz="1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) </a:t>
            </a:r>
            <a:endParaRPr kumimoji="1" lang="ko-KR" altLang="en-US" sz="1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C625A61-2688-0443-973B-9F3AC9C0666A}"/>
              </a:ext>
            </a:extLst>
          </p:cNvPr>
          <p:cNvSpPr/>
          <p:nvPr/>
        </p:nvSpPr>
        <p:spPr>
          <a:xfrm>
            <a:off x="3826419" y="3428999"/>
            <a:ext cx="2689846" cy="6123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BBA2A3F-D505-0D4C-AF3C-85A9B0F55AE8}"/>
              </a:ext>
            </a:extLst>
          </p:cNvPr>
          <p:cNvSpPr/>
          <p:nvPr/>
        </p:nvSpPr>
        <p:spPr>
          <a:xfrm>
            <a:off x="6646425" y="3293699"/>
            <a:ext cx="2463452" cy="15482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3B4EA5A9-BE80-3D49-99E4-0DE8CDCF1ECC}"/>
              </a:ext>
            </a:extLst>
          </p:cNvPr>
          <p:cNvSpPr/>
          <p:nvPr/>
        </p:nvSpPr>
        <p:spPr>
          <a:xfrm>
            <a:off x="7625768" y="5518314"/>
            <a:ext cx="2543843" cy="11305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F6745BA-F542-DE4D-963E-06456D3C435D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 flipV="1">
            <a:off x="3654937" y="3735158"/>
            <a:ext cx="171482" cy="7836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653E0E-CBDB-314F-BF08-2233697DF679}"/>
              </a:ext>
            </a:extLst>
          </p:cNvPr>
          <p:cNvSpPr txBox="1"/>
          <p:nvPr/>
        </p:nvSpPr>
        <p:spPr>
          <a:xfrm>
            <a:off x="95064" y="4195607"/>
            <a:ext cx="3559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6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번 코드와 동일한 부분</a:t>
            </a:r>
            <a:endParaRPr kumimoji="1" lang="en-US" altLang="ko-KR" sz="1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just"/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메인스레드는 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worker 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종료 전에 먼저 종료되면 안됨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)</a:t>
            </a:r>
          </a:p>
          <a:p>
            <a:pPr algn="just"/>
            <a:r>
              <a:rPr kumimoji="1" lang="en-US" altLang="ko-KR" sz="1200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pthread_mutex_destroy</a:t>
            </a:r>
            <a:r>
              <a:rPr kumimoji="1" lang="en-US" altLang="ko-KR" sz="1200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(&amp;</a:t>
            </a:r>
            <a:r>
              <a:rPr kumimoji="1" lang="en-US" altLang="ko-KR" sz="1200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task_done</a:t>
            </a:r>
            <a:r>
              <a:rPr kumimoji="1" lang="en-US" altLang="ko-KR" sz="1200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) </a:t>
            </a:r>
            <a:r>
              <a:rPr kumimoji="1" lang="ko-KR" altLang="en-US" sz="1200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추가</a:t>
            </a:r>
            <a:endParaRPr kumimoji="1" lang="en-US" altLang="ko-KR" sz="1200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7B640-24B9-6049-9BDF-D8612256F000}"/>
              </a:ext>
            </a:extLst>
          </p:cNvPr>
          <p:cNvSpPr txBox="1"/>
          <p:nvPr/>
        </p:nvSpPr>
        <p:spPr>
          <a:xfrm>
            <a:off x="78702" y="4967316"/>
            <a:ext cx="355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Sleep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을 이용해 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worker 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스레드의 종료를 대기하는 방식으로 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6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번 풀이와 비슷하게 이용</a:t>
            </a:r>
            <a:endParaRPr kumimoji="1" lang="en-US" altLang="ko-KR" sz="1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EDC8E7-9CCA-F742-80CB-A2ED56D6A770}"/>
              </a:ext>
            </a:extLst>
          </p:cNvPr>
          <p:cNvSpPr txBox="1"/>
          <p:nvPr/>
        </p:nvSpPr>
        <p:spPr>
          <a:xfrm>
            <a:off x="9384907" y="1567118"/>
            <a:ext cx="26096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ko-KR" sz="12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Woker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&amp; boss 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스레드에 각각 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lock &amp; unlock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을 사용해서 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CS 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구간을 보장했습니다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 algn="just"/>
            <a:endParaRPr kumimoji="1" lang="en-US" altLang="ko-KR" sz="1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just"/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조교님의 실습 강의 영상을 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8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번 정도 </a:t>
            </a:r>
            <a:r>
              <a:rPr kumimoji="1" lang="ko-KR" altLang="en-US" sz="12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정독했는데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, 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이 부분에서 감이 잘 </a:t>
            </a:r>
            <a:r>
              <a:rPr kumimoji="1" lang="ko-KR" altLang="en-US" sz="12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안잡혀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sleep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을 부득이하게 사용했었습니다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 algn="just"/>
            <a:endParaRPr kumimoji="1" lang="en-US" altLang="ko-KR" sz="1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just"/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그러나 강의에도 잠깐 언급했던 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conditional variable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을 사용하는 방법에 대해서 고민하게 되었고 인터넷 </a:t>
            </a:r>
            <a:r>
              <a:rPr kumimoji="1" lang="ko-KR" altLang="en-US" sz="12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서칭을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통해 해당 적용 방법을 찾게 되었습니다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E99C2C-D24F-0D4C-89AC-B6AE566D8B0A}"/>
              </a:ext>
            </a:extLst>
          </p:cNvPr>
          <p:cNvSpPr txBox="1"/>
          <p:nvPr/>
        </p:nvSpPr>
        <p:spPr>
          <a:xfrm>
            <a:off x="4704050" y="5760433"/>
            <a:ext cx="2609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결과는 조교님의 예측 답안과 동일하게 나왔지만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, sleep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을 사용한 관계로 </a:t>
            </a:r>
            <a:r>
              <a:rPr kumimoji="1" lang="en-US" altLang="ko-KR" sz="1200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3</a:t>
            </a:r>
            <a:r>
              <a:rPr kumimoji="1" lang="ko-KR" altLang="en-US" sz="1200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차 시도를 </a:t>
            </a:r>
            <a:r>
              <a:rPr kumimoji="1" lang="ko-KR" altLang="en-US" sz="1200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다음장에</a:t>
            </a:r>
            <a:r>
              <a:rPr kumimoji="1" lang="ko-KR" altLang="en-US" sz="1200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도전</a:t>
            </a:r>
            <a:r>
              <a:rPr kumimoji="1"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했습니다</a:t>
            </a:r>
            <a:r>
              <a:rPr kumimoji="1"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0849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624</Words>
  <Application>Microsoft Macintosh PowerPoint</Application>
  <PresentationFormat>와이드스크린</PresentationFormat>
  <Paragraphs>53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Noto Sans KR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김승태[ 학부재학 / 영어영문학과 ]</dc:creator>
  <cp:lastModifiedBy>김승태[ 학부재학 / 영어영문학과 ]</cp:lastModifiedBy>
  <cp:revision>19</cp:revision>
  <dcterms:created xsi:type="dcterms:W3CDTF">2021-04-28T02:46:57Z</dcterms:created>
  <dcterms:modified xsi:type="dcterms:W3CDTF">2021-05-07T15:25:53Z</dcterms:modified>
</cp:coreProperties>
</file>