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870EA-08B9-2C49-AA0E-59963EB3A810}" v="4" dt="2021-06-01T16:36:49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575"/>
  </p:normalViewPr>
  <p:slideViewPr>
    <p:cSldViewPr snapToGrid="0" snapToObjects="1">
      <p:cViewPr varScale="1">
        <p:scale>
          <a:sx n="103" d="100"/>
          <a:sy n="103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태[ 학부재학 / 영어영문학과 ]" userId="28c82ee6-4f9d-4ffe-b799-ffb5d9a30cd7" providerId="ADAL" clId="{3B2870EA-08B9-2C49-AA0E-59963EB3A810}"/>
    <pc:docChg chg="undo custSel modSld">
      <pc:chgData name="김승태[ 학부재학 / 영어영문학과 ]" userId="28c82ee6-4f9d-4ffe-b799-ffb5d9a30cd7" providerId="ADAL" clId="{3B2870EA-08B9-2C49-AA0E-59963EB3A810}" dt="2021-06-01T16:37:12.443" v="38" actId="14100"/>
      <pc:docMkLst>
        <pc:docMk/>
      </pc:docMkLst>
      <pc:sldChg chg="addSp delSp modSp mod">
        <pc:chgData name="김승태[ 학부재학 / 영어영문학과 ]" userId="28c82ee6-4f9d-4ffe-b799-ffb5d9a30cd7" providerId="ADAL" clId="{3B2870EA-08B9-2C49-AA0E-59963EB3A810}" dt="2021-06-01T16:36:09.281" v="24" actId="14100"/>
        <pc:sldMkLst>
          <pc:docMk/>
          <pc:sldMk cId="2588704932" sldId="256"/>
        </pc:sldMkLst>
        <pc:spChg chg="mod">
          <ac:chgData name="김승태[ 학부재학 / 영어영문학과 ]" userId="28c82ee6-4f9d-4ffe-b799-ffb5d9a30cd7" providerId="ADAL" clId="{3B2870EA-08B9-2C49-AA0E-59963EB3A810}" dt="2021-06-01T16:36:05.978" v="23" actId="1037"/>
          <ac:spMkLst>
            <pc:docMk/>
            <pc:sldMk cId="2588704932" sldId="256"/>
            <ac:spMk id="7" creationId="{73C5873E-E732-EC42-937B-B0BBE9D152D6}"/>
          </ac:spMkLst>
        </pc:spChg>
        <pc:spChg chg="mod">
          <ac:chgData name="김승태[ 학부재학 / 영어영문학과 ]" userId="28c82ee6-4f9d-4ffe-b799-ffb5d9a30cd7" providerId="ADAL" clId="{3B2870EA-08B9-2C49-AA0E-59963EB3A810}" dt="2021-06-01T16:35:53.716" v="11" actId="1037"/>
          <ac:spMkLst>
            <pc:docMk/>
            <pc:sldMk cId="2588704932" sldId="256"/>
            <ac:spMk id="8" creationId="{62A7E194-79FE-6D4A-96D7-BA7742B27408}"/>
          </ac:spMkLst>
        </pc:spChg>
        <pc:picChg chg="add mod">
          <ac:chgData name="김승태[ 학부재학 / 영어영문학과 ]" userId="28c82ee6-4f9d-4ffe-b799-ffb5d9a30cd7" providerId="ADAL" clId="{3B2870EA-08B9-2C49-AA0E-59963EB3A810}" dt="2021-06-01T16:35:44.496" v="5" actId="167"/>
          <ac:picMkLst>
            <pc:docMk/>
            <pc:sldMk cId="2588704932" sldId="256"/>
            <ac:picMk id="2" creationId="{CAA5E555-13D9-CF48-8A13-D106E772881A}"/>
          </ac:picMkLst>
        </pc:picChg>
        <pc:picChg chg="del">
          <ac:chgData name="김승태[ 학부재학 / 영어영문학과 ]" userId="28c82ee6-4f9d-4ffe-b799-ffb5d9a30cd7" providerId="ADAL" clId="{3B2870EA-08B9-2C49-AA0E-59963EB3A810}" dt="2021-06-01T16:35:37.975" v="0" actId="478"/>
          <ac:picMkLst>
            <pc:docMk/>
            <pc:sldMk cId="2588704932" sldId="256"/>
            <ac:picMk id="4" creationId="{3D1CE954-EC72-284F-A6A2-20DD53859E69}"/>
          </ac:picMkLst>
        </pc:picChg>
        <pc:cxnChg chg="mod">
          <ac:chgData name="김승태[ 학부재학 / 영어영문학과 ]" userId="28c82ee6-4f9d-4ffe-b799-ffb5d9a30cd7" providerId="ADAL" clId="{3B2870EA-08B9-2C49-AA0E-59963EB3A810}" dt="2021-06-01T16:36:09.281" v="24" actId="14100"/>
          <ac:cxnSpMkLst>
            <pc:docMk/>
            <pc:sldMk cId="2588704932" sldId="256"/>
            <ac:cxnSpMk id="11" creationId="{FD33C0D4-C9C1-A245-A25D-EF57BBD2CD93}"/>
          </ac:cxnSpMkLst>
        </pc:cxnChg>
        <pc:cxnChg chg="mod">
          <ac:chgData name="김승태[ 학부재학 / 영어영문학과 ]" userId="28c82ee6-4f9d-4ffe-b799-ffb5d9a30cd7" providerId="ADAL" clId="{3B2870EA-08B9-2C49-AA0E-59963EB3A810}" dt="2021-06-01T16:35:57.721" v="12" actId="14100"/>
          <ac:cxnSpMkLst>
            <pc:docMk/>
            <pc:sldMk cId="2588704932" sldId="256"/>
            <ac:cxnSpMk id="12" creationId="{FE717DDA-7B1A-F241-A313-745E0582415A}"/>
          </ac:cxnSpMkLst>
        </pc:cxnChg>
      </pc:sldChg>
      <pc:sldChg chg="addSp delSp modSp mod">
        <pc:chgData name="김승태[ 학부재학 / 영어영문학과 ]" userId="28c82ee6-4f9d-4ffe-b799-ffb5d9a30cd7" providerId="ADAL" clId="{3B2870EA-08B9-2C49-AA0E-59963EB3A810}" dt="2021-06-01T16:37:12.443" v="38" actId="14100"/>
        <pc:sldMkLst>
          <pc:docMk/>
          <pc:sldMk cId="2923452894" sldId="257"/>
        </pc:sldMkLst>
        <pc:spChg chg="mod">
          <ac:chgData name="김승태[ 학부재학 / 영어영문학과 ]" userId="28c82ee6-4f9d-4ffe-b799-ffb5d9a30cd7" providerId="ADAL" clId="{3B2870EA-08B9-2C49-AA0E-59963EB3A810}" dt="2021-06-01T16:36:55.540" v="33" actId="1076"/>
          <ac:spMkLst>
            <pc:docMk/>
            <pc:sldMk cId="2923452894" sldId="257"/>
            <ac:spMk id="3" creationId="{5CF6615C-7293-AF49-98BC-183EC6F429E4}"/>
          </ac:spMkLst>
        </pc:spChg>
        <pc:spChg chg="mod">
          <ac:chgData name="김승태[ 학부재학 / 영어영문학과 ]" userId="28c82ee6-4f9d-4ffe-b799-ffb5d9a30cd7" providerId="ADAL" clId="{3B2870EA-08B9-2C49-AA0E-59963EB3A810}" dt="2021-06-01T16:37:08.204" v="37" actId="1037"/>
          <ac:spMkLst>
            <pc:docMk/>
            <pc:sldMk cId="2923452894" sldId="257"/>
            <ac:spMk id="6" creationId="{92614799-7E57-4247-829F-67ECE4C52F51}"/>
          </ac:spMkLst>
        </pc:spChg>
        <pc:picChg chg="add mod">
          <ac:chgData name="김승태[ 학부재학 / 영어영문학과 ]" userId="28c82ee6-4f9d-4ffe-b799-ffb5d9a30cd7" providerId="ADAL" clId="{3B2870EA-08B9-2C49-AA0E-59963EB3A810}" dt="2021-06-01T16:36:52.271" v="32" actId="1076"/>
          <ac:picMkLst>
            <pc:docMk/>
            <pc:sldMk cId="2923452894" sldId="257"/>
            <ac:picMk id="2" creationId="{E9C20218-1370-4644-A0BE-E77C0311E05C}"/>
          </ac:picMkLst>
        </pc:picChg>
        <pc:picChg chg="del">
          <ac:chgData name="김승태[ 학부재학 / 영어영문학과 ]" userId="28c82ee6-4f9d-4ffe-b799-ffb5d9a30cd7" providerId="ADAL" clId="{3B2870EA-08B9-2C49-AA0E-59963EB3A810}" dt="2021-06-01T16:36:40" v="25" actId="478"/>
          <ac:picMkLst>
            <pc:docMk/>
            <pc:sldMk cId="2923452894" sldId="257"/>
            <ac:picMk id="14" creationId="{8210E37A-8513-D84C-A194-34F423457490}"/>
          </ac:picMkLst>
        </pc:picChg>
        <pc:cxnChg chg="mod">
          <ac:chgData name="김승태[ 학부재학 / 영어영문학과 ]" userId="28c82ee6-4f9d-4ffe-b799-ffb5d9a30cd7" providerId="ADAL" clId="{3B2870EA-08B9-2C49-AA0E-59963EB3A810}" dt="2021-06-01T16:36:58.516" v="34" actId="14100"/>
          <ac:cxnSpMkLst>
            <pc:docMk/>
            <pc:sldMk cId="2923452894" sldId="257"/>
            <ac:cxnSpMk id="7" creationId="{4EEC2A21-D66E-7344-AFBF-BAD0D7676D86}"/>
          </ac:cxnSpMkLst>
        </pc:cxnChg>
        <pc:cxnChg chg="mod">
          <ac:chgData name="김승태[ 학부재학 / 영어영문학과 ]" userId="28c82ee6-4f9d-4ffe-b799-ffb5d9a30cd7" providerId="ADAL" clId="{3B2870EA-08B9-2C49-AA0E-59963EB3A810}" dt="2021-06-01T16:37:12.443" v="38" actId="14100"/>
          <ac:cxnSpMkLst>
            <pc:docMk/>
            <pc:sldMk cId="2923452894" sldId="257"/>
            <ac:cxnSpMk id="8" creationId="{6F118BED-DB92-4443-A192-D736F8EC42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25C2F-8B3F-0444-85FE-95CBB7283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160A49-BFFA-D44A-95E9-CBF3E88E0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ABC91-7481-494F-A32A-A093F2A7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9FA10-CA89-CD49-8C1F-4BCB5ED1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230DC-0D65-3F42-B31D-4CAF7069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483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69D65-431F-2445-860A-4CD55FD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DD3A0-A088-A049-8739-E0CDDE01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7FE92-E964-544C-A587-0D97F8F0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2F9D1-9F9A-3F45-BB7A-E642151E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88CED-8C11-044A-BFD4-8F6C2E4E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63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E90E7-B6F0-224B-9C20-E37301878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D0927-38FF-B340-A690-78C236E8B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CDADE-ABA2-EB4E-9E4A-33B18E25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48326-5B33-AD48-836C-F5744DBE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3B082-A77E-0545-A3CE-B54EBACC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312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B4047-097D-F94E-ADE3-E0A9C55C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9A859-9112-FC4D-A2F3-A97E4458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86905-E9BC-F94F-BFB6-AC61DBC9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4FBDE-D261-484A-88C0-295854D6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9B1A6-5456-6547-AD56-1B7BBA2D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911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6E637-ED0B-2E41-90D0-27225617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1A67C-6741-A241-B647-0444AF25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8D8FB-8E76-F549-81BD-13126F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16687-DDCC-144C-8A0C-5DC30704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55B8A-5D0C-A84B-92A6-6134CD43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982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F7E8F-97FF-4E49-9E00-18F884D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ECDB8-F02E-9541-9ED1-9B252D226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B129C-3316-E641-9359-30B11F7A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D7413-D09F-A942-8CC4-BF173D8A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8159E1-504F-0843-A884-7099911E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7150D-FCA2-B74B-939B-D6E66168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97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BDD2-B0CF-7E48-BCCF-BC718BDB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2A441-3DE2-6F4D-954A-431699602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7CB78-9B04-0B42-8C3A-97C2E527E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C743F-E8F8-144C-8D9A-2BCD7E363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68ED72-38A0-1245-8EE6-F6FE3C5AE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8E1C9A-BD2E-3B49-9BFC-6CA1CAEC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10548-C952-D44B-93D7-1E509DF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07545C-6185-B440-9234-089FD253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252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5161D-C9B3-B34B-B51F-7AE5EE41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A143A-1733-084D-A5EA-02386A5B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6E2C2A-EB2A-D847-B457-4136EFC4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2FFB3-A38F-0546-A244-F8CF2AE9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94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B0407B-283F-4A48-829B-4688D7FE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F3DFA-2181-4447-8E58-010739C7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29E83-0AF7-274B-B01B-43240855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24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5A137-6174-364D-A4A7-53847813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E0B01-988D-994D-8B6C-D714BFFA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16069-40DE-5944-B9E5-F20B00B66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8A571-1A46-1242-8EB1-B05B1CB5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FD09D-C81B-8E49-906D-9D4E9D37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29B4C-1925-A241-9132-A378677B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72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90DCD-FE9A-1848-913D-024567CD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CAEAEC-6322-DA49-B33D-314186F6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D6E6E-CBA8-AA45-965D-ED2CB73DF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9FE16-FF4D-D140-9FD2-87F5AF6A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0565F-B20F-4747-A875-2C64710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D9F28-6B18-1042-97C2-917B06E3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8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81C52E-53F6-9F4F-92E5-F4328498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B3AA3-F301-BD47-A6FE-24B6A0A9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333B6-E982-2041-A261-7BBFB712A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24B8-16EC-C140-AD5D-1F32AC189F83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65C55-1C96-DF40-9C9A-F0840BC1F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C7AFE-78A2-3045-A4AD-C6C8A25B3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092B3-B252-F24E-954D-CEE263728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12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A5E555-13D9-CF48-8A13-D106E772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9" y="777931"/>
            <a:ext cx="5320172" cy="53021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3C5873E-E732-EC42-937B-B0BBE9D152D6}"/>
              </a:ext>
            </a:extLst>
          </p:cNvPr>
          <p:cNvSpPr/>
          <p:nvPr/>
        </p:nvSpPr>
        <p:spPr>
          <a:xfrm>
            <a:off x="468008" y="3897073"/>
            <a:ext cx="1037968" cy="2471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A7E194-79FE-6D4A-96D7-BA7742B27408}"/>
              </a:ext>
            </a:extLst>
          </p:cNvPr>
          <p:cNvSpPr/>
          <p:nvPr/>
        </p:nvSpPr>
        <p:spPr>
          <a:xfrm>
            <a:off x="475323" y="4670718"/>
            <a:ext cx="1037968" cy="2471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188A8-2EF8-F14B-8186-34969F517E2C}"/>
              </a:ext>
            </a:extLst>
          </p:cNvPr>
          <p:cNvSpPr txBox="1"/>
          <p:nvPr/>
        </p:nvSpPr>
        <p:spPr>
          <a:xfrm>
            <a:off x="6629400" y="1336118"/>
            <a:ext cx="5074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ore-KR" sz="14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s_wait</a:t>
            </a:r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() &amp; </a:t>
            </a:r>
            <a:r>
              <a:rPr kumimoji="1" lang="en-US" altLang="ko-Kore-KR" sz="14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s_quit</a:t>
            </a:r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()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의 </a:t>
            </a:r>
            <a:r>
              <a:rPr kumimoji="1" lang="ko-KR" altLang="en-US" sz="1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사용위치는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Produce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함수에서 다음과 같습니다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algn="just"/>
            <a:endParaRPr kumimoji="1" lang="en-US" altLang="ko-Kore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두개의 프로세스 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(produce &amp; consumer)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가 서로 공동으로 접근하는 변수 값은 버퍼에 해당하는 부분으로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한쪽에서 값을 넣어주면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다른 한쪽에서는 값을 사용하는 방식으로 활용이 이뤄져야 합니다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algn="just"/>
            <a:endParaRPr kumimoji="1" lang="en-US" altLang="ko-Kore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특히 현재 실습에서 </a:t>
            </a:r>
            <a:r>
              <a:rPr kumimoji="1" lang="ko-KR" altLang="en-US" sz="1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세마포를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사용하는 가장 중요한 목적은 프로세스들 사이에서 경쟁관계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(race condition) 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없이 잘 사용하는 것입니다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en-US" altLang="ko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endParaRPr kumimoji="1" lang="en-US" altLang="ko-Kore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lang="ko-KR" altLang="en-US" sz="1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공유자원의</a:t>
            </a:r>
            <a:r>
              <a:rPr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경우 다른 프로세스가 동시에 접근을 한다면</a:t>
            </a:r>
            <a:r>
              <a:rPr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 </a:t>
            </a:r>
            <a:r>
              <a:rPr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어느 프로세스에 의해 변경된 자료가 나중에 수정된 자료인지 모르게 되는 문제가 생기며</a:t>
            </a:r>
            <a:r>
              <a:rPr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이로 인해 데이터의 각종 오류가 산재하게 됩니다</a:t>
            </a:r>
            <a:r>
              <a:rPr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 </a:t>
            </a:r>
            <a:r>
              <a:rPr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그래서 </a:t>
            </a:r>
            <a:r>
              <a:rPr lang="ko-KR" altLang="en-US" sz="1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세마포어</a:t>
            </a:r>
            <a:r>
              <a:rPr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라는 일종의 변수를 두어 제어를 하게 되는 것인데요</a:t>
            </a:r>
            <a:r>
              <a:rPr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algn="just"/>
            <a:endParaRPr kumimoji="1" lang="en-US" altLang="ko-Kore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실습 영상에서 보여준 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num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의 값이 </a:t>
            </a:r>
            <a:r>
              <a:rPr kumimoji="1" lang="ko-KR" altLang="en-US" sz="1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세마포를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사용하지 않았을 때 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race condition</a:t>
            </a:r>
            <a:r>
              <a:rPr kumimoji="1" lang="ko-KR" altLang="en-US" sz="1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으로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뒤엉킨 사례를 해결해 나가는 목적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endParaRPr kumimoji="1" lang="ko-Kore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D33C0D4-C9C1-A245-A25D-EF57BBD2CD9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05976" y="1599497"/>
            <a:ext cx="5123424" cy="24211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717DDA-7B1A-F241-A313-745E0582415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513291" y="1599497"/>
            <a:ext cx="6456817" cy="31947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C20218-1370-4644-A0BE-E77C0311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2" y="1196134"/>
            <a:ext cx="6373447" cy="45552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CF6615C-7293-AF49-98BC-183EC6F429E4}"/>
              </a:ext>
            </a:extLst>
          </p:cNvPr>
          <p:cNvSpPr/>
          <p:nvPr/>
        </p:nvSpPr>
        <p:spPr>
          <a:xfrm>
            <a:off x="368771" y="3572805"/>
            <a:ext cx="1037968" cy="2471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614799-7E57-4247-829F-67ECE4C52F51}"/>
              </a:ext>
            </a:extLst>
          </p:cNvPr>
          <p:cNvSpPr/>
          <p:nvPr/>
        </p:nvSpPr>
        <p:spPr>
          <a:xfrm>
            <a:off x="366839" y="4388428"/>
            <a:ext cx="1037968" cy="2471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EC2A21-D66E-7344-AFBF-BAD0D7676D8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406739" y="3114644"/>
            <a:ext cx="5588705" cy="5817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F118BED-DB92-4443-A192-D736F8EC422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04807" y="3272602"/>
            <a:ext cx="6923647" cy="1239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57DB2E-A066-7C4E-849F-C00DD95366DF}"/>
              </a:ext>
            </a:extLst>
          </p:cNvPr>
          <p:cNvSpPr txBox="1"/>
          <p:nvPr/>
        </p:nvSpPr>
        <p:spPr>
          <a:xfrm>
            <a:off x="6995444" y="2904832"/>
            <a:ext cx="507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ore-KR" sz="14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s_wait</a:t>
            </a:r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() &amp; </a:t>
            </a:r>
            <a:r>
              <a:rPr kumimoji="1" lang="en-US" altLang="ko-Kore-KR" sz="14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s_quit</a:t>
            </a:r>
            <a:r>
              <a:rPr kumimoji="1" lang="en-US" altLang="ko-Kore-KR" sz="1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()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의 </a:t>
            </a:r>
            <a:r>
              <a:rPr kumimoji="1" lang="ko-KR" altLang="en-US" sz="1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사용위치는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Consumer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함수에서 다음과 같습니다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 algn="just"/>
            <a:endParaRPr kumimoji="1" lang="en-US" altLang="ko-Kore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endParaRPr kumimoji="1" lang="en-US" altLang="ko-Kore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just"/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사용 목적은 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producer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때와 동일하며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마찬가지로 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race condition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을 방지하는 형태로 활용됩니다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  <a:endParaRPr kumimoji="1" lang="en-US" altLang="ko-Kore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45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156</Words>
  <Application>Microsoft Macintosh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Noto Sans KR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김승태[ 학부재학 / 영어영문학과 ]</dc:creator>
  <cp:lastModifiedBy>김승태[ 학부재학 / 영어영문학과 ]</cp:lastModifiedBy>
  <cp:revision>4</cp:revision>
  <dcterms:created xsi:type="dcterms:W3CDTF">2021-06-01T06:24:08Z</dcterms:created>
  <dcterms:modified xsi:type="dcterms:W3CDTF">2021-06-01T16:37:13Z</dcterms:modified>
</cp:coreProperties>
</file>