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8" r:id="rId10"/>
    <p:sldId id="269" r:id="rId11"/>
    <p:sldId id="263" r:id="rId12"/>
    <p:sldId id="270" r:id="rId13"/>
    <p:sldId id="264" r:id="rId14"/>
    <p:sldId id="265" r:id="rId15"/>
    <p:sldId id="267" r:id="rId1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4AD7F2-6241-DA47-B91B-35D74B1AD879}" v="147" dt="2021-04-24T17:01:50.0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71"/>
    <p:restoredTop sz="94719"/>
  </p:normalViewPr>
  <p:slideViewPr>
    <p:cSldViewPr snapToGrid="0" snapToObjects="1">
      <p:cViewPr>
        <p:scale>
          <a:sx n="159" d="100"/>
          <a:sy n="159" d="100"/>
        </p:scale>
        <p:origin x="552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승태[ 학부재학 / 영어영문학과 ]" userId="28c82ee6-4f9d-4ffe-b799-ffb5d9a30cd7" providerId="ADAL" clId="{B4542401-22F2-8F45-970D-DA7AB7354D68}"/>
    <pc:docChg chg="undo custSel addSld modSld">
      <pc:chgData name="김승태[ 학부재학 / 영어영문학과 ]" userId="28c82ee6-4f9d-4ffe-b799-ffb5d9a30cd7" providerId="ADAL" clId="{B4542401-22F2-8F45-970D-DA7AB7354D68}" dt="2021-04-23T17:20:37.866" v="1769" actId="1076"/>
      <pc:docMkLst>
        <pc:docMk/>
      </pc:docMkLst>
      <pc:sldChg chg="addSp delSp modSp mod">
        <pc:chgData name="김승태[ 학부재학 / 영어영문학과 ]" userId="28c82ee6-4f9d-4ffe-b799-ffb5d9a30cd7" providerId="ADAL" clId="{B4542401-22F2-8F45-970D-DA7AB7354D68}" dt="2021-04-23T16:33:06.259" v="899" actId="113"/>
        <pc:sldMkLst>
          <pc:docMk/>
          <pc:sldMk cId="172917706" sldId="256"/>
        </pc:sldMkLst>
        <pc:spChg chg="add mod">
          <ac:chgData name="김승태[ 학부재학 / 영어영문학과 ]" userId="28c82ee6-4f9d-4ffe-b799-ffb5d9a30cd7" providerId="ADAL" clId="{B4542401-22F2-8F45-970D-DA7AB7354D68}" dt="2021-04-16T08:47:08.148" v="33" actId="255"/>
          <ac:spMkLst>
            <pc:docMk/>
            <pc:sldMk cId="172917706" sldId="256"/>
            <ac:spMk id="2" creationId="{2206C747-65E7-A04B-AFA5-25DF64C95E94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4:03:38.227" v="560" actId="1035"/>
          <ac:spMkLst>
            <pc:docMk/>
            <pc:sldMk cId="172917706" sldId="256"/>
            <ac:spMk id="3" creationId="{64523BD3-37AB-F24A-9D99-E71B297F0006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3:59:19.329" v="233" actId="21"/>
          <ac:spMkLst>
            <pc:docMk/>
            <pc:sldMk cId="172917706" sldId="256"/>
            <ac:spMk id="6" creationId="{FA169318-64EC-1D4B-B8E4-595EBACBA42A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3:59:19.329" v="233" actId="21"/>
          <ac:spMkLst>
            <pc:docMk/>
            <pc:sldMk cId="172917706" sldId="256"/>
            <ac:spMk id="8" creationId="{819FA78A-87D5-3C4C-99BC-AE23EE002AC2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6:12:36.527" v="687" actId="207"/>
          <ac:spMkLst>
            <pc:docMk/>
            <pc:sldMk cId="172917706" sldId="256"/>
            <ac:spMk id="9" creationId="{F5415A39-0C4C-0449-9E29-B0B9359E4F66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6:12:33.469" v="686" actId="207"/>
          <ac:spMkLst>
            <pc:docMk/>
            <pc:sldMk cId="172917706" sldId="256"/>
            <ac:spMk id="10" creationId="{A5281FCE-0CE2-0244-80ED-7E9DB4E3A7A5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6:03:26.296" v="566" actId="113"/>
          <ac:spMkLst>
            <pc:docMk/>
            <pc:sldMk cId="172917706" sldId="256"/>
            <ac:spMk id="11" creationId="{56F6AA49-3836-5A46-A604-600F22FE9C7F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6:32:12.286" v="774" actId="20577"/>
          <ac:spMkLst>
            <pc:docMk/>
            <pc:sldMk cId="172917706" sldId="256"/>
            <ac:spMk id="13" creationId="{9705A71D-7E57-C640-AF3D-7BDAA9E2983B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6:33:06.259" v="899" actId="113"/>
          <ac:spMkLst>
            <pc:docMk/>
            <pc:sldMk cId="172917706" sldId="256"/>
            <ac:spMk id="14" creationId="{74AA7EDB-2BB4-A64A-A23B-426B42BE8DA3}"/>
          </ac:spMkLst>
        </pc:spChg>
        <pc:picChg chg="add del mod">
          <ac:chgData name="김승태[ 학부재학 / 영어영문학과 ]" userId="28c82ee6-4f9d-4ffe-b799-ffb5d9a30cd7" providerId="ADAL" clId="{B4542401-22F2-8F45-970D-DA7AB7354D68}" dt="2021-04-23T13:59:19.329" v="233" actId="21"/>
          <ac:picMkLst>
            <pc:docMk/>
            <pc:sldMk cId="172917706" sldId="256"/>
            <ac:picMk id="7" creationId="{2171D517-1C2B-5D42-B01B-0E2F0CC622C3}"/>
          </ac:picMkLst>
        </pc:picChg>
        <pc:picChg chg="add mod">
          <ac:chgData name="김승태[ 학부재학 / 영어영문학과 ]" userId="28c82ee6-4f9d-4ffe-b799-ffb5d9a30cd7" providerId="ADAL" clId="{B4542401-22F2-8F45-970D-DA7AB7354D68}" dt="2021-04-23T14:06:33.368" v="565" actId="1076"/>
          <ac:picMkLst>
            <pc:docMk/>
            <pc:sldMk cId="172917706" sldId="256"/>
            <ac:picMk id="12" creationId="{EBE2A57D-52AD-A94B-8DC8-4DE39CAAE080}"/>
          </ac:picMkLst>
        </pc:picChg>
      </pc:sldChg>
      <pc:sldChg chg="addSp delSp modSp mod">
        <pc:chgData name="김승태[ 학부재학 / 영어영문학과 ]" userId="28c82ee6-4f9d-4ffe-b799-ffb5d9a30cd7" providerId="ADAL" clId="{B4542401-22F2-8F45-970D-DA7AB7354D68}" dt="2021-04-23T17:16:40.593" v="1655" actId="20577"/>
        <pc:sldMkLst>
          <pc:docMk/>
          <pc:sldMk cId="3669666216" sldId="257"/>
        </pc:sldMkLst>
        <pc:spChg chg="add del mod">
          <ac:chgData name="김승태[ 학부재학 / 영어영문학과 ]" userId="28c82ee6-4f9d-4ffe-b799-ffb5d9a30cd7" providerId="ADAL" clId="{B4542401-22F2-8F45-970D-DA7AB7354D68}" dt="2021-04-23T14:06:15.057" v="561" actId="21"/>
          <ac:spMkLst>
            <pc:docMk/>
            <pc:sldMk cId="3669666216" sldId="257"/>
            <ac:spMk id="4" creationId="{7C6DC9FA-2AF2-CB4F-95C8-596D6D98D19C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4:06:15.057" v="561" actId="21"/>
          <ac:spMkLst>
            <pc:docMk/>
            <pc:sldMk cId="3669666216" sldId="257"/>
            <ac:spMk id="6" creationId="{67BE1429-0781-914F-A59E-C2422EE348FF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6:49:40.127" v="1104" actId="1038"/>
          <ac:spMkLst>
            <pc:docMk/>
            <pc:sldMk cId="3669666216" sldId="257"/>
            <ac:spMk id="7" creationId="{00E38018-F9D2-E244-80B0-97386F123FE7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6:49:40.127" v="1104" actId="1038"/>
          <ac:spMkLst>
            <pc:docMk/>
            <pc:sldMk cId="3669666216" sldId="257"/>
            <ac:spMk id="8" creationId="{AF285C89-706F-2E47-A008-48A0F0849AAF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6:49:40.127" v="1104" actId="1038"/>
          <ac:spMkLst>
            <pc:docMk/>
            <pc:sldMk cId="3669666216" sldId="257"/>
            <ac:spMk id="9" creationId="{F270BE0D-7027-FD4D-8F1F-87304FA7DA63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6:49:40.127" v="1104" actId="1038"/>
          <ac:spMkLst>
            <pc:docMk/>
            <pc:sldMk cId="3669666216" sldId="257"/>
            <ac:spMk id="10" creationId="{7409021E-5280-A24C-9C53-BAFF92D561F7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6:49:40.127" v="1104" actId="1038"/>
          <ac:spMkLst>
            <pc:docMk/>
            <pc:sldMk cId="3669666216" sldId="257"/>
            <ac:spMk id="11" creationId="{1D4AD4CE-CBE9-1B4B-8E7A-3405F95861B6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16:40.593" v="1655" actId="20577"/>
          <ac:spMkLst>
            <pc:docMk/>
            <pc:sldMk cId="3669666216" sldId="257"/>
            <ac:spMk id="12" creationId="{FCBDA5DB-380F-9646-8133-F2C0A4802871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6:56:12.104" v="1301" actId="14100"/>
          <ac:spMkLst>
            <pc:docMk/>
            <pc:sldMk cId="3669666216" sldId="257"/>
            <ac:spMk id="13" creationId="{2B239868-C5A7-4A4D-95CB-24138F9E05CC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6:49:40.127" v="1104" actId="1038"/>
          <ac:spMkLst>
            <pc:docMk/>
            <pc:sldMk cId="3669666216" sldId="257"/>
            <ac:spMk id="14" creationId="{5CF8AE1E-B270-8B4A-9CB4-ABF38260CB86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6:49:40.127" v="1104" actId="1038"/>
          <ac:spMkLst>
            <pc:docMk/>
            <pc:sldMk cId="3669666216" sldId="257"/>
            <ac:spMk id="15" creationId="{DC0EB684-C56A-184E-992F-C102621A00F9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46:00.329" v="974"/>
          <ac:spMkLst>
            <pc:docMk/>
            <pc:sldMk cId="3669666216" sldId="257"/>
            <ac:spMk id="16" creationId="{174874B8-7B82-0C47-A6C1-B6D068984892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6:49:40.127" v="1104" actId="1038"/>
          <ac:spMkLst>
            <pc:docMk/>
            <pc:sldMk cId="3669666216" sldId="257"/>
            <ac:spMk id="17" creationId="{832FA58E-1FBC-4343-B64C-0B239BF71D63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6:49:40.127" v="1104" actId="1038"/>
          <ac:spMkLst>
            <pc:docMk/>
            <pc:sldMk cId="3669666216" sldId="257"/>
            <ac:spMk id="18" creationId="{578909B3-38C1-2D4C-94F8-8CA442095EF3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6:49:40.127" v="1104" actId="1038"/>
          <ac:spMkLst>
            <pc:docMk/>
            <pc:sldMk cId="3669666216" sldId="257"/>
            <ac:spMk id="19" creationId="{5824ACF2-0D61-7D4C-83C6-930599CB13E8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6:49:40.127" v="1104" actId="1038"/>
          <ac:spMkLst>
            <pc:docMk/>
            <pc:sldMk cId="3669666216" sldId="257"/>
            <ac:spMk id="26" creationId="{208D9024-C001-AB44-B647-B4450C988B39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6:49:40.127" v="1104" actId="1038"/>
          <ac:spMkLst>
            <pc:docMk/>
            <pc:sldMk cId="3669666216" sldId="257"/>
            <ac:spMk id="27" creationId="{34FFFCA8-9479-7344-9E70-40B99671CD37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49:40.127" v="1104" actId="1038"/>
          <ac:spMkLst>
            <pc:docMk/>
            <pc:sldMk cId="3669666216" sldId="257"/>
            <ac:spMk id="28" creationId="{E19BC348-8428-DC4B-9B2F-3445F6E7A0EA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6:49:40.127" v="1104" actId="1038"/>
          <ac:spMkLst>
            <pc:docMk/>
            <pc:sldMk cId="3669666216" sldId="257"/>
            <ac:spMk id="29" creationId="{09B31B15-904A-CF4B-8737-3FB90807674C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6:49:40.127" v="1104" actId="1038"/>
          <ac:spMkLst>
            <pc:docMk/>
            <pc:sldMk cId="3669666216" sldId="257"/>
            <ac:spMk id="30" creationId="{CB382657-AC2D-F742-906A-9BCCEC78E5FE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6:49:40.127" v="1104" actId="1038"/>
          <ac:spMkLst>
            <pc:docMk/>
            <pc:sldMk cId="3669666216" sldId="257"/>
            <ac:spMk id="31" creationId="{53B380AD-5942-9348-87AA-B81B75640A53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6:49:40.127" v="1104" actId="1038"/>
          <ac:spMkLst>
            <pc:docMk/>
            <pc:sldMk cId="3669666216" sldId="257"/>
            <ac:spMk id="32" creationId="{DFB244A9-EA40-3D43-97C6-C0328BFBEED9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48:54.676" v="1071"/>
          <ac:spMkLst>
            <pc:docMk/>
            <pc:sldMk cId="3669666216" sldId="257"/>
            <ac:spMk id="33" creationId="{FCCB0B29-AF29-794E-9678-3C7E938F78A8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48:54.676" v="1071"/>
          <ac:spMkLst>
            <pc:docMk/>
            <pc:sldMk cId="3669666216" sldId="257"/>
            <ac:spMk id="34" creationId="{5D19E7F5-171C-AB4F-B2DF-D666C412158A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48:54.676" v="1071"/>
          <ac:spMkLst>
            <pc:docMk/>
            <pc:sldMk cId="3669666216" sldId="257"/>
            <ac:spMk id="35" creationId="{17863677-48C9-F546-B4A6-11AB7F5893A0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48:54.676" v="1071"/>
          <ac:spMkLst>
            <pc:docMk/>
            <pc:sldMk cId="3669666216" sldId="257"/>
            <ac:spMk id="36" creationId="{1974A56B-0F34-5E4A-AF79-D3C5C2B515AC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48:54.676" v="1071"/>
          <ac:spMkLst>
            <pc:docMk/>
            <pc:sldMk cId="3669666216" sldId="257"/>
            <ac:spMk id="37" creationId="{2589A8EA-77F7-3B40-AA9E-EB21CF1EB12B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48:54.676" v="1071"/>
          <ac:spMkLst>
            <pc:docMk/>
            <pc:sldMk cId="3669666216" sldId="257"/>
            <ac:spMk id="38" creationId="{30053044-03DB-8447-80F7-BFBF5CC79E98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48:54.676" v="1071"/>
          <ac:spMkLst>
            <pc:docMk/>
            <pc:sldMk cId="3669666216" sldId="257"/>
            <ac:spMk id="39" creationId="{87782674-DE6D-0C4C-A9A0-2A9D2B7BAE6E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48:54.676" v="1071"/>
          <ac:spMkLst>
            <pc:docMk/>
            <pc:sldMk cId="3669666216" sldId="257"/>
            <ac:spMk id="40" creationId="{8FAA3F21-BB7C-6348-A3AD-BD819CAB93C6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48:54.676" v="1071"/>
          <ac:spMkLst>
            <pc:docMk/>
            <pc:sldMk cId="3669666216" sldId="257"/>
            <ac:spMk id="41" creationId="{66B0C883-69B9-C846-BE5B-C89FE8914C28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48:54.676" v="1071"/>
          <ac:spMkLst>
            <pc:docMk/>
            <pc:sldMk cId="3669666216" sldId="257"/>
            <ac:spMk id="42" creationId="{83BAC821-7F88-3A44-BE78-0DF5F4A249DE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48:54.676" v="1071"/>
          <ac:spMkLst>
            <pc:docMk/>
            <pc:sldMk cId="3669666216" sldId="257"/>
            <ac:spMk id="43" creationId="{44513CE4-7D04-D34A-AEBE-03F762BE7267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48:54.676" v="1071"/>
          <ac:spMkLst>
            <pc:docMk/>
            <pc:sldMk cId="3669666216" sldId="257"/>
            <ac:spMk id="45" creationId="{277FB6A3-B92E-294F-8D74-D51AFE77ACF3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48:54.676" v="1071"/>
          <ac:spMkLst>
            <pc:docMk/>
            <pc:sldMk cId="3669666216" sldId="257"/>
            <ac:spMk id="46" creationId="{A436F316-A977-B048-8C7E-56BD547756AD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48:54.676" v="1071"/>
          <ac:spMkLst>
            <pc:docMk/>
            <pc:sldMk cId="3669666216" sldId="257"/>
            <ac:spMk id="47" creationId="{E3DDA9E2-3A32-714B-B6DB-BAC75DC502CE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48:54.676" v="1071"/>
          <ac:spMkLst>
            <pc:docMk/>
            <pc:sldMk cId="3669666216" sldId="257"/>
            <ac:spMk id="48" creationId="{19CC6AE4-B944-404E-8AE3-562A8F4BD40E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48:54.676" v="1071"/>
          <ac:spMkLst>
            <pc:docMk/>
            <pc:sldMk cId="3669666216" sldId="257"/>
            <ac:spMk id="49" creationId="{452E0AD4-EE2C-AE44-B57C-770F65D953FA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48:54.676" v="1071"/>
          <ac:spMkLst>
            <pc:docMk/>
            <pc:sldMk cId="3669666216" sldId="257"/>
            <ac:spMk id="50" creationId="{6D57471A-A11B-464E-84C8-6E1427990AE8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48:54.676" v="1071"/>
          <ac:spMkLst>
            <pc:docMk/>
            <pc:sldMk cId="3669666216" sldId="257"/>
            <ac:spMk id="51" creationId="{5DB2141D-2716-F443-925E-F9DF52E6EF8A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49:45.955" v="1115" actId="478"/>
          <ac:spMkLst>
            <pc:docMk/>
            <pc:sldMk cId="3669666216" sldId="257"/>
            <ac:spMk id="52" creationId="{3589CED9-8BB9-F24C-A341-89B98C66D5A1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49:45.955" v="1115" actId="478"/>
          <ac:spMkLst>
            <pc:docMk/>
            <pc:sldMk cId="3669666216" sldId="257"/>
            <ac:spMk id="53" creationId="{4014AA46-F6F4-5244-97C5-16720121AB4C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49:45.955" v="1115" actId="478"/>
          <ac:spMkLst>
            <pc:docMk/>
            <pc:sldMk cId="3669666216" sldId="257"/>
            <ac:spMk id="54" creationId="{8637F9C2-2E40-054F-8940-7CE6282D2D00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49:45.955" v="1115" actId="478"/>
          <ac:spMkLst>
            <pc:docMk/>
            <pc:sldMk cId="3669666216" sldId="257"/>
            <ac:spMk id="55" creationId="{C5DAE43B-D708-6045-9218-D08809BCF3D6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49:45.955" v="1115" actId="478"/>
          <ac:spMkLst>
            <pc:docMk/>
            <pc:sldMk cId="3669666216" sldId="257"/>
            <ac:spMk id="56" creationId="{243BE9C8-5782-B54B-933D-EC8BE281AA29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49:45.955" v="1115" actId="478"/>
          <ac:spMkLst>
            <pc:docMk/>
            <pc:sldMk cId="3669666216" sldId="257"/>
            <ac:spMk id="57" creationId="{5CC4A5E0-3A6D-FB41-B494-C70903C6464A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49:45.955" v="1115" actId="478"/>
          <ac:spMkLst>
            <pc:docMk/>
            <pc:sldMk cId="3669666216" sldId="257"/>
            <ac:spMk id="58" creationId="{96BF56BD-E5B4-A94F-88AA-C9A17BBD9763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49:45.955" v="1115" actId="478"/>
          <ac:spMkLst>
            <pc:docMk/>
            <pc:sldMk cId="3669666216" sldId="257"/>
            <ac:spMk id="59" creationId="{85158E15-945F-EF4B-90E7-6254E7902E10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49:45.955" v="1115" actId="478"/>
          <ac:spMkLst>
            <pc:docMk/>
            <pc:sldMk cId="3669666216" sldId="257"/>
            <ac:spMk id="60" creationId="{60CAFD96-32B3-7840-9869-7D2F157BDF43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49:45.955" v="1115" actId="478"/>
          <ac:spMkLst>
            <pc:docMk/>
            <pc:sldMk cId="3669666216" sldId="257"/>
            <ac:spMk id="61" creationId="{E931F2A7-3D53-BB45-BB9E-4F2479243DA8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49:45.955" v="1115" actId="478"/>
          <ac:spMkLst>
            <pc:docMk/>
            <pc:sldMk cId="3669666216" sldId="257"/>
            <ac:spMk id="62" creationId="{89C84A74-BF09-054A-BE0D-1A05D81CA02F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49:45.955" v="1115" actId="478"/>
          <ac:spMkLst>
            <pc:docMk/>
            <pc:sldMk cId="3669666216" sldId="257"/>
            <ac:spMk id="64" creationId="{CA764266-BDFB-3B45-8005-23A2D5A0C01A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49:45.955" v="1115" actId="478"/>
          <ac:spMkLst>
            <pc:docMk/>
            <pc:sldMk cId="3669666216" sldId="257"/>
            <ac:spMk id="65" creationId="{06B85A00-3ED8-FB4B-9793-7FE0CE15F984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49:45.955" v="1115" actId="478"/>
          <ac:spMkLst>
            <pc:docMk/>
            <pc:sldMk cId="3669666216" sldId="257"/>
            <ac:spMk id="66" creationId="{A8721773-2EC6-8D4A-B09F-58C4AE0EBFBE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49:45.955" v="1115" actId="478"/>
          <ac:spMkLst>
            <pc:docMk/>
            <pc:sldMk cId="3669666216" sldId="257"/>
            <ac:spMk id="67" creationId="{03C21525-7234-2948-8F4F-1C4345D3671D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49:45.955" v="1115" actId="478"/>
          <ac:spMkLst>
            <pc:docMk/>
            <pc:sldMk cId="3669666216" sldId="257"/>
            <ac:spMk id="68" creationId="{C3A4A6AB-90A2-8C4B-94A1-0752691EA9D4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49:45.955" v="1115" actId="478"/>
          <ac:spMkLst>
            <pc:docMk/>
            <pc:sldMk cId="3669666216" sldId="257"/>
            <ac:spMk id="69" creationId="{F658E05D-7844-BC46-81AF-B9FA8012907B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49:45.955" v="1115" actId="478"/>
          <ac:spMkLst>
            <pc:docMk/>
            <pc:sldMk cId="3669666216" sldId="257"/>
            <ac:spMk id="70" creationId="{D065FA1C-DF47-2446-8E61-7F068D518B95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6:50:49.222" v="1161" actId="14100"/>
          <ac:spMkLst>
            <pc:docMk/>
            <pc:sldMk cId="3669666216" sldId="257"/>
            <ac:spMk id="71" creationId="{C223D9C0-6BD1-934F-B636-DEFDA53099A2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6:50:55.297" v="1162" actId="14100"/>
          <ac:spMkLst>
            <pc:docMk/>
            <pc:sldMk cId="3669666216" sldId="257"/>
            <ac:spMk id="72" creationId="{D9FB8B15-D838-CF4A-80DF-922CB6A998C6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6:51:09.847" v="1164" actId="14100"/>
          <ac:spMkLst>
            <pc:docMk/>
            <pc:sldMk cId="3669666216" sldId="257"/>
            <ac:spMk id="73" creationId="{1631DAA7-DDA5-0643-A09A-E237627716BC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6:51:26.280" v="1168" actId="14100"/>
          <ac:spMkLst>
            <pc:docMk/>
            <pc:sldMk cId="3669666216" sldId="257"/>
            <ac:spMk id="74" creationId="{B77BB6DE-2A32-B144-A363-883E58CC4FC0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6:51:40.529" v="1171" actId="14100"/>
          <ac:spMkLst>
            <pc:docMk/>
            <pc:sldMk cId="3669666216" sldId="257"/>
            <ac:spMk id="75" creationId="{7F45B02A-BF23-BB40-A2CA-B1C11F2B0777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6:55:10.944" v="1268" actId="207"/>
          <ac:spMkLst>
            <pc:docMk/>
            <pc:sldMk cId="3669666216" sldId="257"/>
            <ac:spMk id="76" creationId="{C2BC5030-D16C-9647-AA9C-DCE589269A1D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6:50:10.940" v="1134" actId="20577"/>
          <ac:spMkLst>
            <pc:docMk/>
            <pc:sldMk cId="3669666216" sldId="257"/>
            <ac:spMk id="77" creationId="{AE8705E9-BFAA-4A4B-8B67-58C79E3B483B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6:50:12.784" v="1136" actId="20577"/>
          <ac:spMkLst>
            <pc:docMk/>
            <pc:sldMk cId="3669666216" sldId="257"/>
            <ac:spMk id="78" creationId="{ACA8962A-71FC-1847-91B8-33E94964ED8D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6:51:13.146" v="1165" actId="1076"/>
          <ac:spMkLst>
            <pc:docMk/>
            <pc:sldMk cId="3669666216" sldId="257"/>
            <ac:spMk id="79" creationId="{9CF1166D-A243-C342-9CAD-CA69441E03CD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6:51:33.646" v="1169" actId="1076"/>
          <ac:spMkLst>
            <pc:docMk/>
            <pc:sldMk cId="3669666216" sldId="257"/>
            <ac:spMk id="80" creationId="{EB77DE2F-BCC1-4945-A156-DC21629EF237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6:50:18.929" v="1144" actId="20577"/>
          <ac:spMkLst>
            <pc:docMk/>
            <pc:sldMk cId="3669666216" sldId="257"/>
            <ac:spMk id="81" creationId="{2060B2EA-4DF3-5F46-B5B5-9F6D4E26EA03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7:05:40.494" v="1406" actId="478"/>
          <ac:spMkLst>
            <pc:docMk/>
            <pc:sldMk cId="3669666216" sldId="257"/>
            <ac:spMk id="83" creationId="{376129AE-D799-3748-9509-689F5BF46F92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6:49:52.265" v="1117" actId="1076"/>
          <ac:spMkLst>
            <pc:docMk/>
            <pc:sldMk cId="3669666216" sldId="257"/>
            <ac:spMk id="84" creationId="{EFCDF347-CF3A-C046-9055-E055850F10E9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6:51:01.933" v="1163" actId="1076"/>
          <ac:spMkLst>
            <pc:docMk/>
            <pc:sldMk cId="3669666216" sldId="257"/>
            <ac:spMk id="85" creationId="{4FC1DB6B-3D80-EC45-8742-0BF9CB506DB6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6:50:26.402" v="1148" actId="20577"/>
          <ac:spMkLst>
            <pc:docMk/>
            <pc:sldMk cId="3669666216" sldId="257"/>
            <ac:spMk id="86" creationId="{E7B6F99E-9720-AC4C-9766-E09CEC6A92E4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6:51:19.478" v="1166" actId="1076"/>
          <ac:spMkLst>
            <pc:docMk/>
            <pc:sldMk cId="3669666216" sldId="257"/>
            <ac:spMk id="87" creationId="{31D15218-5006-7941-A8AE-510FF7F5D431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6:51:37.755" v="1170" actId="1076"/>
          <ac:spMkLst>
            <pc:docMk/>
            <pc:sldMk cId="3669666216" sldId="257"/>
            <ac:spMk id="88" creationId="{9F9BA7FE-15FF-4049-BC36-203B2E02B688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6:50:35.245" v="1160" actId="20577"/>
          <ac:spMkLst>
            <pc:docMk/>
            <pc:sldMk cId="3669666216" sldId="257"/>
            <ac:spMk id="89" creationId="{F19488FB-CB22-E246-B97B-23AC71456A22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18.936" v="1412" actId="1076"/>
          <ac:spMkLst>
            <pc:docMk/>
            <pc:sldMk cId="3669666216" sldId="257"/>
            <ac:spMk id="90" creationId="{6BBCE497-2949-474B-ABD1-FF22BAED874B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18.936" v="1412" actId="1076"/>
          <ac:spMkLst>
            <pc:docMk/>
            <pc:sldMk cId="3669666216" sldId="257"/>
            <ac:spMk id="91" creationId="{B94F5F52-8639-1842-82B3-4FEFD6219289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18.936" v="1412" actId="1076"/>
          <ac:spMkLst>
            <pc:docMk/>
            <pc:sldMk cId="3669666216" sldId="257"/>
            <ac:spMk id="92" creationId="{B3FBC64B-BCAB-BF43-9F26-7FAF0FFC1D11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18.936" v="1412" actId="1076"/>
          <ac:spMkLst>
            <pc:docMk/>
            <pc:sldMk cId="3669666216" sldId="257"/>
            <ac:spMk id="93" creationId="{C558441E-7062-EE4C-82F6-89F68F91CA59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18.936" v="1412" actId="1076"/>
          <ac:spMkLst>
            <pc:docMk/>
            <pc:sldMk cId="3669666216" sldId="257"/>
            <ac:spMk id="94" creationId="{32EB352A-103B-EC4C-BD05-2E794CC519AD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18.936" v="1412" actId="1076"/>
          <ac:spMkLst>
            <pc:docMk/>
            <pc:sldMk cId="3669666216" sldId="257"/>
            <ac:spMk id="95" creationId="{3B885E71-60C2-BC46-BC24-CBEACA09F033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18.936" v="1412" actId="1076"/>
          <ac:spMkLst>
            <pc:docMk/>
            <pc:sldMk cId="3669666216" sldId="257"/>
            <ac:spMk id="96" creationId="{9151FAAF-25B1-1B43-AFE8-512C97931B80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18.936" v="1412" actId="1076"/>
          <ac:spMkLst>
            <pc:docMk/>
            <pc:sldMk cId="3669666216" sldId="257"/>
            <ac:spMk id="97" creationId="{43E2EB72-5DBE-3649-8580-F9FB32CF758B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18.936" v="1412" actId="1076"/>
          <ac:spMkLst>
            <pc:docMk/>
            <pc:sldMk cId="3669666216" sldId="257"/>
            <ac:spMk id="98" creationId="{59606BFB-5083-D442-BAFF-B5E6CCB6CABA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18.936" v="1412" actId="1076"/>
          <ac:spMkLst>
            <pc:docMk/>
            <pc:sldMk cId="3669666216" sldId="257"/>
            <ac:spMk id="99" creationId="{EF66D02E-583B-B141-A77C-5790798ABEB8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18.936" v="1412" actId="1076"/>
          <ac:spMkLst>
            <pc:docMk/>
            <pc:sldMk cId="3669666216" sldId="257"/>
            <ac:spMk id="100" creationId="{ECDFF5E5-C315-D44A-90D8-EABE1983DB57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7:05:42.248" v="1407" actId="478"/>
          <ac:spMkLst>
            <pc:docMk/>
            <pc:sldMk cId="3669666216" sldId="257"/>
            <ac:spMk id="102" creationId="{59BAE720-078A-6842-BB30-AB18BAC6E30A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18.936" v="1412" actId="1076"/>
          <ac:spMkLst>
            <pc:docMk/>
            <pc:sldMk cId="3669666216" sldId="257"/>
            <ac:spMk id="103" creationId="{968609C2-FEEA-6F40-9F3C-35B06C17CA14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18.936" v="1412" actId="1076"/>
          <ac:spMkLst>
            <pc:docMk/>
            <pc:sldMk cId="3669666216" sldId="257"/>
            <ac:spMk id="104" creationId="{BDC8E4A9-456F-F24D-9310-F5E23BB37F57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18.936" v="1412" actId="1076"/>
          <ac:spMkLst>
            <pc:docMk/>
            <pc:sldMk cId="3669666216" sldId="257"/>
            <ac:spMk id="105" creationId="{C1E715C2-6DB6-234D-8372-8FA1841A1E08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18.936" v="1412" actId="1076"/>
          <ac:spMkLst>
            <pc:docMk/>
            <pc:sldMk cId="3669666216" sldId="257"/>
            <ac:spMk id="106" creationId="{EF715EFB-444C-FE4C-B44B-C8EF94616916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18.936" v="1412" actId="1076"/>
          <ac:spMkLst>
            <pc:docMk/>
            <pc:sldMk cId="3669666216" sldId="257"/>
            <ac:spMk id="107" creationId="{1C42787A-DAA7-B448-95D4-69E6D6F4D2AB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18.936" v="1412" actId="1076"/>
          <ac:spMkLst>
            <pc:docMk/>
            <pc:sldMk cId="3669666216" sldId="257"/>
            <ac:spMk id="108" creationId="{0D2803BB-0671-A24A-8976-C39945354FFD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55:57.279" v="1298" actId="478"/>
          <ac:spMkLst>
            <pc:docMk/>
            <pc:sldMk cId="3669666216" sldId="257"/>
            <ac:spMk id="109" creationId="{1C2148AF-6A09-9B4B-941C-B0D48ABBC995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55:57.279" v="1298" actId="478"/>
          <ac:spMkLst>
            <pc:docMk/>
            <pc:sldMk cId="3669666216" sldId="257"/>
            <ac:spMk id="110" creationId="{5CE22D9E-1AF4-7446-8769-B38F544100EE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55:57.279" v="1298" actId="478"/>
          <ac:spMkLst>
            <pc:docMk/>
            <pc:sldMk cId="3669666216" sldId="257"/>
            <ac:spMk id="111" creationId="{8985C658-02D8-E041-BF2E-05F935F3C329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55:57.279" v="1298" actId="478"/>
          <ac:spMkLst>
            <pc:docMk/>
            <pc:sldMk cId="3669666216" sldId="257"/>
            <ac:spMk id="112" creationId="{271ACE06-0DA7-BE4D-88A7-71721C625655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55:57.279" v="1298" actId="478"/>
          <ac:spMkLst>
            <pc:docMk/>
            <pc:sldMk cId="3669666216" sldId="257"/>
            <ac:spMk id="113" creationId="{508501FE-DD51-2A40-9C98-8C60F7337FB6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27.600" v="1413" actId="1076"/>
          <ac:spMkLst>
            <pc:docMk/>
            <pc:sldMk cId="3669666216" sldId="257"/>
            <ac:spMk id="114" creationId="{EF7EEC45-52E7-BA48-B469-E2A35C087D3C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55:57.279" v="1298" actId="478"/>
          <ac:spMkLst>
            <pc:docMk/>
            <pc:sldMk cId="3669666216" sldId="257"/>
            <ac:spMk id="115" creationId="{D4F3843A-BDE2-4D4A-825B-F486B659C5BD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55:57.279" v="1298" actId="478"/>
          <ac:spMkLst>
            <pc:docMk/>
            <pc:sldMk cId="3669666216" sldId="257"/>
            <ac:spMk id="116" creationId="{4839C001-3893-C846-9FB4-0B9E79BEC092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55:57.279" v="1298" actId="478"/>
          <ac:spMkLst>
            <pc:docMk/>
            <pc:sldMk cId="3669666216" sldId="257"/>
            <ac:spMk id="117" creationId="{760E9B3B-1FF9-FC41-BEB7-012BC14D07E7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55:57.279" v="1298" actId="478"/>
          <ac:spMkLst>
            <pc:docMk/>
            <pc:sldMk cId="3669666216" sldId="257"/>
            <ac:spMk id="118" creationId="{4BAB24BF-5EC6-5641-8F88-9EE52B6B70E6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6:55:57.279" v="1298" actId="478"/>
          <ac:spMkLst>
            <pc:docMk/>
            <pc:sldMk cId="3669666216" sldId="257"/>
            <ac:spMk id="119" creationId="{3835BB15-BE2A-5543-8059-5C28BAEE1497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7:05:55.667" v="1409" actId="478"/>
          <ac:spMkLst>
            <pc:docMk/>
            <pc:sldMk cId="3669666216" sldId="257"/>
            <ac:spMk id="121" creationId="{CECB9ECF-5B17-DE46-ABA2-BCD5A0F88ABD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27.600" v="1413" actId="1076"/>
          <ac:spMkLst>
            <pc:docMk/>
            <pc:sldMk cId="3669666216" sldId="257"/>
            <ac:spMk id="122" creationId="{5BFE0A30-5D13-DF4D-8E44-76D3D2C5C84F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27.600" v="1413" actId="1076"/>
          <ac:spMkLst>
            <pc:docMk/>
            <pc:sldMk cId="3669666216" sldId="257"/>
            <ac:spMk id="123" creationId="{37421132-6990-FA46-AB47-DAC17808EAA3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27.600" v="1413" actId="1076"/>
          <ac:spMkLst>
            <pc:docMk/>
            <pc:sldMk cId="3669666216" sldId="257"/>
            <ac:spMk id="124" creationId="{51C30438-A145-4347-8F4F-5E73F44CA938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27.600" v="1413" actId="1076"/>
          <ac:spMkLst>
            <pc:docMk/>
            <pc:sldMk cId="3669666216" sldId="257"/>
            <ac:spMk id="125" creationId="{56E73729-31F0-6447-BBE0-62B2D130C17E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27.600" v="1413" actId="1076"/>
          <ac:spMkLst>
            <pc:docMk/>
            <pc:sldMk cId="3669666216" sldId="257"/>
            <ac:spMk id="126" creationId="{DEF8E0D5-0F9C-9B4D-B049-DC77BA063070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27.600" v="1413" actId="1076"/>
          <ac:spMkLst>
            <pc:docMk/>
            <pc:sldMk cId="3669666216" sldId="257"/>
            <ac:spMk id="127" creationId="{74E6513E-9B78-A448-8103-D92FF2986E26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27.600" v="1413" actId="1076"/>
          <ac:spMkLst>
            <pc:docMk/>
            <pc:sldMk cId="3669666216" sldId="257"/>
            <ac:spMk id="128" creationId="{FA7DE4C6-911D-E44C-BEE2-E9844BB5E3EF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27.600" v="1413" actId="1076"/>
          <ac:spMkLst>
            <pc:docMk/>
            <pc:sldMk cId="3669666216" sldId="257"/>
            <ac:spMk id="129" creationId="{B2E35767-60EF-2E47-8ED4-3B276FC6D854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27.600" v="1413" actId="1076"/>
          <ac:spMkLst>
            <pc:docMk/>
            <pc:sldMk cId="3669666216" sldId="257"/>
            <ac:spMk id="130" creationId="{67F19A24-82BC-664C-9195-D5561386B311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27.600" v="1413" actId="1076"/>
          <ac:spMkLst>
            <pc:docMk/>
            <pc:sldMk cId="3669666216" sldId="257"/>
            <ac:spMk id="131" creationId="{8F179205-7B36-514F-8F8B-048AE5506ABB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27.600" v="1413" actId="1076"/>
          <ac:spMkLst>
            <pc:docMk/>
            <pc:sldMk cId="3669666216" sldId="257"/>
            <ac:spMk id="132" creationId="{730AF85C-B541-F64F-ABA9-ADCBB66721E4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27.600" v="1413" actId="1076"/>
          <ac:spMkLst>
            <pc:docMk/>
            <pc:sldMk cId="3669666216" sldId="257"/>
            <ac:spMk id="133" creationId="{F7B95A79-9058-6449-A3A0-1B67BC5ACF25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27.600" v="1413" actId="1076"/>
          <ac:spMkLst>
            <pc:docMk/>
            <pc:sldMk cId="3669666216" sldId="257"/>
            <ac:spMk id="134" creationId="{8FAAF93F-730E-CB45-B88A-9BF7BE64426D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27.600" v="1413" actId="1076"/>
          <ac:spMkLst>
            <pc:docMk/>
            <pc:sldMk cId="3669666216" sldId="257"/>
            <ac:spMk id="135" creationId="{76A15989-3C17-D74B-ABF5-89DB9092F01C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27.600" v="1413" actId="1076"/>
          <ac:spMkLst>
            <pc:docMk/>
            <pc:sldMk cId="3669666216" sldId="257"/>
            <ac:spMk id="136" creationId="{BB875D91-0D5D-EF40-89BA-E690AF9C7C1B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27.600" v="1413" actId="1076"/>
          <ac:spMkLst>
            <pc:docMk/>
            <pc:sldMk cId="3669666216" sldId="257"/>
            <ac:spMk id="137" creationId="{D319D42A-057C-0A4F-9868-8A81EE333EC7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27.600" v="1413" actId="1076"/>
          <ac:spMkLst>
            <pc:docMk/>
            <pc:sldMk cId="3669666216" sldId="257"/>
            <ac:spMk id="138" creationId="{056F6133-A984-134F-B727-E7D8B8B14850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27.600" v="1413" actId="1076"/>
          <ac:spMkLst>
            <pc:docMk/>
            <pc:sldMk cId="3669666216" sldId="257"/>
            <ac:spMk id="139" creationId="{8BD750FD-8E91-F74B-A958-FA8C49F8B7AE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27.600" v="1413" actId="1076"/>
          <ac:spMkLst>
            <pc:docMk/>
            <pc:sldMk cId="3669666216" sldId="257"/>
            <ac:spMk id="140" creationId="{3FC7AC0D-D62C-F245-AFCA-E97FDD5FDF2B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27.600" v="1413" actId="1076"/>
          <ac:spMkLst>
            <pc:docMk/>
            <pc:sldMk cId="3669666216" sldId="257"/>
            <ac:spMk id="141" creationId="{445EA285-2A5F-534B-BD21-321FA47167E9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27.600" v="1413" actId="1076"/>
          <ac:spMkLst>
            <pc:docMk/>
            <pc:sldMk cId="3669666216" sldId="257"/>
            <ac:spMk id="142" creationId="{CE2FEBAD-1057-D348-BEF1-DDE4E9B79362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27.600" v="1413" actId="1076"/>
          <ac:spMkLst>
            <pc:docMk/>
            <pc:sldMk cId="3669666216" sldId="257"/>
            <ac:spMk id="143" creationId="{76D0FA04-C227-A749-8A25-234924923635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27.600" v="1413" actId="1076"/>
          <ac:spMkLst>
            <pc:docMk/>
            <pc:sldMk cId="3669666216" sldId="257"/>
            <ac:spMk id="144" creationId="{796696CB-D633-A243-9EC5-D804C1A0D79C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7:06:27.600" v="1413" actId="1076"/>
          <ac:spMkLst>
            <pc:docMk/>
            <pc:sldMk cId="3669666216" sldId="257"/>
            <ac:spMk id="145" creationId="{3C9DD661-D9AD-994A-9329-7331E6482553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27.600" v="1413" actId="1076"/>
          <ac:spMkLst>
            <pc:docMk/>
            <pc:sldMk cId="3669666216" sldId="257"/>
            <ac:spMk id="146" creationId="{FD437AB5-09B4-114D-995F-C7147D239F31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27.600" v="1413" actId="1076"/>
          <ac:spMkLst>
            <pc:docMk/>
            <pc:sldMk cId="3669666216" sldId="257"/>
            <ac:spMk id="147" creationId="{427CC17D-0CA6-154D-B041-2CF086EBC51E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27.600" v="1413" actId="1076"/>
          <ac:spMkLst>
            <pc:docMk/>
            <pc:sldMk cId="3669666216" sldId="257"/>
            <ac:spMk id="148" creationId="{2180D1D4-B862-1C49-9B1C-3B5F727B07C5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27.600" v="1413" actId="1076"/>
          <ac:spMkLst>
            <pc:docMk/>
            <pc:sldMk cId="3669666216" sldId="257"/>
            <ac:spMk id="149" creationId="{CC8EDF0C-A5D8-5042-B722-66EEA45DDBDF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27.600" v="1413" actId="1076"/>
          <ac:spMkLst>
            <pc:docMk/>
            <pc:sldMk cId="3669666216" sldId="257"/>
            <ac:spMk id="150" creationId="{7EAA6B3A-320E-C449-9C06-7E0D18FCDD76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27.600" v="1413" actId="1076"/>
          <ac:spMkLst>
            <pc:docMk/>
            <pc:sldMk cId="3669666216" sldId="257"/>
            <ac:spMk id="151" creationId="{82F0628D-5507-0F4B-AA9A-536602D9403D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27.600" v="1413" actId="1076"/>
          <ac:spMkLst>
            <pc:docMk/>
            <pc:sldMk cId="3669666216" sldId="257"/>
            <ac:spMk id="152" creationId="{525280B4-2C4E-F94F-8056-A1F50DD594ED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27.600" v="1413" actId="1076"/>
          <ac:spMkLst>
            <pc:docMk/>
            <pc:sldMk cId="3669666216" sldId="257"/>
            <ac:spMk id="153" creationId="{98570E67-7582-6748-AA16-D57B26E3C452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27.600" v="1413" actId="1076"/>
          <ac:spMkLst>
            <pc:docMk/>
            <pc:sldMk cId="3669666216" sldId="257"/>
            <ac:spMk id="154" creationId="{B9C8CC75-4BD6-F541-834A-D4335C01DA89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06:27.600" v="1413" actId="1076"/>
          <ac:spMkLst>
            <pc:docMk/>
            <pc:sldMk cId="3669666216" sldId="257"/>
            <ac:spMk id="155" creationId="{81A26EBE-364C-384A-8DB6-7A84B4D664DF}"/>
          </ac:spMkLst>
        </pc:spChg>
        <pc:spChg chg="add del mod">
          <ac:chgData name="김승태[ 학부재학 / 영어영문학과 ]" userId="28c82ee6-4f9d-4ffe-b799-ffb5d9a30cd7" providerId="ADAL" clId="{B4542401-22F2-8F45-970D-DA7AB7354D68}" dt="2021-04-23T17:05:35.574" v="1404" actId="478"/>
          <ac:spMkLst>
            <pc:docMk/>
            <pc:sldMk cId="3669666216" sldId="257"/>
            <ac:spMk id="156" creationId="{F655B5ED-86F1-1140-8B29-A9B041139C5C}"/>
          </ac:spMkLst>
        </pc:spChg>
        <pc:picChg chg="add mod">
          <ac:chgData name="김승태[ 학부재학 / 영어영문학과 ]" userId="28c82ee6-4f9d-4ffe-b799-ffb5d9a30cd7" providerId="ADAL" clId="{B4542401-22F2-8F45-970D-DA7AB7354D68}" dt="2021-04-23T16:33:12.343" v="900" actId="1076"/>
          <ac:picMkLst>
            <pc:docMk/>
            <pc:sldMk cId="3669666216" sldId="257"/>
            <ac:picMk id="2" creationId="{5A0739CD-8856-4549-8DBF-5C9CE46A3A25}"/>
          </ac:picMkLst>
        </pc:picChg>
        <pc:picChg chg="add del mod">
          <ac:chgData name="김승태[ 학부재학 / 영어영문학과 ]" userId="28c82ee6-4f9d-4ffe-b799-ffb5d9a30cd7" providerId="ADAL" clId="{B4542401-22F2-8F45-970D-DA7AB7354D68}" dt="2021-04-23T13:47:03.873" v="159" actId="21"/>
          <ac:picMkLst>
            <pc:docMk/>
            <pc:sldMk cId="3669666216" sldId="257"/>
            <ac:picMk id="3" creationId="{8045CBB0-F862-1848-909D-CFB889F0AB27}"/>
          </ac:picMkLst>
        </pc:picChg>
        <pc:picChg chg="add del mod">
          <ac:chgData name="김승태[ 학부재학 / 영어영문학과 ]" userId="28c82ee6-4f9d-4ffe-b799-ffb5d9a30cd7" providerId="ADAL" clId="{B4542401-22F2-8F45-970D-DA7AB7354D68}" dt="2021-04-23T14:06:15.057" v="561" actId="21"/>
          <ac:picMkLst>
            <pc:docMk/>
            <pc:sldMk cId="3669666216" sldId="257"/>
            <ac:picMk id="5" creationId="{CD077E38-C945-8843-A0D0-CD0B9BA4336D}"/>
          </ac:picMkLst>
        </pc:picChg>
        <pc:cxnChg chg="add mod">
          <ac:chgData name="김승태[ 학부재학 / 영어영문학과 ]" userId="28c82ee6-4f9d-4ffe-b799-ffb5d9a30cd7" providerId="ADAL" clId="{B4542401-22F2-8F45-970D-DA7AB7354D68}" dt="2021-04-23T16:49:40.127" v="1104" actId="1038"/>
          <ac:cxnSpMkLst>
            <pc:docMk/>
            <pc:sldMk cId="3669666216" sldId="257"/>
            <ac:cxnSpMk id="21" creationId="{C5DA25EE-37E9-9743-98D8-409F49956A6B}"/>
          </ac:cxnSpMkLst>
        </pc:cxnChg>
        <pc:cxnChg chg="add del mod">
          <ac:chgData name="김승태[ 학부재학 / 영어영문학과 ]" userId="28c82ee6-4f9d-4ffe-b799-ffb5d9a30cd7" providerId="ADAL" clId="{B4542401-22F2-8F45-970D-DA7AB7354D68}" dt="2021-04-23T16:48:54.676" v="1071"/>
          <ac:cxnSpMkLst>
            <pc:docMk/>
            <pc:sldMk cId="3669666216" sldId="257"/>
            <ac:cxnSpMk id="44" creationId="{A5356CC0-E8B4-BD43-B23A-CE64DE76940A}"/>
          </ac:cxnSpMkLst>
        </pc:cxnChg>
        <pc:cxnChg chg="add del mod">
          <ac:chgData name="김승태[ 학부재학 / 영어영문학과 ]" userId="28c82ee6-4f9d-4ffe-b799-ffb5d9a30cd7" providerId="ADAL" clId="{B4542401-22F2-8F45-970D-DA7AB7354D68}" dt="2021-04-23T16:49:45.955" v="1115" actId="478"/>
          <ac:cxnSpMkLst>
            <pc:docMk/>
            <pc:sldMk cId="3669666216" sldId="257"/>
            <ac:cxnSpMk id="63" creationId="{858CC684-4231-DF42-A727-641037527FC8}"/>
          </ac:cxnSpMkLst>
        </pc:cxnChg>
        <pc:cxnChg chg="add del mod">
          <ac:chgData name="김승태[ 학부재학 / 영어영문학과 ]" userId="28c82ee6-4f9d-4ffe-b799-ffb5d9a30cd7" providerId="ADAL" clId="{B4542401-22F2-8F45-970D-DA7AB7354D68}" dt="2021-04-23T17:05:38.476" v="1405" actId="478"/>
          <ac:cxnSpMkLst>
            <pc:docMk/>
            <pc:sldMk cId="3669666216" sldId="257"/>
            <ac:cxnSpMk id="82" creationId="{886D48FC-BE9B-0440-B48A-B8A3486650B7}"/>
          </ac:cxnSpMkLst>
        </pc:cxnChg>
        <pc:cxnChg chg="add del mod">
          <ac:chgData name="김승태[ 학부재학 / 영어영문학과 ]" userId="28c82ee6-4f9d-4ffe-b799-ffb5d9a30cd7" providerId="ADAL" clId="{B4542401-22F2-8F45-970D-DA7AB7354D68}" dt="2021-04-23T17:05:53.609" v="1408" actId="478"/>
          <ac:cxnSpMkLst>
            <pc:docMk/>
            <pc:sldMk cId="3669666216" sldId="257"/>
            <ac:cxnSpMk id="101" creationId="{FFEDFAE3-E751-B44B-817D-194985711B08}"/>
          </ac:cxnSpMkLst>
        </pc:cxnChg>
        <pc:cxnChg chg="add del mod">
          <ac:chgData name="김승태[ 학부재학 / 영어영문학과 ]" userId="28c82ee6-4f9d-4ffe-b799-ffb5d9a30cd7" providerId="ADAL" clId="{B4542401-22F2-8F45-970D-DA7AB7354D68}" dt="2021-04-23T17:06:01.883" v="1410" actId="478"/>
          <ac:cxnSpMkLst>
            <pc:docMk/>
            <pc:sldMk cId="3669666216" sldId="257"/>
            <ac:cxnSpMk id="120" creationId="{548A9B95-F0AC-BC40-87CA-3C1AC8E48145}"/>
          </ac:cxnSpMkLst>
        </pc:cxnChg>
      </pc:sldChg>
      <pc:sldChg chg="addSp modSp mod">
        <pc:chgData name="김승태[ 학부재학 / 영어영문학과 ]" userId="28c82ee6-4f9d-4ffe-b799-ffb5d9a30cd7" providerId="ADAL" clId="{B4542401-22F2-8F45-970D-DA7AB7354D68}" dt="2021-04-23T17:20:37.866" v="1769" actId="1076"/>
        <pc:sldMkLst>
          <pc:docMk/>
          <pc:sldMk cId="581239423" sldId="258"/>
        </pc:sldMkLst>
        <pc:picChg chg="add mod">
          <ac:chgData name="김승태[ 학부재학 / 영어영문학과 ]" userId="28c82ee6-4f9d-4ffe-b799-ffb5d9a30cd7" providerId="ADAL" clId="{B4542401-22F2-8F45-970D-DA7AB7354D68}" dt="2021-04-23T17:20:37.866" v="1769" actId="1076"/>
          <ac:picMkLst>
            <pc:docMk/>
            <pc:sldMk cId="581239423" sldId="258"/>
            <ac:picMk id="2" creationId="{6E2473C9-E31A-A041-BE4D-623BEB028C76}"/>
          </ac:picMkLst>
        </pc:picChg>
        <pc:picChg chg="add mod">
          <ac:chgData name="김승태[ 학부재학 / 영어영문학과 ]" userId="28c82ee6-4f9d-4ffe-b799-ffb5d9a30cd7" providerId="ADAL" clId="{B4542401-22F2-8F45-970D-DA7AB7354D68}" dt="2021-04-23T17:20:37.866" v="1769" actId="1076"/>
          <ac:picMkLst>
            <pc:docMk/>
            <pc:sldMk cId="581239423" sldId="258"/>
            <ac:picMk id="3" creationId="{5CD094FF-6F2A-D84A-BC10-44F8F7DD4D2B}"/>
          </ac:picMkLst>
        </pc:picChg>
        <pc:picChg chg="add mod">
          <ac:chgData name="김승태[ 학부재학 / 영어영문학과 ]" userId="28c82ee6-4f9d-4ffe-b799-ffb5d9a30cd7" providerId="ADAL" clId="{B4542401-22F2-8F45-970D-DA7AB7354D68}" dt="2021-04-23T13:48:01.695" v="174" actId="1076"/>
          <ac:picMkLst>
            <pc:docMk/>
            <pc:sldMk cId="581239423" sldId="258"/>
            <ac:picMk id="4" creationId="{69E3400A-824D-9A4A-825D-1BF49E3AA1C3}"/>
          </ac:picMkLst>
        </pc:picChg>
      </pc:sldChg>
      <pc:sldChg chg="addSp delSp modSp add mod">
        <pc:chgData name="김승태[ 학부재학 / 영어영문학과 ]" userId="28c82ee6-4f9d-4ffe-b799-ffb5d9a30cd7" providerId="ADAL" clId="{B4542401-22F2-8F45-970D-DA7AB7354D68}" dt="2021-04-23T13:49:04.962" v="183" actId="1076"/>
        <pc:sldMkLst>
          <pc:docMk/>
          <pc:sldMk cId="1452414340" sldId="259"/>
        </pc:sldMkLst>
        <pc:picChg chg="del">
          <ac:chgData name="김승태[ 학부재학 / 영어영문학과 ]" userId="28c82ee6-4f9d-4ffe-b799-ffb5d9a30cd7" providerId="ADAL" clId="{B4542401-22F2-8F45-970D-DA7AB7354D68}" dt="2021-04-23T13:47:32.292" v="165" actId="478"/>
          <ac:picMkLst>
            <pc:docMk/>
            <pc:sldMk cId="1452414340" sldId="259"/>
            <ac:picMk id="2" creationId="{6E2473C9-E31A-A041-BE4D-623BEB028C76}"/>
          </ac:picMkLst>
        </pc:picChg>
        <pc:picChg chg="del">
          <ac:chgData name="김승태[ 학부재학 / 영어영문학과 ]" userId="28c82ee6-4f9d-4ffe-b799-ffb5d9a30cd7" providerId="ADAL" clId="{B4542401-22F2-8F45-970D-DA7AB7354D68}" dt="2021-04-23T13:47:32.292" v="165" actId="478"/>
          <ac:picMkLst>
            <pc:docMk/>
            <pc:sldMk cId="1452414340" sldId="259"/>
            <ac:picMk id="3" creationId="{5CD094FF-6F2A-D84A-BC10-44F8F7DD4D2B}"/>
          </ac:picMkLst>
        </pc:picChg>
        <pc:picChg chg="add mod">
          <ac:chgData name="김승태[ 학부재학 / 영어영문학과 ]" userId="28c82ee6-4f9d-4ffe-b799-ffb5d9a30cd7" providerId="ADAL" clId="{B4542401-22F2-8F45-970D-DA7AB7354D68}" dt="2021-04-23T13:48:19.329" v="176" actId="1076"/>
          <ac:picMkLst>
            <pc:docMk/>
            <pc:sldMk cId="1452414340" sldId="259"/>
            <ac:picMk id="4" creationId="{8A83B298-9277-D04F-BEDC-8ED6E088C6AD}"/>
          </ac:picMkLst>
        </pc:picChg>
        <pc:picChg chg="add">
          <ac:chgData name="김승태[ 학부재학 / 영어영문학과 ]" userId="28c82ee6-4f9d-4ffe-b799-ffb5d9a30cd7" providerId="ADAL" clId="{B4542401-22F2-8F45-970D-DA7AB7354D68}" dt="2021-04-23T13:48:33.598" v="177"/>
          <ac:picMkLst>
            <pc:docMk/>
            <pc:sldMk cId="1452414340" sldId="259"/>
            <ac:picMk id="5" creationId="{687190E3-44F4-BA4C-8D71-8A6A829D7671}"/>
          </ac:picMkLst>
        </pc:picChg>
        <pc:picChg chg="add del mod">
          <ac:chgData name="김승태[ 학부재학 / 영어영문학과 ]" userId="28c82ee6-4f9d-4ffe-b799-ffb5d9a30cd7" providerId="ADAL" clId="{B4542401-22F2-8F45-970D-DA7AB7354D68}" dt="2021-04-23T13:48:52.386" v="181"/>
          <ac:picMkLst>
            <pc:docMk/>
            <pc:sldMk cId="1452414340" sldId="259"/>
            <ac:picMk id="6" creationId="{C0A7D8E8-BC58-BE4D-9DC0-3335B64456F7}"/>
          </ac:picMkLst>
        </pc:picChg>
        <pc:picChg chg="add mod">
          <ac:chgData name="김승태[ 학부재학 / 영어영문학과 ]" userId="28c82ee6-4f9d-4ffe-b799-ffb5d9a30cd7" providerId="ADAL" clId="{B4542401-22F2-8F45-970D-DA7AB7354D68}" dt="2021-04-23T13:49:04.962" v="183" actId="1076"/>
          <ac:picMkLst>
            <pc:docMk/>
            <pc:sldMk cId="1452414340" sldId="259"/>
            <ac:picMk id="7" creationId="{D2BED4ED-A696-EC42-8AB2-B7FD986BD1C5}"/>
          </ac:picMkLst>
        </pc:picChg>
      </pc:sldChg>
      <pc:sldChg chg="addSp modSp add mod">
        <pc:chgData name="김승태[ 학부재학 / 영어영문학과 ]" userId="28c82ee6-4f9d-4ffe-b799-ffb5d9a30cd7" providerId="ADAL" clId="{B4542401-22F2-8F45-970D-DA7AB7354D68}" dt="2021-04-23T13:50:13.637" v="189" actId="1076"/>
        <pc:sldMkLst>
          <pc:docMk/>
          <pc:sldMk cId="2087419436" sldId="260"/>
        </pc:sldMkLst>
        <pc:picChg chg="add mod">
          <ac:chgData name="김승태[ 학부재학 / 영어영문학과 ]" userId="28c82ee6-4f9d-4ffe-b799-ffb5d9a30cd7" providerId="ADAL" clId="{B4542401-22F2-8F45-970D-DA7AB7354D68}" dt="2021-04-23T13:49:38.694" v="185" actId="1076"/>
          <ac:picMkLst>
            <pc:docMk/>
            <pc:sldMk cId="2087419436" sldId="260"/>
            <ac:picMk id="2" creationId="{315BEAF3-DC4F-2C4B-B0F3-FEBB4E5E3E6F}"/>
          </ac:picMkLst>
        </pc:picChg>
        <pc:picChg chg="add mod">
          <ac:chgData name="김승태[ 학부재학 / 영어영문학과 ]" userId="28c82ee6-4f9d-4ffe-b799-ffb5d9a30cd7" providerId="ADAL" clId="{B4542401-22F2-8F45-970D-DA7AB7354D68}" dt="2021-04-23T13:49:58.959" v="187" actId="1076"/>
          <ac:picMkLst>
            <pc:docMk/>
            <pc:sldMk cId="2087419436" sldId="260"/>
            <ac:picMk id="3" creationId="{01EAAB42-77FF-6B41-A30C-BEAE7635E328}"/>
          </ac:picMkLst>
        </pc:picChg>
        <pc:picChg chg="add mod">
          <ac:chgData name="김승태[ 학부재학 / 영어영문학과 ]" userId="28c82ee6-4f9d-4ffe-b799-ffb5d9a30cd7" providerId="ADAL" clId="{B4542401-22F2-8F45-970D-DA7AB7354D68}" dt="2021-04-23T13:50:13.637" v="189" actId="1076"/>
          <ac:picMkLst>
            <pc:docMk/>
            <pc:sldMk cId="2087419436" sldId="260"/>
            <ac:picMk id="4" creationId="{E4405FAA-E41A-8E42-A2E3-09C0C9504789}"/>
          </ac:picMkLst>
        </pc:picChg>
      </pc:sldChg>
      <pc:sldChg chg="addSp modSp add mod">
        <pc:chgData name="김승태[ 학부재학 / 영어영문학과 ]" userId="28c82ee6-4f9d-4ffe-b799-ffb5d9a30cd7" providerId="ADAL" clId="{B4542401-22F2-8F45-970D-DA7AB7354D68}" dt="2021-04-23T13:51:01.156" v="195" actId="1076"/>
        <pc:sldMkLst>
          <pc:docMk/>
          <pc:sldMk cId="4169138041" sldId="261"/>
        </pc:sldMkLst>
        <pc:picChg chg="add mod">
          <ac:chgData name="김승태[ 학부재학 / 영어영문학과 ]" userId="28c82ee6-4f9d-4ffe-b799-ffb5d9a30cd7" providerId="ADAL" clId="{B4542401-22F2-8F45-970D-DA7AB7354D68}" dt="2021-04-23T13:50:34.237" v="191" actId="1076"/>
          <ac:picMkLst>
            <pc:docMk/>
            <pc:sldMk cId="4169138041" sldId="261"/>
            <ac:picMk id="2" creationId="{8CBD6D56-EC44-F848-BD8C-F3F89F50AA35}"/>
          </ac:picMkLst>
        </pc:picChg>
        <pc:picChg chg="add mod">
          <ac:chgData name="김승태[ 학부재학 / 영어영문학과 ]" userId="28c82ee6-4f9d-4ffe-b799-ffb5d9a30cd7" providerId="ADAL" clId="{B4542401-22F2-8F45-970D-DA7AB7354D68}" dt="2021-04-23T13:50:47.320" v="193" actId="1076"/>
          <ac:picMkLst>
            <pc:docMk/>
            <pc:sldMk cId="4169138041" sldId="261"/>
            <ac:picMk id="3" creationId="{9F245BD4-FAE9-BE49-A092-C8C9D6197230}"/>
          </ac:picMkLst>
        </pc:picChg>
        <pc:picChg chg="add mod">
          <ac:chgData name="김승태[ 학부재학 / 영어영문학과 ]" userId="28c82ee6-4f9d-4ffe-b799-ffb5d9a30cd7" providerId="ADAL" clId="{B4542401-22F2-8F45-970D-DA7AB7354D68}" dt="2021-04-23T13:51:01.156" v="195" actId="1076"/>
          <ac:picMkLst>
            <pc:docMk/>
            <pc:sldMk cId="4169138041" sldId="261"/>
            <ac:picMk id="4" creationId="{9B1FAB53-FC9D-EB47-8E93-EC2A8B6C462A}"/>
          </ac:picMkLst>
        </pc:picChg>
      </pc:sldChg>
      <pc:sldChg chg="addSp modSp add mod">
        <pc:chgData name="김승태[ 학부재학 / 영어영문학과 ]" userId="28c82ee6-4f9d-4ffe-b799-ffb5d9a30cd7" providerId="ADAL" clId="{B4542401-22F2-8F45-970D-DA7AB7354D68}" dt="2021-04-23T13:52:07.022" v="203" actId="732"/>
        <pc:sldMkLst>
          <pc:docMk/>
          <pc:sldMk cId="1768838849" sldId="262"/>
        </pc:sldMkLst>
        <pc:picChg chg="add mod">
          <ac:chgData name="김승태[ 학부재학 / 영어영문학과 ]" userId="28c82ee6-4f9d-4ffe-b799-ffb5d9a30cd7" providerId="ADAL" clId="{B4542401-22F2-8F45-970D-DA7AB7354D68}" dt="2021-04-23T13:51:29.399" v="197" actId="1076"/>
          <ac:picMkLst>
            <pc:docMk/>
            <pc:sldMk cId="1768838849" sldId="262"/>
            <ac:picMk id="2" creationId="{6FF57528-58F4-B344-8F8D-37B6BB3A7153}"/>
          </ac:picMkLst>
        </pc:picChg>
        <pc:picChg chg="add mod">
          <ac:chgData name="김승태[ 학부재학 / 영어영문학과 ]" userId="28c82ee6-4f9d-4ffe-b799-ffb5d9a30cd7" providerId="ADAL" clId="{B4542401-22F2-8F45-970D-DA7AB7354D68}" dt="2021-04-23T13:51:47.104" v="200" actId="1076"/>
          <ac:picMkLst>
            <pc:docMk/>
            <pc:sldMk cId="1768838849" sldId="262"/>
            <ac:picMk id="3" creationId="{88E18E16-2A35-D44B-A471-0666F375CB90}"/>
          </ac:picMkLst>
        </pc:picChg>
        <pc:picChg chg="add mod modCrop">
          <ac:chgData name="김승태[ 학부재학 / 영어영문학과 ]" userId="28c82ee6-4f9d-4ffe-b799-ffb5d9a30cd7" providerId="ADAL" clId="{B4542401-22F2-8F45-970D-DA7AB7354D68}" dt="2021-04-23T13:52:07.022" v="203" actId="732"/>
          <ac:picMkLst>
            <pc:docMk/>
            <pc:sldMk cId="1768838849" sldId="262"/>
            <ac:picMk id="4" creationId="{EFF1AEA0-C9E3-CD46-8163-B6CF0E343405}"/>
          </ac:picMkLst>
        </pc:picChg>
      </pc:sldChg>
      <pc:sldChg chg="addSp modSp add mod">
        <pc:chgData name="김승태[ 학부재학 / 영어영문학과 ]" userId="28c82ee6-4f9d-4ffe-b799-ffb5d9a30cd7" providerId="ADAL" clId="{B4542401-22F2-8F45-970D-DA7AB7354D68}" dt="2021-04-23T13:53:14.255" v="211" actId="1076"/>
        <pc:sldMkLst>
          <pc:docMk/>
          <pc:sldMk cId="3713802632" sldId="263"/>
        </pc:sldMkLst>
        <pc:picChg chg="add mod">
          <ac:chgData name="김승태[ 학부재학 / 영어영문학과 ]" userId="28c82ee6-4f9d-4ffe-b799-ffb5d9a30cd7" providerId="ADAL" clId="{B4542401-22F2-8F45-970D-DA7AB7354D68}" dt="2021-04-23T13:52:33.500" v="205" actId="1076"/>
          <ac:picMkLst>
            <pc:docMk/>
            <pc:sldMk cId="3713802632" sldId="263"/>
            <ac:picMk id="2" creationId="{6FF2B481-92EF-294F-A648-F9AA763BC73F}"/>
          </ac:picMkLst>
        </pc:picChg>
        <pc:picChg chg="add mod">
          <ac:chgData name="김승태[ 학부재학 / 영어영문학과 ]" userId="28c82ee6-4f9d-4ffe-b799-ffb5d9a30cd7" providerId="ADAL" clId="{B4542401-22F2-8F45-970D-DA7AB7354D68}" dt="2021-04-23T13:53:12.554" v="210" actId="1076"/>
          <ac:picMkLst>
            <pc:docMk/>
            <pc:sldMk cId="3713802632" sldId="263"/>
            <ac:picMk id="3" creationId="{0C44FCBE-CA23-1247-8C32-1651E17F1794}"/>
          </ac:picMkLst>
        </pc:picChg>
        <pc:picChg chg="add mod">
          <ac:chgData name="김승태[ 학부재학 / 영어영문학과 ]" userId="28c82ee6-4f9d-4ffe-b799-ffb5d9a30cd7" providerId="ADAL" clId="{B4542401-22F2-8F45-970D-DA7AB7354D68}" dt="2021-04-23T13:53:14.255" v="211" actId="1076"/>
          <ac:picMkLst>
            <pc:docMk/>
            <pc:sldMk cId="3713802632" sldId="263"/>
            <ac:picMk id="4" creationId="{D57E0D22-12C5-E74C-A68E-32917410F9EC}"/>
          </ac:picMkLst>
        </pc:picChg>
      </pc:sldChg>
      <pc:sldChg chg="addSp modSp add mod">
        <pc:chgData name="김승태[ 학부재학 / 영어영문학과 ]" userId="28c82ee6-4f9d-4ffe-b799-ffb5d9a30cd7" providerId="ADAL" clId="{B4542401-22F2-8F45-970D-DA7AB7354D68}" dt="2021-04-23T13:54:29.564" v="217" actId="1076"/>
        <pc:sldMkLst>
          <pc:docMk/>
          <pc:sldMk cId="1411539069" sldId="264"/>
        </pc:sldMkLst>
        <pc:picChg chg="add mod">
          <ac:chgData name="김승태[ 학부재학 / 영어영문학과 ]" userId="28c82ee6-4f9d-4ffe-b799-ffb5d9a30cd7" providerId="ADAL" clId="{B4542401-22F2-8F45-970D-DA7AB7354D68}" dt="2021-04-23T13:53:35.627" v="213" actId="1076"/>
          <ac:picMkLst>
            <pc:docMk/>
            <pc:sldMk cId="1411539069" sldId="264"/>
            <ac:picMk id="2" creationId="{7B267B67-9795-764A-9837-9ACE57D4E046}"/>
          </ac:picMkLst>
        </pc:picChg>
        <pc:picChg chg="add mod">
          <ac:chgData name="김승태[ 학부재학 / 영어영문학과 ]" userId="28c82ee6-4f9d-4ffe-b799-ffb5d9a30cd7" providerId="ADAL" clId="{B4542401-22F2-8F45-970D-DA7AB7354D68}" dt="2021-04-23T13:54:12.468" v="215" actId="1076"/>
          <ac:picMkLst>
            <pc:docMk/>
            <pc:sldMk cId="1411539069" sldId="264"/>
            <ac:picMk id="3" creationId="{3B3DB7B3-4110-0848-AEFB-F1295E550BCE}"/>
          </ac:picMkLst>
        </pc:picChg>
        <pc:picChg chg="add mod">
          <ac:chgData name="김승태[ 학부재학 / 영어영문학과 ]" userId="28c82ee6-4f9d-4ffe-b799-ffb5d9a30cd7" providerId="ADAL" clId="{B4542401-22F2-8F45-970D-DA7AB7354D68}" dt="2021-04-23T13:54:29.564" v="217" actId="1076"/>
          <ac:picMkLst>
            <pc:docMk/>
            <pc:sldMk cId="1411539069" sldId="264"/>
            <ac:picMk id="4" creationId="{1DB4841E-212C-B64F-BC42-DD318CD31CF2}"/>
          </ac:picMkLst>
        </pc:picChg>
      </pc:sldChg>
      <pc:sldChg chg="addSp modSp add mod">
        <pc:chgData name="김승태[ 학부재학 / 영어영문학과 ]" userId="28c82ee6-4f9d-4ffe-b799-ffb5d9a30cd7" providerId="ADAL" clId="{B4542401-22F2-8F45-970D-DA7AB7354D68}" dt="2021-04-23T13:55:33.128" v="225" actId="1076"/>
        <pc:sldMkLst>
          <pc:docMk/>
          <pc:sldMk cId="390382432" sldId="265"/>
        </pc:sldMkLst>
        <pc:picChg chg="add mod">
          <ac:chgData name="김승태[ 학부재학 / 영어영문학과 ]" userId="28c82ee6-4f9d-4ffe-b799-ffb5d9a30cd7" providerId="ADAL" clId="{B4542401-22F2-8F45-970D-DA7AB7354D68}" dt="2021-04-23T13:54:46.781" v="219" actId="1076"/>
          <ac:picMkLst>
            <pc:docMk/>
            <pc:sldMk cId="390382432" sldId="265"/>
            <ac:picMk id="2" creationId="{9035860B-F531-B64A-A92B-DCD309680908}"/>
          </ac:picMkLst>
        </pc:picChg>
        <pc:picChg chg="add mod">
          <ac:chgData name="김승태[ 학부재학 / 영어영문학과 ]" userId="28c82ee6-4f9d-4ffe-b799-ffb5d9a30cd7" providerId="ADAL" clId="{B4542401-22F2-8F45-970D-DA7AB7354D68}" dt="2021-04-23T13:55:07.342" v="221" actId="1076"/>
          <ac:picMkLst>
            <pc:docMk/>
            <pc:sldMk cId="390382432" sldId="265"/>
            <ac:picMk id="3" creationId="{BEF8BB7F-882D-7A4A-95D3-1D86E96B2F87}"/>
          </ac:picMkLst>
        </pc:picChg>
        <pc:picChg chg="add mod">
          <ac:chgData name="김승태[ 학부재학 / 영어영문학과 ]" userId="28c82ee6-4f9d-4ffe-b799-ffb5d9a30cd7" providerId="ADAL" clId="{B4542401-22F2-8F45-970D-DA7AB7354D68}" dt="2021-04-23T13:55:18.893" v="223" actId="1076"/>
          <ac:picMkLst>
            <pc:docMk/>
            <pc:sldMk cId="390382432" sldId="265"/>
            <ac:picMk id="4" creationId="{1E2591CE-DDA9-6E40-85A3-CCAF1B0290F7}"/>
          </ac:picMkLst>
        </pc:picChg>
        <pc:picChg chg="add mod">
          <ac:chgData name="김승태[ 학부재학 / 영어영문학과 ]" userId="28c82ee6-4f9d-4ffe-b799-ffb5d9a30cd7" providerId="ADAL" clId="{B4542401-22F2-8F45-970D-DA7AB7354D68}" dt="2021-04-23T13:55:33.128" v="225" actId="1076"/>
          <ac:picMkLst>
            <pc:docMk/>
            <pc:sldMk cId="390382432" sldId="265"/>
            <ac:picMk id="5" creationId="{8114F0C7-8912-DD44-95CC-A69162AB831B}"/>
          </ac:picMkLst>
        </pc:picChg>
      </pc:sldChg>
      <pc:sldChg chg="addSp delSp modSp add mod">
        <pc:chgData name="김승태[ 학부재학 / 영어영문학과 ]" userId="28c82ee6-4f9d-4ffe-b799-ffb5d9a30cd7" providerId="ADAL" clId="{B4542401-22F2-8F45-970D-DA7AB7354D68}" dt="2021-04-23T17:20:30.772" v="1768" actId="207"/>
        <pc:sldMkLst>
          <pc:docMk/>
          <pc:sldMk cId="1188494709" sldId="266"/>
        </pc:sldMkLst>
        <pc:spChg chg="add mod">
          <ac:chgData name="김승태[ 학부재학 / 영어영문학과 ]" userId="28c82ee6-4f9d-4ffe-b799-ffb5d9a30cd7" providerId="ADAL" clId="{B4542401-22F2-8F45-970D-DA7AB7354D68}" dt="2021-04-23T17:16:23.050" v="1641" actId="20577"/>
          <ac:spMkLst>
            <pc:docMk/>
            <pc:sldMk cId="1188494709" sldId="266"/>
            <ac:spMk id="5" creationId="{864A8FC6-4F73-2648-B87C-4C64F70B465A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16:12.835" v="1606" actId="20577"/>
          <ac:spMkLst>
            <pc:docMk/>
            <pc:sldMk cId="1188494709" sldId="266"/>
            <ac:spMk id="7" creationId="{D0937B33-5D82-6A49-8701-3D4C6B9CB1F9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17:32.901" v="1673" actId="20577"/>
          <ac:spMkLst>
            <pc:docMk/>
            <pc:sldMk cId="1188494709" sldId="266"/>
            <ac:spMk id="9" creationId="{2E4E9F05-2DD3-5D4B-9EA9-B7739B69908B}"/>
          </ac:spMkLst>
        </pc:spChg>
        <pc:spChg chg="add mod">
          <ac:chgData name="김승태[ 학부재학 / 영어영문학과 ]" userId="28c82ee6-4f9d-4ffe-b799-ffb5d9a30cd7" providerId="ADAL" clId="{B4542401-22F2-8F45-970D-DA7AB7354D68}" dt="2021-04-23T17:20:30.772" v="1768" actId="207"/>
          <ac:spMkLst>
            <pc:docMk/>
            <pc:sldMk cId="1188494709" sldId="266"/>
            <ac:spMk id="11" creationId="{0A384BBF-BC80-3C42-A5BB-55999870140C}"/>
          </ac:spMkLst>
        </pc:spChg>
        <pc:graphicFrameChg chg="add mod modGraphic">
          <ac:chgData name="김승태[ 학부재학 / 영어영문학과 ]" userId="28c82ee6-4f9d-4ffe-b799-ffb5d9a30cd7" providerId="ADAL" clId="{B4542401-22F2-8F45-970D-DA7AB7354D68}" dt="2021-04-23T17:10:20.173" v="1539" actId="1076"/>
          <ac:graphicFrameMkLst>
            <pc:docMk/>
            <pc:sldMk cId="1188494709" sldId="266"/>
            <ac:graphicFrameMk id="6" creationId="{8F7788BE-1F8E-B442-BC1E-87B53DFBEEDE}"/>
          </ac:graphicFrameMkLst>
        </pc:graphicFrameChg>
        <pc:graphicFrameChg chg="add mod modGraphic">
          <ac:chgData name="김승태[ 학부재학 / 영어영문학과 ]" userId="28c82ee6-4f9d-4ffe-b799-ffb5d9a30cd7" providerId="ADAL" clId="{B4542401-22F2-8F45-970D-DA7AB7354D68}" dt="2021-04-23T17:15:38.337" v="1574" actId="20577"/>
          <ac:graphicFrameMkLst>
            <pc:docMk/>
            <pc:sldMk cId="1188494709" sldId="266"/>
            <ac:graphicFrameMk id="8" creationId="{46125091-7F37-8549-B095-36F90BD9E8CB}"/>
          </ac:graphicFrameMkLst>
        </pc:graphicFrameChg>
        <pc:graphicFrameChg chg="add del mod modGraphic">
          <ac:chgData name="김승태[ 학부재학 / 영어영문학과 ]" userId="28c82ee6-4f9d-4ffe-b799-ffb5d9a30cd7" providerId="ADAL" clId="{B4542401-22F2-8F45-970D-DA7AB7354D68}" dt="2021-04-23T17:20:07.600" v="1707" actId="207"/>
          <ac:graphicFrameMkLst>
            <pc:docMk/>
            <pc:sldMk cId="1188494709" sldId="266"/>
            <ac:graphicFrameMk id="10" creationId="{74937929-0655-C041-9C2F-9250AE90DE55}"/>
          </ac:graphicFrameMkLst>
        </pc:graphicFrameChg>
        <pc:picChg chg="del">
          <ac:chgData name="김승태[ 학부재학 / 영어영문학과 ]" userId="28c82ee6-4f9d-4ffe-b799-ffb5d9a30cd7" providerId="ADAL" clId="{B4542401-22F2-8F45-970D-DA7AB7354D68}" dt="2021-04-23T17:06:58.992" v="1415" actId="478"/>
          <ac:picMkLst>
            <pc:docMk/>
            <pc:sldMk cId="1188494709" sldId="266"/>
            <ac:picMk id="2" creationId="{6E2473C9-E31A-A041-BE4D-623BEB028C76}"/>
          </ac:picMkLst>
        </pc:picChg>
        <pc:picChg chg="del">
          <ac:chgData name="김승태[ 학부재학 / 영어영문학과 ]" userId="28c82ee6-4f9d-4ffe-b799-ffb5d9a30cd7" providerId="ADAL" clId="{B4542401-22F2-8F45-970D-DA7AB7354D68}" dt="2021-04-23T17:06:58.992" v="1415" actId="478"/>
          <ac:picMkLst>
            <pc:docMk/>
            <pc:sldMk cId="1188494709" sldId="266"/>
            <ac:picMk id="3" creationId="{5CD094FF-6F2A-D84A-BC10-44F8F7DD4D2B}"/>
          </ac:picMkLst>
        </pc:picChg>
        <pc:picChg chg="del">
          <ac:chgData name="김승태[ 학부재학 / 영어영문학과 ]" userId="28c82ee6-4f9d-4ffe-b799-ffb5d9a30cd7" providerId="ADAL" clId="{B4542401-22F2-8F45-970D-DA7AB7354D68}" dt="2021-04-23T17:06:58.992" v="1415" actId="478"/>
          <ac:picMkLst>
            <pc:docMk/>
            <pc:sldMk cId="1188494709" sldId="266"/>
            <ac:picMk id="4" creationId="{69E3400A-824D-9A4A-825D-1BF49E3AA1C3}"/>
          </ac:picMkLst>
        </pc:picChg>
      </pc:sldChg>
    </pc:docChg>
  </pc:docChgLst>
  <pc:docChgLst>
    <pc:chgData name="김승태[ 학부재학 / 영어영문학과 ]" userId="28c82ee6-4f9d-4ffe-b799-ffb5d9a30cd7" providerId="ADAL" clId="{BA4AD7F2-6241-DA47-B91B-35D74B1AD879}"/>
    <pc:docChg chg="undo redo custSel addSld modSld">
      <pc:chgData name="김승태[ 학부재학 / 영어영문학과 ]" userId="28c82ee6-4f9d-4ffe-b799-ffb5d9a30cd7" providerId="ADAL" clId="{BA4AD7F2-6241-DA47-B91B-35D74B1AD879}" dt="2021-04-26T00:28:10.592" v="11999" actId="1076"/>
      <pc:docMkLst>
        <pc:docMk/>
      </pc:docMkLst>
      <pc:sldChg chg="modSp mod">
        <pc:chgData name="김승태[ 학부재학 / 영어영문학과 ]" userId="28c82ee6-4f9d-4ffe-b799-ffb5d9a30cd7" providerId="ADAL" clId="{BA4AD7F2-6241-DA47-B91B-35D74B1AD879}" dt="2021-04-24T16:41:29.431" v="10599" actId="5793"/>
        <pc:sldMkLst>
          <pc:docMk/>
          <pc:sldMk cId="172917706" sldId="256"/>
        </pc:sldMkLst>
        <pc:spChg chg="mod">
          <ac:chgData name="김승태[ 학부재학 / 영어영문학과 ]" userId="28c82ee6-4f9d-4ffe-b799-ffb5d9a30cd7" providerId="ADAL" clId="{BA4AD7F2-6241-DA47-B91B-35D74B1AD879}" dt="2021-04-24T02:33:50.616" v="1206" actId="14100"/>
          <ac:spMkLst>
            <pc:docMk/>
            <pc:sldMk cId="172917706" sldId="256"/>
            <ac:spMk id="9" creationId="{F5415A39-0C4C-0449-9E29-B0B9359E4F66}"/>
          </ac:spMkLst>
        </pc:spChg>
        <pc:spChg chg="mod">
          <ac:chgData name="김승태[ 학부재학 / 영어영문학과 ]" userId="28c82ee6-4f9d-4ffe-b799-ffb5d9a30cd7" providerId="ADAL" clId="{BA4AD7F2-6241-DA47-B91B-35D74B1AD879}" dt="2021-04-24T12:48:32.578" v="5340" actId="113"/>
          <ac:spMkLst>
            <pc:docMk/>
            <pc:sldMk cId="172917706" sldId="256"/>
            <ac:spMk id="10" creationId="{A5281FCE-0CE2-0244-80ED-7E9DB4E3A7A5}"/>
          </ac:spMkLst>
        </pc:spChg>
        <pc:spChg chg="mod">
          <ac:chgData name="김승태[ 학부재학 / 영어영문학과 ]" userId="28c82ee6-4f9d-4ffe-b799-ffb5d9a30cd7" providerId="ADAL" clId="{BA4AD7F2-6241-DA47-B91B-35D74B1AD879}" dt="2021-04-24T16:41:29.431" v="10599" actId="5793"/>
          <ac:spMkLst>
            <pc:docMk/>
            <pc:sldMk cId="172917706" sldId="256"/>
            <ac:spMk id="13" creationId="{9705A71D-7E57-C640-AF3D-7BDAA9E2983B}"/>
          </ac:spMkLst>
        </pc:spChg>
      </pc:sldChg>
      <pc:sldChg chg="modSp mod">
        <pc:chgData name="김승태[ 학부재학 / 영어영문학과 ]" userId="28c82ee6-4f9d-4ffe-b799-ffb5d9a30cd7" providerId="ADAL" clId="{BA4AD7F2-6241-DA47-B91B-35D74B1AD879}" dt="2021-04-24T12:48:43.121" v="5341" actId="207"/>
        <pc:sldMkLst>
          <pc:docMk/>
          <pc:sldMk cId="3669666216" sldId="257"/>
        </pc:sldMkLst>
        <pc:spChg chg="mod">
          <ac:chgData name="김승태[ 학부재학 / 영어영문학과 ]" userId="28c82ee6-4f9d-4ffe-b799-ffb5d9a30cd7" providerId="ADAL" clId="{BA4AD7F2-6241-DA47-B91B-35D74B1AD879}" dt="2021-04-24T12:48:43.121" v="5341" actId="207"/>
          <ac:spMkLst>
            <pc:docMk/>
            <pc:sldMk cId="3669666216" sldId="257"/>
            <ac:spMk id="12" creationId="{FCBDA5DB-380F-9646-8133-F2C0A4802871}"/>
          </ac:spMkLst>
        </pc:spChg>
      </pc:sldChg>
      <pc:sldChg chg="addSp delSp modSp mod">
        <pc:chgData name="김승태[ 학부재학 / 영어영문학과 ]" userId="28c82ee6-4f9d-4ffe-b799-ffb5d9a30cd7" providerId="ADAL" clId="{BA4AD7F2-6241-DA47-B91B-35D74B1AD879}" dt="2021-04-24T01:07:12.636" v="1023" actId="20577"/>
        <pc:sldMkLst>
          <pc:docMk/>
          <pc:sldMk cId="581239423" sldId="258"/>
        </pc:sldMkLst>
        <pc:spChg chg="add mod">
          <ac:chgData name="김승태[ 학부재학 / 영어영문학과 ]" userId="28c82ee6-4f9d-4ffe-b799-ffb5d9a30cd7" providerId="ADAL" clId="{BA4AD7F2-6241-DA47-B91B-35D74B1AD879}" dt="2021-04-23T23:25:54.420" v="42" actId="14100"/>
          <ac:spMkLst>
            <pc:docMk/>
            <pc:sldMk cId="581239423" sldId="258"/>
            <ac:spMk id="5" creationId="{DFDE312D-1E3F-9740-8371-DB90F800A06C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3T23:24:19.162" v="2" actId="1076"/>
          <ac:spMkLst>
            <pc:docMk/>
            <pc:sldMk cId="581239423" sldId="258"/>
            <ac:spMk id="6" creationId="{8B2A43E1-C614-064A-8A53-30F9DB7E5CB6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3T23:27:00.569" v="52" actId="20577"/>
          <ac:spMkLst>
            <pc:docMk/>
            <pc:sldMk cId="581239423" sldId="258"/>
            <ac:spMk id="7" creationId="{999A5763-A98B-E943-9F33-01E444676B68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3T23:27:07.891" v="56" actId="20577"/>
          <ac:spMkLst>
            <pc:docMk/>
            <pc:sldMk cId="581239423" sldId="258"/>
            <ac:spMk id="8" creationId="{0D1A5052-F8D8-ED45-89A2-FE9835460197}"/>
          </ac:spMkLst>
        </pc:spChg>
        <pc:spChg chg="add del mod">
          <ac:chgData name="김승태[ 학부재학 / 영어영문학과 ]" userId="28c82ee6-4f9d-4ffe-b799-ffb5d9a30cd7" providerId="ADAL" clId="{BA4AD7F2-6241-DA47-B91B-35D74B1AD879}" dt="2021-04-23T23:27:21.569" v="61" actId="20577"/>
          <ac:spMkLst>
            <pc:docMk/>
            <pc:sldMk cId="581239423" sldId="258"/>
            <ac:spMk id="9" creationId="{68034E95-7592-EE41-817B-2E1ACE9666CD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3T23:27:28.890" v="71" actId="1037"/>
          <ac:spMkLst>
            <pc:docMk/>
            <pc:sldMk cId="581239423" sldId="258"/>
            <ac:spMk id="10" creationId="{EC8BCE77-B037-2D41-A9E9-89F17BBFCCAF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3T23:27:35.463" v="84" actId="20577"/>
          <ac:spMkLst>
            <pc:docMk/>
            <pc:sldMk cId="581239423" sldId="258"/>
            <ac:spMk id="11" creationId="{01B31373-837E-2948-836D-62E0967652D2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3T23:24:19.162" v="2" actId="1076"/>
          <ac:spMkLst>
            <pc:docMk/>
            <pc:sldMk cId="581239423" sldId="258"/>
            <ac:spMk id="12" creationId="{AA7F450C-B934-5B40-B8BF-FC3B719291F7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3T23:24:19.162" v="2" actId="1076"/>
          <ac:spMkLst>
            <pc:docMk/>
            <pc:sldMk cId="581239423" sldId="258"/>
            <ac:spMk id="13" creationId="{D45CD5B8-D5CE-564F-B38D-93F41E09283E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3T23:25:02.614" v="27" actId="14100"/>
          <ac:spMkLst>
            <pc:docMk/>
            <pc:sldMk cId="581239423" sldId="258"/>
            <ac:spMk id="14" creationId="{54C05064-1422-DE46-96EF-3374253C726C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3T23:25:28.572" v="38" actId="1076"/>
          <ac:spMkLst>
            <pc:docMk/>
            <pc:sldMk cId="581239423" sldId="258"/>
            <ac:spMk id="15" creationId="{9478C9BF-2F4A-B646-957F-15E859333E9D}"/>
          </ac:spMkLst>
        </pc:spChg>
        <pc:spChg chg="add del mod">
          <ac:chgData name="김승태[ 학부재학 / 영어영문학과 ]" userId="28c82ee6-4f9d-4ffe-b799-ffb5d9a30cd7" providerId="ADAL" clId="{BA4AD7F2-6241-DA47-B91B-35D74B1AD879}" dt="2021-04-23T23:25:20.939" v="34" actId="478"/>
          <ac:spMkLst>
            <pc:docMk/>
            <pc:sldMk cId="581239423" sldId="258"/>
            <ac:spMk id="16" creationId="{61C8A1E6-2B38-FE47-9658-D83198940B9A}"/>
          </ac:spMkLst>
        </pc:spChg>
        <pc:spChg chg="add del mod">
          <ac:chgData name="김승태[ 학부재학 / 영어영문학과 ]" userId="28c82ee6-4f9d-4ffe-b799-ffb5d9a30cd7" providerId="ADAL" clId="{BA4AD7F2-6241-DA47-B91B-35D74B1AD879}" dt="2021-04-23T23:25:23.411" v="35" actId="478"/>
          <ac:spMkLst>
            <pc:docMk/>
            <pc:sldMk cId="581239423" sldId="258"/>
            <ac:spMk id="17" creationId="{01DC2513-1DCE-BB43-BF6F-42FE67B65620}"/>
          </ac:spMkLst>
        </pc:spChg>
        <pc:spChg chg="add del mod">
          <ac:chgData name="김승태[ 학부재학 / 영어영문학과 ]" userId="28c82ee6-4f9d-4ffe-b799-ffb5d9a30cd7" providerId="ADAL" clId="{BA4AD7F2-6241-DA47-B91B-35D74B1AD879}" dt="2021-04-23T23:25:20.939" v="34" actId="478"/>
          <ac:spMkLst>
            <pc:docMk/>
            <pc:sldMk cId="581239423" sldId="258"/>
            <ac:spMk id="18" creationId="{8251C03B-7818-114D-972F-F61757FDE1AC}"/>
          </ac:spMkLst>
        </pc:spChg>
        <pc:spChg chg="add del mod">
          <ac:chgData name="김승태[ 학부재학 / 영어영문학과 ]" userId="28c82ee6-4f9d-4ffe-b799-ffb5d9a30cd7" providerId="ADAL" clId="{BA4AD7F2-6241-DA47-B91B-35D74B1AD879}" dt="2021-04-23T23:25:20.939" v="34" actId="478"/>
          <ac:spMkLst>
            <pc:docMk/>
            <pc:sldMk cId="581239423" sldId="258"/>
            <ac:spMk id="19" creationId="{37EEC58D-F0BE-1245-8184-C05E012222AA}"/>
          </ac:spMkLst>
        </pc:spChg>
        <pc:spChg chg="add del mod">
          <ac:chgData name="김승태[ 학부재학 / 영어영문학과 ]" userId="28c82ee6-4f9d-4ffe-b799-ffb5d9a30cd7" providerId="ADAL" clId="{BA4AD7F2-6241-DA47-B91B-35D74B1AD879}" dt="2021-04-23T23:25:20.939" v="34" actId="478"/>
          <ac:spMkLst>
            <pc:docMk/>
            <pc:sldMk cId="581239423" sldId="258"/>
            <ac:spMk id="20" creationId="{D9ACBCC0-5F76-484C-A882-C2A8538DE96D}"/>
          </ac:spMkLst>
        </pc:spChg>
        <pc:spChg chg="add del mod">
          <ac:chgData name="김승태[ 학부재학 / 영어영문학과 ]" userId="28c82ee6-4f9d-4ffe-b799-ffb5d9a30cd7" providerId="ADAL" clId="{BA4AD7F2-6241-DA47-B91B-35D74B1AD879}" dt="2021-04-23T23:25:20.939" v="34" actId="478"/>
          <ac:spMkLst>
            <pc:docMk/>
            <pc:sldMk cId="581239423" sldId="258"/>
            <ac:spMk id="21" creationId="{51569F67-AEAD-F443-825D-D9CD33740B29}"/>
          </ac:spMkLst>
        </pc:spChg>
        <pc:spChg chg="add del mod">
          <ac:chgData name="김승태[ 학부재학 / 영어영문학과 ]" userId="28c82ee6-4f9d-4ffe-b799-ffb5d9a30cd7" providerId="ADAL" clId="{BA4AD7F2-6241-DA47-B91B-35D74B1AD879}" dt="2021-04-23T23:25:20.939" v="34" actId="478"/>
          <ac:spMkLst>
            <pc:docMk/>
            <pc:sldMk cId="581239423" sldId="258"/>
            <ac:spMk id="22" creationId="{6B1C4A16-55E8-7647-B39A-D3BA291C7104}"/>
          </ac:spMkLst>
        </pc:spChg>
        <pc:spChg chg="add del mod">
          <ac:chgData name="김승태[ 학부재학 / 영어영문학과 ]" userId="28c82ee6-4f9d-4ffe-b799-ffb5d9a30cd7" providerId="ADAL" clId="{BA4AD7F2-6241-DA47-B91B-35D74B1AD879}" dt="2021-04-23T23:25:20.939" v="34" actId="478"/>
          <ac:spMkLst>
            <pc:docMk/>
            <pc:sldMk cId="581239423" sldId="258"/>
            <ac:spMk id="23" creationId="{F7FA5CDD-4084-E14A-9651-77D94A36DCD5}"/>
          </ac:spMkLst>
        </pc:spChg>
        <pc:spChg chg="add del mod">
          <ac:chgData name="김승태[ 학부재학 / 영어영문학과 ]" userId="28c82ee6-4f9d-4ffe-b799-ffb5d9a30cd7" providerId="ADAL" clId="{BA4AD7F2-6241-DA47-B91B-35D74B1AD879}" dt="2021-04-23T23:25:20.939" v="34" actId="478"/>
          <ac:spMkLst>
            <pc:docMk/>
            <pc:sldMk cId="581239423" sldId="258"/>
            <ac:spMk id="24" creationId="{64927761-230C-FA43-8A71-E53B8B8DB33F}"/>
          </ac:spMkLst>
        </pc:spChg>
        <pc:spChg chg="add del mod">
          <ac:chgData name="김승태[ 학부재학 / 영어영문학과 ]" userId="28c82ee6-4f9d-4ffe-b799-ffb5d9a30cd7" providerId="ADAL" clId="{BA4AD7F2-6241-DA47-B91B-35D74B1AD879}" dt="2021-04-23T23:25:20.939" v="34" actId="478"/>
          <ac:spMkLst>
            <pc:docMk/>
            <pc:sldMk cId="581239423" sldId="258"/>
            <ac:spMk id="25" creationId="{509D6340-6283-2642-8492-8264A617865C}"/>
          </ac:spMkLst>
        </pc:spChg>
        <pc:spChg chg="add del mod">
          <ac:chgData name="김승태[ 학부재학 / 영어영문학과 ]" userId="28c82ee6-4f9d-4ffe-b799-ffb5d9a30cd7" providerId="ADAL" clId="{BA4AD7F2-6241-DA47-B91B-35D74B1AD879}" dt="2021-04-23T23:25:20.939" v="34" actId="478"/>
          <ac:spMkLst>
            <pc:docMk/>
            <pc:sldMk cId="581239423" sldId="258"/>
            <ac:spMk id="26" creationId="{948566F5-C4AF-8D4B-9200-7E4212B4B764}"/>
          </ac:spMkLst>
        </pc:spChg>
        <pc:spChg chg="add del mod">
          <ac:chgData name="김승태[ 학부재학 / 영어영문학과 ]" userId="28c82ee6-4f9d-4ffe-b799-ffb5d9a30cd7" providerId="ADAL" clId="{BA4AD7F2-6241-DA47-B91B-35D74B1AD879}" dt="2021-04-23T23:25:20.939" v="34" actId="478"/>
          <ac:spMkLst>
            <pc:docMk/>
            <pc:sldMk cId="581239423" sldId="258"/>
            <ac:spMk id="27" creationId="{1F776BA1-4037-6644-84E0-F7C4CB93AAF0}"/>
          </ac:spMkLst>
        </pc:spChg>
        <pc:spChg chg="add del mod">
          <ac:chgData name="김승태[ 학부재학 / 영어영문학과 ]" userId="28c82ee6-4f9d-4ffe-b799-ffb5d9a30cd7" providerId="ADAL" clId="{BA4AD7F2-6241-DA47-B91B-35D74B1AD879}" dt="2021-04-23T23:25:20.939" v="34" actId="478"/>
          <ac:spMkLst>
            <pc:docMk/>
            <pc:sldMk cId="581239423" sldId="258"/>
            <ac:spMk id="28" creationId="{CEF085E0-2DAD-4B4E-91EF-9A927DDC6C04}"/>
          </ac:spMkLst>
        </pc:spChg>
        <pc:spChg chg="add del mod">
          <ac:chgData name="김승태[ 학부재학 / 영어영문학과 ]" userId="28c82ee6-4f9d-4ffe-b799-ffb5d9a30cd7" providerId="ADAL" clId="{BA4AD7F2-6241-DA47-B91B-35D74B1AD879}" dt="2021-04-23T23:25:20.939" v="34" actId="478"/>
          <ac:spMkLst>
            <pc:docMk/>
            <pc:sldMk cId="581239423" sldId="258"/>
            <ac:spMk id="29" creationId="{EDC3C555-2ACF-1344-8F5E-46ED893F04E4}"/>
          </ac:spMkLst>
        </pc:spChg>
        <pc:spChg chg="add del mod">
          <ac:chgData name="김승태[ 학부재학 / 영어영문학과 ]" userId="28c82ee6-4f9d-4ffe-b799-ffb5d9a30cd7" providerId="ADAL" clId="{BA4AD7F2-6241-DA47-B91B-35D74B1AD879}" dt="2021-04-23T23:25:20.939" v="34" actId="478"/>
          <ac:spMkLst>
            <pc:docMk/>
            <pc:sldMk cId="581239423" sldId="258"/>
            <ac:spMk id="30" creationId="{9EEA96EF-036F-1F46-B910-86CD27F7C1D8}"/>
          </ac:spMkLst>
        </pc:spChg>
        <pc:spChg chg="add del mod">
          <ac:chgData name="김승태[ 학부재학 / 영어영문학과 ]" userId="28c82ee6-4f9d-4ffe-b799-ffb5d9a30cd7" providerId="ADAL" clId="{BA4AD7F2-6241-DA47-B91B-35D74B1AD879}" dt="2021-04-23T23:25:20.939" v="34" actId="478"/>
          <ac:spMkLst>
            <pc:docMk/>
            <pc:sldMk cId="581239423" sldId="258"/>
            <ac:spMk id="31" creationId="{581D003F-712D-EC43-8689-87AB90A2FC34}"/>
          </ac:spMkLst>
        </pc:spChg>
        <pc:spChg chg="add del mod">
          <ac:chgData name="김승태[ 학부재학 / 영어영문학과 ]" userId="28c82ee6-4f9d-4ffe-b799-ffb5d9a30cd7" providerId="ADAL" clId="{BA4AD7F2-6241-DA47-B91B-35D74B1AD879}" dt="2021-04-23T23:25:20.939" v="34" actId="478"/>
          <ac:spMkLst>
            <pc:docMk/>
            <pc:sldMk cId="581239423" sldId="258"/>
            <ac:spMk id="32" creationId="{D60169C0-C957-2F48-9CF3-2A76C6305E5E}"/>
          </ac:spMkLst>
        </pc:spChg>
        <pc:spChg chg="add del mod">
          <ac:chgData name="김승태[ 학부재학 / 영어영문학과 ]" userId="28c82ee6-4f9d-4ffe-b799-ffb5d9a30cd7" providerId="ADAL" clId="{BA4AD7F2-6241-DA47-B91B-35D74B1AD879}" dt="2021-04-23T23:25:20.939" v="34" actId="478"/>
          <ac:spMkLst>
            <pc:docMk/>
            <pc:sldMk cId="581239423" sldId="258"/>
            <ac:spMk id="33" creationId="{779BDA24-2EAD-C447-A9AD-C57B5DDD67E1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3T23:27:45.989" v="89" actId="20577"/>
          <ac:spMkLst>
            <pc:docMk/>
            <pc:sldMk cId="581239423" sldId="258"/>
            <ac:spMk id="34" creationId="{E23DCA73-5883-664C-BACC-BB7A0A75F232}"/>
          </ac:spMkLst>
        </pc:spChg>
        <pc:spChg chg="add del mod">
          <ac:chgData name="김승태[ 학부재학 / 영어영문학과 ]" userId="28c82ee6-4f9d-4ffe-b799-ffb5d9a30cd7" providerId="ADAL" clId="{BA4AD7F2-6241-DA47-B91B-35D74B1AD879}" dt="2021-04-23T23:36:59.412" v="209" actId="478"/>
          <ac:spMkLst>
            <pc:docMk/>
            <pc:sldMk cId="581239423" sldId="258"/>
            <ac:spMk id="35" creationId="{7FB36FEB-5E38-F34C-9EC3-A338F3E70145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3T23:28:00.752" v="106" actId="20577"/>
          <ac:spMkLst>
            <pc:docMk/>
            <pc:sldMk cId="581239423" sldId="258"/>
            <ac:spMk id="36" creationId="{3772A83E-E9B5-1046-870A-BBCB692521F2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3T23:28:13.076" v="112" actId="20577"/>
          <ac:spMkLst>
            <pc:docMk/>
            <pc:sldMk cId="581239423" sldId="258"/>
            <ac:spMk id="37" creationId="{AA1E81EF-FB3A-DE49-9DDC-53AD4F4E1EF1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3T23:28:19.522" v="120" actId="20577"/>
          <ac:spMkLst>
            <pc:docMk/>
            <pc:sldMk cId="581239423" sldId="258"/>
            <ac:spMk id="38" creationId="{513E6C14-31AB-E945-BD7E-780C8F9A7602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3T23:28:50.836" v="129" actId="14100"/>
          <ac:spMkLst>
            <pc:docMk/>
            <pc:sldMk cId="581239423" sldId="258"/>
            <ac:spMk id="39" creationId="{50F30362-08C1-4B44-9AB9-D962641E0CAA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3T23:25:38.605" v="39" actId="1076"/>
          <ac:spMkLst>
            <pc:docMk/>
            <pc:sldMk cId="581239423" sldId="258"/>
            <ac:spMk id="40" creationId="{73FEBD65-75B8-7640-833D-F2FCE5649BAB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3T23:25:49.247" v="41" actId="1076"/>
          <ac:spMkLst>
            <pc:docMk/>
            <pc:sldMk cId="581239423" sldId="258"/>
            <ac:spMk id="41" creationId="{2EC66FE4-8F86-094A-AACE-E557A23121AB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3T23:26:15.768" v="46" actId="1076"/>
          <ac:spMkLst>
            <pc:docMk/>
            <pc:sldMk cId="581239423" sldId="258"/>
            <ac:spMk id="42" creationId="{C9C4F6DA-D36B-4149-847B-2220D1F7D5EE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3T23:26:15.768" v="46" actId="1076"/>
          <ac:spMkLst>
            <pc:docMk/>
            <pc:sldMk cId="581239423" sldId="258"/>
            <ac:spMk id="43" creationId="{DABF092F-1978-7C4B-AB31-9CF4396D1704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3T23:30:40.991" v="175" actId="14100"/>
          <ac:spMkLst>
            <pc:docMk/>
            <pc:sldMk cId="581239423" sldId="258"/>
            <ac:spMk id="44" creationId="{A9E4B78D-EA00-5D4E-AB64-67321666BC97}"/>
          </ac:spMkLst>
        </pc:spChg>
        <pc:spChg chg="add del mod">
          <ac:chgData name="김승태[ 학부재학 / 영어영문학과 ]" userId="28c82ee6-4f9d-4ffe-b799-ffb5d9a30cd7" providerId="ADAL" clId="{BA4AD7F2-6241-DA47-B91B-35D74B1AD879}" dt="2021-04-23T23:30:32.126" v="174" actId="478"/>
          <ac:spMkLst>
            <pc:docMk/>
            <pc:sldMk cId="581239423" sldId="258"/>
            <ac:spMk id="45" creationId="{7EE9B95E-6634-7F4E-A17A-3D87BBB523DD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3T23:26:45.264" v="49" actId="1076"/>
          <ac:spMkLst>
            <pc:docMk/>
            <pc:sldMk cId="581239423" sldId="258"/>
            <ac:spMk id="46" creationId="{E46A603C-F915-E04F-8B10-EB3326ABEEA2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3T23:26:45.264" v="49" actId="1076"/>
          <ac:spMkLst>
            <pc:docMk/>
            <pc:sldMk cId="581239423" sldId="258"/>
            <ac:spMk id="47" creationId="{D1CAE79D-D37C-174B-81EB-A86B43B8B410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3T23:26:55.176" v="51" actId="1076"/>
          <ac:spMkLst>
            <pc:docMk/>
            <pc:sldMk cId="581239423" sldId="258"/>
            <ac:spMk id="48" creationId="{5AFCF367-A50A-7C49-BB09-EDF237D73652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3T23:26:55.176" v="51" actId="1076"/>
          <ac:spMkLst>
            <pc:docMk/>
            <pc:sldMk cId="581239423" sldId="258"/>
            <ac:spMk id="49" creationId="{0AF32FAD-2628-B74F-88B2-407C42CC314D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3T23:26:55.176" v="51" actId="1076"/>
          <ac:spMkLst>
            <pc:docMk/>
            <pc:sldMk cId="581239423" sldId="258"/>
            <ac:spMk id="50" creationId="{0EC95997-0BCB-6C46-94EB-3C742A5666BC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3T23:29:03.055" v="131" actId="1076"/>
          <ac:spMkLst>
            <pc:docMk/>
            <pc:sldMk cId="581239423" sldId="258"/>
            <ac:spMk id="51" creationId="{32C945F8-39C2-FE43-A544-288B579813A0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3T23:29:16.010" v="136" actId="1036"/>
          <ac:spMkLst>
            <pc:docMk/>
            <pc:sldMk cId="581239423" sldId="258"/>
            <ac:spMk id="52" creationId="{A5F490C6-CA2B-3341-B829-41286F62C468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3T23:29:27.329" v="144" actId="20577"/>
          <ac:spMkLst>
            <pc:docMk/>
            <pc:sldMk cId="581239423" sldId="258"/>
            <ac:spMk id="53" creationId="{8F47B58B-B753-E641-94DD-2E7916016F9F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3T23:29:35.380" v="150" actId="20577"/>
          <ac:spMkLst>
            <pc:docMk/>
            <pc:sldMk cId="581239423" sldId="258"/>
            <ac:spMk id="54" creationId="{3CFFCB81-D0C7-8E45-A1B1-39562970FA55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3T23:29:48.439" v="161" actId="20577"/>
          <ac:spMkLst>
            <pc:docMk/>
            <pc:sldMk cId="581239423" sldId="258"/>
            <ac:spMk id="55" creationId="{07A671C2-A21D-CF48-A994-CF07B8A2ECEF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3T23:29:54.386" v="165" actId="20577"/>
          <ac:spMkLst>
            <pc:docMk/>
            <pc:sldMk cId="581239423" sldId="258"/>
            <ac:spMk id="56" creationId="{D7805E38-2452-E94C-BDF7-AE6E1F3A9A5C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3T23:30:06.253" v="169" actId="20577"/>
          <ac:spMkLst>
            <pc:docMk/>
            <pc:sldMk cId="581239423" sldId="258"/>
            <ac:spMk id="57" creationId="{13256017-4A5F-E449-92A3-0CD63F6EC39A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3T23:30:11.470" v="171" actId="1076"/>
          <ac:spMkLst>
            <pc:docMk/>
            <pc:sldMk cId="581239423" sldId="258"/>
            <ac:spMk id="58" creationId="{173343AE-8CC5-D845-82AE-F614C55E51D8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3T23:30:49.769" v="178" actId="20577"/>
          <ac:spMkLst>
            <pc:docMk/>
            <pc:sldMk cId="581239423" sldId="258"/>
            <ac:spMk id="59" creationId="{5D72B59C-D406-024B-8F87-71465A833EB8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3T23:31:06.161" v="182" actId="20577"/>
          <ac:spMkLst>
            <pc:docMk/>
            <pc:sldMk cId="581239423" sldId="258"/>
            <ac:spMk id="60" creationId="{CFFAC210-4BC8-8144-978B-6E4052AD4308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3T23:31:13.969" v="186" actId="20577"/>
          <ac:spMkLst>
            <pc:docMk/>
            <pc:sldMk cId="581239423" sldId="258"/>
            <ac:spMk id="61" creationId="{9D41653A-4C60-A642-BC8A-4093BC834C03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3T23:31:30.152" v="196" actId="1037"/>
          <ac:spMkLst>
            <pc:docMk/>
            <pc:sldMk cId="581239423" sldId="258"/>
            <ac:spMk id="62" creationId="{3EC8E791-726B-1B42-9A47-1E0CD9952323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3T23:31:43.582" v="200" actId="20577"/>
          <ac:spMkLst>
            <pc:docMk/>
            <pc:sldMk cId="581239423" sldId="258"/>
            <ac:spMk id="63" creationId="{B07CC3A5-C098-C24D-AEF0-46341999C524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3T23:31:51.303" v="204" actId="20577"/>
          <ac:spMkLst>
            <pc:docMk/>
            <pc:sldMk cId="581239423" sldId="258"/>
            <ac:spMk id="64" creationId="{22F575B3-59F7-EA4E-829F-68A2B2AE470E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3T23:31:58.117" v="208" actId="20577"/>
          <ac:spMkLst>
            <pc:docMk/>
            <pc:sldMk cId="581239423" sldId="258"/>
            <ac:spMk id="65" creationId="{59AE4FE5-922C-C940-BB7B-447EA9E5CA57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00:04:03.689" v="242" actId="20577"/>
          <ac:spMkLst>
            <pc:docMk/>
            <pc:sldMk cId="581239423" sldId="258"/>
            <ac:spMk id="66" creationId="{2915482A-E41A-A243-B721-AF991DAD2983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00:22:49.322" v="503" actId="20577"/>
          <ac:spMkLst>
            <pc:docMk/>
            <pc:sldMk cId="581239423" sldId="258"/>
            <ac:spMk id="68" creationId="{C4D79C5D-279E-6542-9D18-D1B53B268E54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01:07:12.636" v="1023" actId="20577"/>
          <ac:spMkLst>
            <pc:docMk/>
            <pc:sldMk cId="581239423" sldId="258"/>
            <ac:spMk id="69" creationId="{F36BAD04-ED93-D442-A054-31CC0DC4763E}"/>
          </ac:spMkLst>
        </pc:spChg>
        <pc:graphicFrameChg chg="add mod modGraphic">
          <ac:chgData name="김승태[ 학부재학 / 영어영문학과 ]" userId="28c82ee6-4f9d-4ffe-b799-ffb5d9a30cd7" providerId="ADAL" clId="{BA4AD7F2-6241-DA47-B91B-35D74B1AD879}" dt="2021-04-24T00:22:00.170" v="472" actId="20577"/>
          <ac:graphicFrameMkLst>
            <pc:docMk/>
            <pc:sldMk cId="581239423" sldId="258"/>
            <ac:graphicFrameMk id="67" creationId="{3AFC7545-CB2A-1249-991C-6436BA609981}"/>
          </ac:graphicFrameMkLst>
        </pc:graphicFrameChg>
        <pc:picChg chg="mod">
          <ac:chgData name="김승태[ 학부재학 / 영어영문학과 ]" userId="28c82ee6-4f9d-4ffe-b799-ffb5d9a30cd7" providerId="ADAL" clId="{BA4AD7F2-6241-DA47-B91B-35D74B1AD879}" dt="2021-04-24T00:22:24.814" v="473" actId="1076"/>
          <ac:picMkLst>
            <pc:docMk/>
            <pc:sldMk cId="581239423" sldId="258"/>
            <ac:picMk id="4" creationId="{69E3400A-824D-9A4A-825D-1BF49E3AA1C3}"/>
          </ac:picMkLst>
        </pc:picChg>
      </pc:sldChg>
      <pc:sldChg chg="addSp modSp mod">
        <pc:chgData name="김승태[ 학부재학 / 영어영문학과 ]" userId="28c82ee6-4f9d-4ffe-b799-ffb5d9a30cd7" providerId="ADAL" clId="{BA4AD7F2-6241-DA47-B91B-35D74B1AD879}" dt="2021-04-24T03:02:20.019" v="3014" actId="1076"/>
        <pc:sldMkLst>
          <pc:docMk/>
          <pc:sldMk cId="1452414340" sldId="259"/>
        </pc:sldMkLst>
        <pc:spChg chg="add mod">
          <ac:chgData name="김승태[ 학부재학 / 영어영문학과 ]" userId="28c82ee6-4f9d-4ffe-b799-ffb5d9a30cd7" providerId="ADAL" clId="{BA4AD7F2-6241-DA47-B91B-35D74B1AD879}" dt="2021-04-24T03:02:20.019" v="3014" actId="1076"/>
          <ac:spMkLst>
            <pc:docMk/>
            <pc:sldMk cId="1452414340" sldId="259"/>
            <ac:spMk id="2" creationId="{A7749D2C-F2F9-7144-9B52-D9EB505BB89D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03:02:09.179" v="3012" actId="20577"/>
          <ac:spMkLst>
            <pc:docMk/>
            <pc:sldMk cId="1452414340" sldId="259"/>
            <ac:spMk id="6" creationId="{9EDB2496-A218-4A46-8DAD-676DB5866C56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03:02:16.626" v="3013" actId="1076"/>
          <ac:spMkLst>
            <pc:docMk/>
            <pc:sldMk cId="1452414340" sldId="259"/>
            <ac:spMk id="8" creationId="{F62A84F4-8296-D944-9166-66E70CC32A9F}"/>
          </ac:spMkLst>
        </pc:spChg>
        <pc:picChg chg="mod">
          <ac:chgData name="김승태[ 학부재학 / 영어영문학과 ]" userId="28c82ee6-4f9d-4ffe-b799-ffb5d9a30cd7" providerId="ADAL" clId="{BA4AD7F2-6241-DA47-B91B-35D74B1AD879}" dt="2021-04-24T03:02:20.019" v="3014" actId="1076"/>
          <ac:picMkLst>
            <pc:docMk/>
            <pc:sldMk cId="1452414340" sldId="259"/>
            <ac:picMk id="7" creationId="{D2BED4ED-A696-EC42-8AB2-B7FD986BD1C5}"/>
          </ac:picMkLst>
        </pc:picChg>
      </pc:sldChg>
      <pc:sldChg chg="addSp modSp mod">
        <pc:chgData name="김승태[ 학부재학 / 영어영문학과 ]" userId="28c82ee6-4f9d-4ffe-b799-ffb5d9a30cd7" providerId="ADAL" clId="{BA4AD7F2-6241-DA47-B91B-35D74B1AD879}" dt="2021-04-24T12:49:23.553" v="5350" actId="20577"/>
        <pc:sldMkLst>
          <pc:docMk/>
          <pc:sldMk cId="2087419436" sldId="260"/>
        </pc:sldMkLst>
        <pc:spChg chg="add mod">
          <ac:chgData name="김승태[ 학부재학 / 영어영문학과 ]" userId="28c82ee6-4f9d-4ffe-b799-ffb5d9a30cd7" providerId="ADAL" clId="{BA4AD7F2-6241-DA47-B91B-35D74B1AD879}" dt="2021-04-24T12:49:10.458" v="5343" actId="1076"/>
          <ac:spMkLst>
            <pc:docMk/>
            <pc:sldMk cId="2087419436" sldId="260"/>
            <ac:spMk id="5" creationId="{1D047FBA-33F6-8647-92A6-E96E5646E619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2:49:23.553" v="5350" actId="20577"/>
          <ac:spMkLst>
            <pc:docMk/>
            <pc:sldMk cId="2087419436" sldId="260"/>
            <ac:spMk id="6" creationId="{42C1E7A3-CBF3-5444-9D2E-5039E7CC5F69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2:49:14.679" v="5344" actId="1076"/>
          <ac:spMkLst>
            <pc:docMk/>
            <pc:sldMk cId="2087419436" sldId="260"/>
            <ac:spMk id="7" creationId="{4ED95C5A-737F-BB4E-86CA-6BA2DE6B4322}"/>
          </ac:spMkLst>
        </pc:spChg>
        <pc:picChg chg="mod">
          <ac:chgData name="김승태[ 학부재학 / 영어영문학과 ]" userId="28c82ee6-4f9d-4ffe-b799-ffb5d9a30cd7" providerId="ADAL" clId="{BA4AD7F2-6241-DA47-B91B-35D74B1AD879}" dt="2021-04-24T12:49:14.679" v="5344" actId="1076"/>
          <ac:picMkLst>
            <pc:docMk/>
            <pc:sldMk cId="2087419436" sldId="260"/>
            <ac:picMk id="3" creationId="{01EAAB42-77FF-6B41-A30C-BEAE7635E328}"/>
          </ac:picMkLst>
        </pc:picChg>
        <pc:picChg chg="mod">
          <ac:chgData name="김승태[ 학부재학 / 영어영문학과 ]" userId="28c82ee6-4f9d-4ffe-b799-ffb5d9a30cd7" providerId="ADAL" clId="{BA4AD7F2-6241-DA47-B91B-35D74B1AD879}" dt="2021-04-24T12:49:19.726" v="5345" actId="1076"/>
          <ac:picMkLst>
            <pc:docMk/>
            <pc:sldMk cId="2087419436" sldId="260"/>
            <ac:picMk id="4" creationId="{E4405FAA-E41A-8E42-A2E3-09C0C9504789}"/>
          </ac:picMkLst>
        </pc:picChg>
      </pc:sldChg>
      <pc:sldChg chg="addSp delSp modSp mod">
        <pc:chgData name="김승태[ 학부재학 / 영어영문학과 ]" userId="28c82ee6-4f9d-4ffe-b799-ffb5d9a30cd7" providerId="ADAL" clId="{BA4AD7F2-6241-DA47-B91B-35D74B1AD879}" dt="2021-04-24T14:25:06.009" v="7100" actId="207"/>
        <pc:sldMkLst>
          <pc:docMk/>
          <pc:sldMk cId="4169138041" sldId="261"/>
        </pc:sldMkLst>
        <pc:spChg chg="add mod">
          <ac:chgData name="김승태[ 학부재학 / 영어영문학과 ]" userId="28c82ee6-4f9d-4ffe-b799-ffb5d9a30cd7" providerId="ADAL" clId="{BA4AD7F2-6241-DA47-B91B-35D74B1AD879}" dt="2021-04-24T14:25:06.009" v="7100" actId="207"/>
          <ac:spMkLst>
            <pc:docMk/>
            <pc:sldMk cId="4169138041" sldId="261"/>
            <ac:spMk id="5" creationId="{4AB4AC1F-6C21-6D43-90BC-BE93671CE7B8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2:49:33.640" v="5351" actId="1076"/>
          <ac:spMkLst>
            <pc:docMk/>
            <pc:sldMk cId="4169138041" sldId="261"/>
            <ac:spMk id="6" creationId="{019061A8-DA82-E345-AF80-C84490F8F6B5}"/>
          </ac:spMkLst>
        </pc:spChg>
        <pc:spChg chg="add del mod">
          <ac:chgData name="김승태[ 학부재학 / 영어영문학과 ]" userId="28c82ee6-4f9d-4ffe-b799-ffb5d9a30cd7" providerId="ADAL" clId="{BA4AD7F2-6241-DA47-B91B-35D74B1AD879}" dt="2021-04-24T12:46:57.641" v="5333" actId="478"/>
          <ac:spMkLst>
            <pc:docMk/>
            <pc:sldMk cId="4169138041" sldId="261"/>
            <ac:spMk id="7" creationId="{EC242170-529E-EC4D-90AF-C1CC6437CF2C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4:24:54.328" v="7099" actId="207"/>
          <ac:spMkLst>
            <pc:docMk/>
            <pc:sldMk cId="4169138041" sldId="261"/>
            <ac:spMk id="8" creationId="{F14B34F4-0CAE-D341-97B1-AE5B6DDB6B0D}"/>
          </ac:spMkLst>
        </pc:spChg>
        <pc:picChg chg="mod">
          <ac:chgData name="김승태[ 학부재학 / 영어영문학과 ]" userId="28c82ee6-4f9d-4ffe-b799-ffb5d9a30cd7" providerId="ADAL" clId="{BA4AD7F2-6241-DA47-B91B-35D74B1AD879}" dt="2021-04-24T12:49:35.685" v="5352" actId="1076"/>
          <ac:picMkLst>
            <pc:docMk/>
            <pc:sldMk cId="4169138041" sldId="261"/>
            <ac:picMk id="3" creationId="{9F245BD4-FAE9-BE49-A092-C8C9D6197230}"/>
          </ac:picMkLst>
        </pc:picChg>
        <pc:picChg chg="mod">
          <ac:chgData name="김승태[ 학부재학 / 영어영문학과 ]" userId="28c82ee6-4f9d-4ffe-b799-ffb5d9a30cd7" providerId="ADAL" clId="{BA4AD7F2-6241-DA47-B91B-35D74B1AD879}" dt="2021-04-24T13:13:34.685" v="6327" actId="1076"/>
          <ac:picMkLst>
            <pc:docMk/>
            <pc:sldMk cId="4169138041" sldId="261"/>
            <ac:picMk id="4" creationId="{9B1FAB53-FC9D-EB47-8E93-EC2A8B6C462A}"/>
          </ac:picMkLst>
        </pc:picChg>
      </pc:sldChg>
      <pc:sldChg chg="addSp delSp modSp mod">
        <pc:chgData name="김승태[ 학부재학 / 영어영문학과 ]" userId="28c82ee6-4f9d-4ffe-b799-ffb5d9a30cd7" providerId="ADAL" clId="{BA4AD7F2-6241-DA47-B91B-35D74B1AD879}" dt="2021-04-24T16:22:18.355" v="10240" actId="20577"/>
        <pc:sldMkLst>
          <pc:docMk/>
          <pc:sldMk cId="1768838849" sldId="262"/>
        </pc:sldMkLst>
        <pc:spChg chg="add mod">
          <ac:chgData name="김승태[ 학부재학 / 영어영문학과 ]" userId="28c82ee6-4f9d-4ffe-b799-ffb5d9a30cd7" providerId="ADAL" clId="{BA4AD7F2-6241-DA47-B91B-35D74B1AD879}" dt="2021-04-24T15:34:31.219" v="8421" actId="113"/>
          <ac:spMkLst>
            <pc:docMk/>
            <pc:sldMk cId="1768838849" sldId="262"/>
            <ac:spMk id="5" creationId="{251BE9B2-BCF7-1D49-844F-19E977E52E6F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22:18.355" v="10240" actId="20577"/>
          <ac:spMkLst>
            <pc:docMk/>
            <pc:sldMk cId="1768838849" sldId="262"/>
            <ac:spMk id="7" creationId="{35FD3083-0ADB-E843-976E-5C8F1295D84D}"/>
          </ac:spMkLst>
        </pc:spChg>
        <pc:picChg chg="add del mod">
          <ac:chgData name="김승태[ 학부재학 / 영어영문학과 ]" userId="28c82ee6-4f9d-4ffe-b799-ffb5d9a30cd7" providerId="ADAL" clId="{BA4AD7F2-6241-DA47-B91B-35D74B1AD879}" dt="2021-04-24T15:59:02.925" v="9787" actId="478"/>
          <ac:picMkLst>
            <pc:docMk/>
            <pc:sldMk cId="1768838849" sldId="262"/>
            <ac:picMk id="6" creationId="{C4281585-AD50-4B43-A436-9652CB7C7E05}"/>
          </ac:picMkLst>
        </pc:picChg>
      </pc:sldChg>
      <pc:sldChg chg="addSp delSp modSp mod">
        <pc:chgData name="김승태[ 학부재학 / 영어영문학과 ]" userId="28c82ee6-4f9d-4ffe-b799-ffb5d9a30cd7" providerId="ADAL" clId="{BA4AD7F2-6241-DA47-B91B-35D74B1AD879}" dt="2021-04-24T16:39:10.012" v="10581" actId="20577"/>
        <pc:sldMkLst>
          <pc:docMk/>
          <pc:sldMk cId="3713802632" sldId="263"/>
        </pc:sldMkLst>
        <pc:spChg chg="add del mod">
          <ac:chgData name="김승태[ 학부재학 / 영어영문학과 ]" userId="28c82ee6-4f9d-4ffe-b799-ffb5d9a30cd7" providerId="ADAL" clId="{BA4AD7F2-6241-DA47-B91B-35D74B1AD879}" dt="2021-04-24T16:25:21.867" v="10309" actId="478"/>
          <ac:spMkLst>
            <pc:docMk/>
            <pc:sldMk cId="3713802632" sldId="263"/>
            <ac:spMk id="5" creationId="{5ABFBA7C-DB1B-F84A-AB66-59C2890D2A13}"/>
          </ac:spMkLst>
        </pc:spChg>
        <pc:spChg chg="add del mod">
          <ac:chgData name="김승태[ 학부재학 / 영어영문학과 ]" userId="28c82ee6-4f9d-4ffe-b799-ffb5d9a30cd7" providerId="ADAL" clId="{BA4AD7F2-6241-DA47-B91B-35D74B1AD879}" dt="2021-04-24T16:25:21.867" v="10309" actId="478"/>
          <ac:spMkLst>
            <pc:docMk/>
            <pc:sldMk cId="3713802632" sldId="263"/>
            <ac:spMk id="6" creationId="{9BD29818-2D43-FC4C-88CA-C6449F755BA5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28:03.610" v="10356" actId="1076"/>
          <ac:spMkLst>
            <pc:docMk/>
            <pc:sldMk cId="3713802632" sldId="263"/>
            <ac:spMk id="7" creationId="{5C10C1A5-E41C-424B-9D3E-BF26A2CCAA2A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28:03.610" v="10356" actId="1076"/>
          <ac:spMkLst>
            <pc:docMk/>
            <pc:sldMk cId="3713802632" sldId="263"/>
            <ac:spMk id="8" creationId="{A65C4861-2F0C-9D4D-8781-1DC234C97485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36:05.890" v="10365" actId="20577"/>
          <ac:spMkLst>
            <pc:docMk/>
            <pc:sldMk cId="3713802632" sldId="263"/>
            <ac:spMk id="9" creationId="{3B641D17-D88A-7C4C-AAEA-E7B6733E47BD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36:13.119" v="10379" actId="20577"/>
          <ac:spMkLst>
            <pc:docMk/>
            <pc:sldMk cId="3713802632" sldId="263"/>
            <ac:spMk id="10" creationId="{C3251346-790C-354A-AD41-7758885524DE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36:23.424" v="10391" actId="20577"/>
          <ac:spMkLst>
            <pc:docMk/>
            <pc:sldMk cId="3713802632" sldId="263"/>
            <ac:spMk id="11" creationId="{E71C699C-7303-5C43-B772-AABA260B8791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36:29.258" v="10395" actId="20577"/>
          <ac:spMkLst>
            <pc:docMk/>
            <pc:sldMk cId="3713802632" sldId="263"/>
            <ac:spMk id="12" creationId="{BD888C92-535D-C34A-8A26-0314AA95F800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36:40.171" v="10412" actId="20577"/>
          <ac:spMkLst>
            <pc:docMk/>
            <pc:sldMk cId="3713802632" sldId="263"/>
            <ac:spMk id="13" creationId="{C2BC1F84-4736-BD46-A3C9-567E1F2342BE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28:03.610" v="10356" actId="1076"/>
          <ac:spMkLst>
            <pc:docMk/>
            <pc:sldMk cId="3713802632" sldId="263"/>
            <ac:spMk id="14" creationId="{55CBB8BE-8700-CE43-87B6-C38BE883A7CD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36:02.646" v="10362" actId="20577"/>
          <ac:spMkLst>
            <pc:docMk/>
            <pc:sldMk cId="3713802632" sldId="263"/>
            <ac:spMk id="15" creationId="{CBCB78AD-09E2-5C42-9011-F49A4AF625AC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28:03.610" v="10356" actId="1076"/>
          <ac:spMkLst>
            <pc:docMk/>
            <pc:sldMk cId="3713802632" sldId="263"/>
            <ac:spMk id="16" creationId="{356433CA-4083-354F-B7FD-6EE8CA83490B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36:10.158" v="10375" actId="20577"/>
          <ac:spMkLst>
            <pc:docMk/>
            <pc:sldMk cId="3713802632" sldId="263"/>
            <ac:spMk id="17" creationId="{17D9614D-05DB-5A47-B33E-A53F16C286E1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36:48.496" v="10421" actId="20577"/>
          <ac:spMkLst>
            <pc:docMk/>
            <pc:sldMk cId="3713802632" sldId="263"/>
            <ac:spMk id="18" creationId="{C781813D-B618-1149-ADD4-27C9F017AF60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36:56.372" v="10434" actId="20577"/>
          <ac:spMkLst>
            <pc:docMk/>
            <pc:sldMk cId="3713802632" sldId="263"/>
            <ac:spMk id="19" creationId="{8E547AB7-0770-2D46-A410-0BBF0D0C0435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37:04.707" v="10442" actId="20577"/>
          <ac:spMkLst>
            <pc:docMk/>
            <pc:sldMk cId="3713802632" sldId="263"/>
            <ac:spMk id="20" creationId="{04840347-019F-8E4E-AFFA-2C1370D6D099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37:17.636" v="10455" actId="20577"/>
          <ac:spMkLst>
            <pc:docMk/>
            <pc:sldMk cId="3713802632" sldId="263"/>
            <ac:spMk id="21" creationId="{50D3CD90-A5F2-744E-8046-6A445F36FFE3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37:30.862" v="10470" actId="20577"/>
          <ac:spMkLst>
            <pc:docMk/>
            <pc:sldMk cId="3713802632" sldId="263"/>
            <ac:spMk id="22" creationId="{A5E2D540-E1AE-D048-950F-FEFB4EADCEF8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28:03.610" v="10356" actId="1076"/>
          <ac:spMkLst>
            <pc:docMk/>
            <pc:sldMk cId="3713802632" sldId="263"/>
            <ac:spMk id="23" creationId="{A3ECF58A-1CA9-AC48-A745-EF0594FDCCAF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28:03.610" v="10356" actId="1076"/>
          <ac:spMkLst>
            <pc:docMk/>
            <pc:sldMk cId="3713802632" sldId="263"/>
            <ac:spMk id="24" creationId="{764B3E31-7C12-DF4B-8892-4DEB23EDC552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28:03.610" v="10356" actId="1076"/>
          <ac:spMkLst>
            <pc:docMk/>
            <pc:sldMk cId="3713802632" sldId="263"/>
            <ac:spMk id="25" creationId="{B10A7060-4394-CD46-9427-FDAD883C1463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28:03.610" v="10356" actId="1076"/>
          <ac:spMkLst>
            <pc:docMk/>
            <pc:sldMk cId="3713802632" sldId="263"/>
            <ac:spMk id="26" creationId="{27CD6D70-AD15-2A42-9AE1-6D5DC3C06883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28:03.610" v="10356" actId="1076"/>
          <ac:spMkLst>
            <pc:docMk/>
            <pc:sldMk cId="3713802632" sldId="263"/>
            <ac:spMk id="27" creationId="{106432B1-267F-004F-8D9E-F3D377BF09F1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28:03.610" v="10356" actId="1076"/>
          <ac:spMkLst>
            <pc:docMk/>
            <pc:sldMk cId="3713802632" sldId="263"/>
            <ac:spMk id="28" creationId="{C068B714-AD9F-3D4B-B8AB-F14063864872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28:03.610" v="10356" actId="1076"/>
          <ac:spMkLst>
            <pc:docMk/>
            <pc:sldMk cId="3713802632" sldId="263"/>
            <ac:spMk id="29" creationId="{41F7AF8E-7BC3-FA49-B704-B8CC7DBD54B2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28:03.610" v="10356" actId="1076"/>
          <ac:spMkLst>
            <pc:docMk/>
            <pc:sldMk cId="3713802632" sldId="263"/>
            <ac:spMk id="30" creationId="{133F811A-5D65-9146-A93B-69FEEAAC7E7C}"/>
          </ac:spMkLst>
        </pc:spChg>
        <pc:spChg chg="add del mod">
          <ac:chgData name="김승태[ 학부재학 / 영어영문학과 ]" userId="28c82ee6-4f9d-4ffe-b799-ffb5d9a30cd7" providerId="ADAL" clId="{BA4AD7F2-6241-DA47-B91B-35D74B1AD879}" dt="2021-04-24T16:37:53.047" v="10475" actId="478"/>
          <ac:spMkLst>
            <pc:docMk/>
            <pc:sldMk cId="3713802632" sldId="263"/>
            <ac:spMk id="31" creationId="{553B3293-4173-FF47-9EFC-98EE29280398}"/>
          </ac:spMkLst>
        </pc:spChg>
        <pc:spChg chg="add del mod">
          <ac:chgData name="김승태[ 학부재학 / 영어영문학과 ]" userId="28c82ee6-4f9d-4ffe-b799-ffb5d9a30cd7" providerId="ADAL" clId="{BA4AD7F2-6241-DA47-B91B-35D74B1AD879}" dt="2021-04-24T16:37:49.620" v="10474" actId="478"/>
          <ac:spMkLst>
            <pc:docMk/>
            <pc:sldMk cId="3713802632" sldId="263"/>
            <ac:spMk id="32" creationId="{DBBCE56B-9A0A-EB43-BE6D-9826D363108F}"/>
          </ac:spMkLst>
        </pc:spChg>
        <pc:spChg chg="add del mod">
          <ac:chgData name="김승태[ 학부재학 / 영어영문학과 ]" userId="28c82ee6-4f9d-4ffe-b799-ffb5d9a30cd7" providerId="ADAL" clId="{BA4AD7F2-6241-DA47-B91B-35D74B1AD879}" dt="2021-04-24T16:37:49.620" v="10474" actId="478"/>
          <ac:spMkLst>
            <pc:docMk/>
            <pc:sldMk cId="3713802632" sldId="263"/>
            <ac:spMk id="33" creationId="{7BC6DCB9-28C1-DC43-A92C-D21856B9F6F6}"/>
          </ac:spMkLst>
        </pc:spChg>
        <pc:spChg chg="add del mod">
          <ac:chgData name="김승태[ 학부재학 / 영어영문학과 ]" userId="28c82ee6-4f9d-4ffe-b799-ffb5d9a30cd7" providerId="ADAL" clId="{BA4AD7F2-6241-DA47-B91B-35D74B1AD879}" dt="2021-04-24T16:37:49.620" v="10474" actId="478"/>
          <ac:spMkLst>
            <pc:docMk/>
            <pc:sldMk cId="3713802632" sldId="263"/>
            <ac:spMk id="34" creationId="{7989E33E-FD4A-064D-A4D0-6FE56EC5637B}"/>
          </ac:spMkLst>
        </pc:spChg>
        <pc:spChg chg="add del mod">
          <ac:chgData name="김승태[ 학부재학 / 영어영문학과 ]" userId="28c82ee6-4f9d-4ffe-b799-ffb5d9a30cd7" providerId="ADAL" clId="{BA4AD7F2-6241-DA47-B91B-35D74B1AD879}" dt="2021-04-24T16:37:49.620" v="10474" actId="478"/>
          <ac:spMkLst>
            <pc:docMk/>
            <pc:sldMk cId="3713802632" sldId="263"/>
            <ac:spMk id="35" creationId="{7AA8CEE6-464E-E844-9BF3-476E217E8E7B}"/>
          </ac:spMkLst>
        </pc:spChg>
        <pc:spChg chg="add del mod">
          <ac:chgData name="김승태[ 학부재학 / 영어영문학과 ]" userId="28c82ee6-4f9d-4ffe-b799-ffb5d9a30cd7" providerId="ADAL" clId="{BA4AD7F2-6241-DA47-B91B-35D74B1AD879}" dt="2021-04-24T16:37:49.620" v="10474" actId="478"/>
          <ac:spMkLst>
            <pc:docMk/>
            <pc:sldMk cId="3713802632" sldId="263"/>
            <ac:spMk id="36" creationId="{DE072D88-1260-D54B-8A8A-C0F18AD2919B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36:20.031" v="10387" actId="20577"/>
          <ac:spMkLst>
            <pc:docMk/>
            <pc:sldMk cId="3713802632" sldId="263"/>
            <ac:spMk id="37" creationId="{B8CA2CCF-4C17-AB44-BE7E-8E243C61CCC2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28:03.610" v="10356" actId="1076"/>
          <ac:spMkLst>
            <pc:docMk/>
            <pc:sldMk cId="3713802632" sldId="263"/>
            <ac:spMk id="38" creationId="{AA58D370-F33D-4046-B4AB-59ACEC257B09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36:35.759" v="10407" actId="1037"/>
          <ac:spMkLst>
            <pc:docMk/>
            <pc:sldMk cId="3713802632" sldId="263"/>
            <ac:spMk id="39" creationId="{25BC943C-B29A-7146-97AE-7F36EEC6978F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36:45.162" v="10416" actId="20577"/>
          <ac:spMkLst>
            <pc:docMk/>
            <pc:sldMk cId="3713802632" sldId="263"/>
            <ac:spMk id="40" creationId="{ABA81EA0-67B5-AE4D-B4FD-A7058E54A56E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36:53.510" v="10429" actId="20577"/>
          <ac:spMkLst>
            <pc:docMk/>
            <pc:sldMk cId="3713802632" sldId="263"/>
            <ac:spMk id="41" creationId="{A9AD772A-737D-7A48-BED3-68B7DA13D7CC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37:01.006" v="10438" actId="20577"/>
          <ac:spMkLst>
            <pc:docMk/>
            <pc:sldMk cId="3713802632" sldId="263"/>
            <ac:spMk id="42" creationId="{F726B8C8-C1FB-3C45-9C56-319484001A0C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37:12.566" v="10451" actId="1037"/>
          <ac:spMkLst>
            <pc:docMk/>
            <pc:sldMk cId="3713802632" sldId="263"/>
            <ac:spMk id="43" creationId="{DA9C91D8-4636-0246-BE93-DABAE090CA4D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37:26.991" v="10463" actId="20577"/>
          <ac:spMkLst>
            <pc:docMk/>
            <pc:sldMk cId="3713802632" sldId="263"/>
            <ac:spMk id="44" creationId="{8C147DDF-48C8-6A4D-8765-0225805972C7}"/>
          </ac:spMkLst>
        </pc:spChg>
        <pc:spChg chg="add del mod">
          <ac:chgData name="김승태[ 학부재학 / 영어영문학과 ]" userId="28c82ee6-4f9d-4ffe-b799-ffb5d9a30cd7" providerId="ADAL" clId="{BA4AD7F2-6241-DA47-B91B-35D74B1AD879}" dt="2021-04-24T16:37:55.264" v="10476" actId="478"/>
          <ac:spMkLst>
            <pc:docMk/>
            <pc:sldMk cId="3713802632" sldId="263"/>
            <ac:spMk id="45" creationId="{D455B796-7EFB-314E-A782-4DFBAC438255}"/>
          </ac:spMkLst>
        </pc:spChg>
        <pc:spChg chg="add del mod">
          <ac:chgData name="김승태[ 학부재학 / 영어영문학과 ]" userId="28c82ee6-4f9d-4ffe-b799-ffb5d9a30cd7" providerId="ADAL" clId="{BA4AD7F2-6241-DA47-B91B-35D74B1AD879}" dt="2021-04-24T16:37:49.620" v="10474" actId="478"/>
          <ac:spMkLst>
            <pc:docMk/>
            <pc:sldMk cId="3713802632" sldId="263"/>
            <ac:spMk id="46" creationId="{D4C52A18-7396-0A46-901F-FB51A4CBF1C1}"/>
          </ac:spMkLst>
        </pc:spChg>
        <pc:spChg chg="add del mod">
          <ac:chgData name="김승태[ 학부재학 / 영어영문학과 ]" userId="28c82ee6-4f9d-4ffe-b799-ffb5d9a30cd7" providerId="ADAL" clId="{BA4AD7F2-6241-DA47-B91B-35D74B1AD879}" dt="2021-04-24T16:37:49.620" v="10474" actId="478"/>
          <ac:spMkLst>
            <pc:docMk/>
            <pc:sldMk cId="3713802632" sldId="263"/>
            <ac:spMk id="47" creationId="{975594CD-0E65-7943-A867-863F086B7CA8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27:45" v="10355"/>
          <ac:spMkLst>
            <pc:docMk/>
            <pc:sldMk cId="3713802632" sldId="263"/>
            <ac:spMk id="48" creationId="{0C2C3F0A-E9DA-0448-B42E-F79DE01A54FF}"/>
          </ac:spMkLst>
        </pc:spChg>
        <pc:graphicFrameChg chg="add mod modGraphic">
          <ac:chgData name="김승태[ 학부재학 / 영어영문학과 ]" userId="28c82ee6-4f9d-4ffe-b799-ffb5d9a30cd7" providerId="ADAL" clId="{BA4AD7F2-6241-DA47-B91B-35D74B1AD879}" dt="2021-04-24T16:39:10.012" v="10581" actId="20577"/>
          <ac:graphicFrameMkLst>
            <pc:docMk/>
            <pc:sldMk cId="3713802632" sldId="263"/>
            <ac:graphicFrameMk id="49" creationId="{C3DD1F13-0E49-6840-A231-ECD717EA3E3F}"/>
          </ac:graphicFrameMkLst>
        </pc:graphicFrameChg>
        <pc:picChg chg="mod">
          <ac:chgData name="김승태[ 학부재학 / 영어영문학과 ]" userId="28c82ee6-4f9d-4ffe-b799-ffb5d9a30cd7" providerId="ADAL" clId="{BA4AD7F2-6241-DA47-B91B-35D74B1AD879}" dt="2021-04-24T16:37:44.714" v="10473" actId="1076"/>
          <ac:picMkLst>
            <pc:docMk/>
            <pc:sldMk cId="3713802632" sldId="263"/>
            <ac:picMk id="2" creationId="{6FF2B481-92EF-294F-A648-F9AA763BC73F}"/>
          </ac:picMkLst>
        </pc:picChg>
        <pc:picChg chg="del">
          <ac:chgData name="김승태[ 학부재학 / 영어영문학과 ]" userId="28c82ee6-4f9d-4ffe-b799-ffb5d9a30cd7" providerId="ADAL" clId="{BA4AD7F2-6241-DA47-B91B-35D74B1AD879}" dt="2021-04-24T16:25:21.867" v="10309" actId="478"/>
          <ac:picMkLst>
            <pc:docMk/>
            <pc:sldMk cId="3713802632" sldId="263"/>
            <ac:picMk id="3" creationId="{0C44FCBE-CA23-1247-8C32-1651E17F1794}"/>
          </ac:picMkLst>
        </pc:picChg>
        <pc:picChg chg="del">
          <ac:chgData name="김승태[ 학부재학 / 영어영문학과 ]" userId="28c82ee6-4f9d-4ffe-b799-ffb5d9a30cd7" providerId="ADAL" clId="{BA4AD7F2-6241-DA47-B91B-35D74B1AD879}" dt="2021-04-24T16:25:21.867" v="10309" actId="478"/>
          <ac:picMkLst>
            <pc:docMk/>
            <pc:sldMk cId="3713802632" sldId="263"/>
            <ac:picMk id="4" creationId="{D57E0D22-12C5-E74C-A68E-32917410F9EC}"/>
          </ac:picMkLst>
        </pc:picChg>
      </pc:sldChg>
      <pc:sldChg chg="addSp delSp modSp mod">
        <pc:chgData name="김승태[ 학부재학 / 영어영문학과 ]" userId="28c82ee6-4f9d-4ffe-b799-ffb5d9a30cd7" providerId="ADAL" clId="{BA4AD7F2-6241-DA47-B91B-35D74B1AD879}" dt="2021-04-24T16:39:55.314" v="10590" actId="1076"/>
        <pc:sldMkLst>
          <pc:docMk/>
          <pc:sldMk cId="1411539069" sldId="264"/>
        </pc:sldMkLst>
        <pc:spChg chg="add del mod">
          <ac:chgData name="김승태[ 학부재학 / 영어영문학과 ]" userId="28c82ee6-4f9d-4ffe-b799-ffb5d9a30cd7" providerId="ADAL" clId="{BA4AD7F2-6241-DA47-B91B-35D74B1AD879}" dt="2021-04-24T16:39:27.955" v="10582" actId="21"/>
          <ac:spMkLst>
            <pc:docMk/>
            <pc:sldMk cId="1411539069" sldId="264"/>
            <ac:spMk id="5" creationId="{FE75B30B-ABA9-4241-A0BF-B79C82F55B5C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39:45.381" v="10587" actId="1076"/>
          <ac:spMkLst>
            <pc:docMk/>
            <pc:sldMk cId="1411539069" sldId="264"/>
            <ac:spMk id="6" creationId="{CAA25B33-F6E0-D446-9595-20938DB7CB47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39:45.381" v="10587" actId="1076"/>
          <ac:spMkLst>
            <pc:docMk/>
            <pc:sldMk cId="1411539069" sldId="264"/>
            <ac:spMk id="7" creationId="{A856C6C1-9EEF-CD4F-AB77-921E55A079C3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39:55.314" v="10590" actId="1076"/>
          <ac:spMkLst>
            <pc:docMk/>
            <pc:sldMk cId="1411539069" sldId="264"/>
            <ac:spMk id="9" creationId="{D72AFC68-3725-6848-BBE7-8039EC773D1B}"/>
          </ac:spMkLst>
        </pc:spChg>
        <pc:picChg chg="del">
          <ac:chgData name="김승태[ 학부재학 / 영어영문학과 ]" userId="28c82ee6-4f9d-4ffe-b799-ffb5d9a30cd7" providerId="ADAL" clId="{BA4AD7F2-6241-DA47-B91B-35D74B1AD879}" dt="2021-04-24T16:39:27.955" v="10582" actId="21"/>
          <ac:picMkLst>
            <pc:docMk/>
            <pc:sldMk cId="1411539069" sldId="264"/>
            <ac:picMk id="2" creationId="{7B267B67-9795-764A-9837-9ACE57D4E046}"/>
          </ac:picMkLst>
        </pc:picChg>
        <pc:picChg chg="mod">
          <ac:chgData name="김승태[ 학부재학 / 영어영문학과 ]" userId="28c82ee6-4f9d-4ffe-b799-ffb5d9a30cd7" providerId="ADAL" clId="{BA4AD7F2-6241-DA47-B91B-35D74B1AD879}" dt="2021-04-24T16:39:45.381" v="10587" actId="1076"/>
          <ac:picMkLst>
            <pc:docMk/>
            <pc:sldMk cId="1411539069" sldId="264"/>
            <ac:picMk id="3" creationId="{3B3DB7B3-4110-0848-AEFB-F1295E550BCE}"/>
          </ac:picMkLst>
        </pc:picChg>
        <pc:picChg chg="mod">
          <ac:chgData name="김승태[ 학부재학 / 영어영문학과 ]" userId="28c82ee6-4f9d-4ffe-b799-ffb5d9a30cd7" providerId="ADAL" clId="{BA4AD7F2-6241-DA47-B91B-35D74B1AD879}" dt="2021-04-24T16:39:45.381" v="10587" actId="1076"/>
          <ac:picMkLst>
            <pc:docMk/>
            <pc:sldMk cId="1411539069" sldId="264"/>
            <ac:picMk id="4" creationId="{1DB4841E-212C-B64F-BC42-DD318CD31CF2}"/>
          </ac:picMkLst>
        </pc:picChg>
        <pc:picChg chg="add mod">
          <ac:chgData name="김승태[ 학부재학 / 영어영문학과 ]" userId="28c82ee6-4f9d-4ffe-b799-ffb5d9a30cd7" providerId="ADAL" clId="{BA4AD7F2-6241-DA47-B91B-35D74B1AD879}" dt="2021-04-24T16:39:55.314" v="10590" actId="1076"/>
          <ac:picMkLst>
            <pc:docMk/>
            <pc:sldMk cId="1411539069" sldId="264"/>
            <ac:picMk id="8" creationId="{BB7BF1F9-63C4-6746-816C-9E90373E0D41}"/>
          </ac:picMkLst>
        </pc:picChg>
      </pc:sldChg>
      <pc:sldChg chg="addSp delSp modSp mod">
        <pc:chgData name="김승태[ 학부재학 / 영어영문학과 ]" userId="28c82ee6-4f9d-4ffe-b799-ffb5d9a30cd7" providerId="ADAL" clId="{BA4AD7F2-6241-DA47-B91B-35D74B1AD879}" dt="2021-04-24T16:40:19.701" v="10593" actId="1076"/>
        <pc:sldMkLst>
          <pc:docMk/>
          <pc:sldMk cId="390382432" sldId="265"/>
        </pc:sldMkLst>
        <pc:spChg chg="add del mod">
          <ac:chgData name="김승태[ 학부재학 / 영어영문학과 ]" userId="28c82ee6-4f9d-4ffe-b799-ffb5d9a30cd7" providerId="ADAL" clId="{BA4AD7F2-6241-DA47-B91B-35D74B1AD879}" dt="2021-04-24T16:39:50.708" v="10588" actId="21"/>
          <ac:spMkLst>
            <pc:docMk/>
            <pc:sldMk cId="390382432" sldId="265"/>
            <ac:spMk id="6" creationId="{CDEA20E7-EB42-DD4B-9D50-832DEF7265E5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40:19.701" v="10593" actId="1076"/>
          <ac:spMkLst>
            <pc:docMk/>
            <pc:sldMk cId="390382432" sldId="265"/>
            <ac:spMk id="7" creationId="{7F03234B-8990-8B4B-B2CD-E0E76D11C481}"/>
          </ac:spMkLst>
        </pc:spChg>
        <pc:spChg chg="add del mod">
          <ac:chgData name="김승태[ 학부재학 / 영어영문학과 ]" userId="28c82ee6-4f9d-4ffe-b799-ffb5d9a30cd7" providerId="ADAL" clId="{BA4AD7F2-6241-DA47-B91B-35D74B1AD879}" dt="2021-04-24T15:36:32.350" v="8423" actId="21"/>
          <ac:spMkLst>
            <pc:docMk/>
            <pc:sldMk cId="390382432" sldId="265"/>
            <ac:spMk id="9" creationId="{BDCDEF40-A8F3-BE4F-9FBA-E5E5280554AC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40:16.458" v="10592" actId="1076"/>
          <ac:spMkLst>
            <pc:docMk/>
            <pc:sldMk cId="390382432" sldId="265"/>
            <ac:spMk id="10" creationId="{A41DD062-6C13-9148-BB7F-DB491C19E961}"/>
          </ac:spMkLst>
        </pc:spChg>
        <pc:picChg chg="del">
          <ac:chgData name="김승태[ 학부재학 / 영어영문학과 ]" userId="28c82ee6-4f9d-4ffe-b799-ffb5d9a30cd7" providerId="ADAL" clId="{BA4AD7F2-6241-DA47-B91B-35D74B1AD879}" dt="2021-04-24T16:39:50.708" v="10588" actId="21"/>
          <ac:picMkLst>
            <pc:docMk/>
            <pc:sldMk cId="390382432" sldId="265"/>
            <ac:picMk id="2" creationId="{9035860B-F531-B64A-A92B-DCD309680908}"/>
          </ac:picMkLst>
        </pc:picChg>
        <pc:picChg chg="mod">
          <ac:chgData name="김승태[ 학부재학 / 영어영문학과 ]" userId="28c82ee6-4f9d-4ffe-b799-ffb5d9a30cd7" providerId="ADAL" clId="{BA4AD7F2-6241-DA47-B91B-35D74B1AD879}" dt="2021-04-24T16:40:19.701" v="10593" actId="1076"/>
          <ac:picMkLst>
            <pc:docMk/>
            <pc:sldMk cId="390382432" sldId="265"/>
            <ac:picMk id="3" creationId="{BEF8BB7F-882D-7A4A-95D3-1D86E96B2F87}"/>
          </ac:picMkLst>
        </pc:picChg>
        <pc:picChg chg="mod">
          <ac:chgData name="김승태[ 학부재학 / 영어영문학과 ]" userId="28c82ee6-4f9d-4ffe-b799-ffb5d9a30cd7" providerId="ADAL" clId="{BA4AD7F2-6241-DA47-B91B-35D74B1AD879}" dt="2021-04-24T16:40:16.458" v="10592" actId="1076"/>
          <ac:picMkLst>
            <pc:docMk/>
            <pc:sldMk cId="390382432" sldId="265"/>
            <ac:picMk id="4" creationId="{1E2591CE-DDA9-6E40-85A3-CCAF1B0290F7}"/>
          </ac:picMkLst>
        </pc:picChg>
        <pc:picChg chg="del mod">
          <ac:chgData name="김승태[ 학부재학 / 영어영문학과 ]" userId="28c82ee6-4f9d-4ffe-b799-ffb5d9a30cd7" providerId="ADAL" clId="{BA4AD7F2-6241-DA47-B91B-35D74B1AD879}" dt="2021-04-24T15:36:32.350" v="8423" actId="21"/>
          <ac:picMkLst>
            <pc:docMk/>
            <pc:sldMk cId="390382432" sldId="265"/>
            <ac:picMk id="5" creationId="{8114F0C7-8912-DD44-95CC-A69162AB831B}"/>
          </ac:picMkLst>
        </pc:picChg>
        <pc:picChg chg="add del mod">
          <ac:chgData name="김승태[ 학부재학 / 영어영문학과 ]" userId="28c82ee6-4f9d-4ffe-b799-ffb5d9a30cd7" providerId="ADAL" clId="{BA4AD7F2-6241-DA47-B91B-35D74B1AD879}" dt="2021-04-24T15:36:44.163" v="8427" actId="478"/>
          <ac:picMkLst>
            <pc:docMk/>
            <pc:sldMk cId="390382432" sldId="265"/>
            <ac:picMk id="8" creationId="{BB46096D-3AA3-6E42-B12B-42B5B38B9AD7}"/>
          </ac:picMkLst>
        </pc:picChg>
      </pc:sldChg>
      <pc:sldChg chg="modSp mod">
        <pc:chgData name="김승태[ 학부재학 / 영어영문학과 ]" userId="28c82ee6-4f9d-4ffe-b799-ffb5d9a30cd7" providerId="ADAL" clId="{BA4AD7F2-6241-DA47-B91B-35D74B1AD879}" dt="2021-04-24T12:48:50.832" v="5342" actId="207"/>
        <pc:sldMkLst>
          <pc:docMk/>
          <pc:sldMk cId="1188494709" sldId="266"/>
        </pc:sldMkLst>
        <pc:spChg chg="mod">
          <ac:chgData name="김승태[ 학부재학 / 영어영문학과 ]" userId="28c82ee6-4f9d-4ffe-b799-ffb5d9a30cd7" providerId="ADAL" clId="{BA4AD7F2-6241-DA47-B91B-35D74B1AD879}" dt="2021-04-24T12:48:50.832" v="5342" actId="207"/>
          <ac:spMkLst>
            <pc:docMk/>
            <pc:sldMk cId="1188494709" sldId="266"/>
            <ac:spMk id="5" creationId="{864A8FC6-4F73-2648-B87C-4C64F70B465A}"/>
          </ac:spMkLst>
        </pc:spChg>
        <pc:spChg chg="mod">
          <ac:chgData name="김승태[ 학부재학 / 영어영문학과 ]" userId="28c82ee6-4f9d-4ffe-b799-ffb5d9a30cd7" providerId="ADAL" clId="{BA4AD7F2-6241-DA47-B91B-35D74B1AD879}" dt="2021-04-24T12:48:50.832" v="5342" actId="207"/>
          <ac:spMkLst>
            <pc:docMk/>
            <pc:sldMk cId="1188494709" sldId="266"/>
            <ac:spMk id="7" creationId="{D0937B33-5D82-6A49-8701-3D4C6B9CB1F9}"/>
          </ac:spMkLst>
        </pc:spChg>
        <pc:spChg chg="mod">
          <ac:chgData name="김승태[ 학부재학 / 영어영문학과 ]" userId="28c82ee6-4f9d-4ffe-b799-ffb5d9a30cd7" providerId="ADAL" clId="{BA4AD7F2-6241-DA47-B91B-35D74B1AD879}" dt="2021-04-24T12:48:50.832" v="5342" actId="207"/>
          <ac:spMkLst>
            <pc:docMk/>
            <pc:sldMk cId="1188494709" sldId="266"/>
            <ac:spMk id="9" creationId="{2E4E9F05-2DD3-5D4B-9EA9-B7739B69908B}"/>
          </ac:spMkLst>
        </pc:spChg>
      </pc:sldChg>
      <pc:sldChg chg="addSp delSp modSp add mod">
        <pc:chgData name="김승태[ 학부재학 / 영어영문학과 ]" userId="28c82ee6-4f9d-4ffe-b799-ffb5d9a30cd7" providerId="ADAL" clId="{BA4AD7F2-6241-DA47-B91B-35D74B1AD879}" dt="2021-04-24T17:03:49.510" v="11730" actId="1076"/>
        <pc:sldMkLst>
          <pc:docMk/>
          <pc:sldMk cId="1860076343" sldId="267"/>
        </pc:sldMkLst>
        <pc:spChg chg="del">
          <ac:chgData name="김승태[ 학부재학 / 영어영문학과 ]" userId="28c82ee6-4f9d-4ffe-b799-ffb5d9a30cd7" providerId="ADAL" clId="{BA4AD7F2-6241-DA47-B91B-35D74B1AD879}" dt="2021-04-24T14:32:03.974" v="7102" actId="478"/>
          <ac:spMkLst>
            <pc:docMk/>
            <pc:sldMk cId="1860076343" sldId="267"/>
            <ac:spMk id="6" creationId="{CDEA20E7-EB42-DD4B-9D50-832DEF7265E5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4:32:03.974" v="7102" actId="478"/>
          <ac:spMkLst>
            <pc:docMk/>
            <pc:sldMk cId="1860076343" sldId="267"/>
            <ac:spMk id="7" creationId="{7F03234B-8990-8B4B-B2CD-E0E76D11C481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4:32:03.974" v="7102" actId="478"/>
          <ac:spMkLst>
            <pc:docMk/>
            <pc:sldMk cId="1860076343" sldId="267"/>
            <ac:spMk id="9" creationId="{BDCDEF40-A8F3-BE4F-9FBA-E5E5280554AC}"/>
          </ac:spMkLst>
        </pc:spChg>
        <pc:spChg chg="add del mod">
          <ac:chgData name="김승태[ 학부재학 / 영어영문학과 ]" userId="28c82ee6-4f9d-4ffe-b799-ffb5d9a30cd7" providerId="ADAL" clId="{BA4AD7F2-6241-DA47-B91B-35D74B1AD879}" dt="2021-04-24T17:03:45.113" v="11729" actId="478"/>
          <ac:spMkLst>
            <pc:docMk/>
            <pc:sldMk cId="1860076343" sldId="267"/>
            <ac:spMk id="11" creationId="{5F031A5C-7D77-DA4E-8EEF-D0DE24262CCD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7:03:49.510" v="11730" actId="1076"/>
          <ac:spMkLst>
            <pc:docMk/>
            <pc:sldMk cId="1860076343" sldId="267"/>
            <ac:spMk id="12" creationId="{D12AB1B8-A947-9842-89A4-5290E4A71A94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7:03:49.510" v="11730" actId="1076"/>
          <ac:spMkLst>
            <pc:docMk/>
            <pc:sldMk cId="1860076343" sldId="267"/>
            <ac:spMk id="13" creationId="{637D07FF-142F-884F-A0CD-28F0251C8850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7:03:49.510" v="11730" actId="1076"/>
          <ac:spMkLst>
            <pc:docMk/>
            <pc:sldMk cId="1860076343" sldId="267"/>
            <ac:spMk id="14" creationId="{300047C8-46BE-FE4A-B855-54F4034A3582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7:03:49.510" v="11730" actId="1076"/>
          <ac:spMkLst>
            <pc:docMk/>
            <pc:sldMk cId="1860076343" sldId="267"/>
            <ac:spMk id="15" creationId="{94784492-58E6-7743-B953-E9FEEDBB8272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7:03:49.510" v="11730" actId="1076"/>
          <ac:spMkLst>
            <pc:docMk/>
            <pc:sldMk cId="1860076343" sldId="267"/>
            <ac:spMk id="16" creationId="{9517A204-8BC0-7E4B-8D4E-533C5327FF4C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7:03:49.510" v="11730" actId="1076"/>
          <ac:spMkLst>
            <pc:docMk/>
            <pc:sldMk cId="1860076343" sldId="267"/>
            <ac:spMk id="17" creationId="{4A7A2E23-113C-144F-B216-E89FC41A3142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7:03:49.510" v="11730" actId="1076"/>
          <ac:spMkLst>
            <pc:docMk/>
            <pc:sldMk cId="1860076343" sldId="267"/>
            <ac:spMk id="18" creationId="{8E093312-9E05-0140-B0A1-46A0C05D4108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7:03:49.510" v="11730" actId="1076"/>
          <ac:spMkLst>
            <pc:docMk/>
            <pc:sldMk cId="1860076343" sldId="267"/>
            <ac:spMk id="19" creationId="{5F47EA5B-1740-3949-81EA-0BD8C26D1AC4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7:03:49.510" v="11730" actId="1076"/>
          <ac:spMkLst>
            <pc:docMk/>
            <pc:sldMk cId="1860076343" sldId="267"/>
            <ac:spMk id="20" creationId="{3E3B82B1-EFCA-7B42-85FE-796F7081D28D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7:03:49.510" v="11730" actId="1076"/>
          <ac:spMkLst>
            <pc:docMk/>
            <pc:sldMk cId="1860076343" sldId="267"/>
            <ac:spMk id="21" creationId="{CB323580-92DD-FE45-A4E5-56122ADD12B1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7:03:49.510" v="11730" actId="1076"/>
          <ac:spMkLst>
            <pc:docMk/>
            <pc:sldMk cId="1860076343" sldId="267"/>
            <ac:spMk id="22" creationId="{C4488619-9E05-374E-905A-AF522CB8AD93}"/>
          </ac:spMkLst>
        </pc:spChg>
        <pc:spChg chg="add del mod">
          <ac:chgData name="김승태[ 학부재학 / 영어영문학과 ]" userId="28c82ee6-4f9d-4ffe-b799-ffb5d9a30cd7" providerId="ADAL" clId="{BA4AD7F2-6241-DA47-B91B-35D74B1AD879}" dt="2021-04-24T16:48:41.444" v="10639" actId="478"/>
          <ac:spMkLst>
            <pc:docMk/>
            <pc:sldMk cId="1860076343" sldId="267"/>
            <ac:spMk id="23" creationId="{351479D8-4E6C-C346-8B83-290591E5F90D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7:03:49.510" v="11730" actId="1076"/>
          <ac:spMkLst>
            <pc:docMk/>
            <pc:sldMk cId="1860076343" sldId="267"/>
            <ac:spMk id="25" creationId="{AB25A97C-DD6A-0E44-9479-985F2888FB65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7:03:49.510" v="11730" actId="1076"/>
          <ac:spMkLst>
            <pc:docMk/>
            <pc:sldMk cId="1860076343" sldId="267"/>
            <ac:spMk id="26" creationId="{6FB117E7-A832-6847-B9FC-99370BC39317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7:03:49.510" v="11730" actId="1076"/>
          <ac:spMkLst>
            <pc:docMk/>
            <pc:sldMk cId="1860076343" sldId="267"/>
            <ac:spMk id="27" creationId="{BF3C3A8A-35B1-5046-B658-27C704C4C0AE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7:03:49.510" v="11730" actId="1076"/>
          <ac:spMkLst>
            <pc:docMk/>
            <pc:sldMk cId="1860076343" sldId="267"/>
            <ac:spMk id="28" creationId="{DBCAF6C2-4E6D-C549-8C5F-D236CD26AB60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7:03:49.510" v="11730" actId="1076"/>
          <ac:spMkLst>
            <pc:docMk/>
            <pc:sldMk cId="1860076343" sldId="267"/>
            <ac:spMk id="29" creationId="{3F8F0D45-ABBB-9F4D-95C0-89068A0F9E5B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7:03:49.510" v="11730" actId="1076"/>
          <ac:spMkLst>
            <pc:docMk/>
            <pc:sldMk cId="1860076343" sldId="267"/>
            <ac:spMk id="30" creationId="{D276CC6A-B65E-4E47-A4F0-222EC92BB281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7:03:49.510" v="11730" actId="1076"/>
          <ac:spMkLst>
            <pc:docMk/>
            <pc:sldMk cId="1860076343" sldId="267"/>
            <ac:spMk id="31" creationId="{DE1C8CCF-F982-E34A-9334-17FAAB14D3B9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7:03:49.510" v="11730" actId="1076"/>
          <ac:spMkLst>
            <pc:docMk/>
            <pc:sldMk cId="1860076343" sldId="267"/>
            <ac:spMk id="33" creationId="{54683172-5A8F-EF4C-902A-4048C4F6F724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7:03:49.510" v="11730" actId="1076"/>
          <ac:spMkLst>
            <pc:docMk/>
            <pc:sldMk cId="1860076343" sldId="267"/>
            <ac:spMk id="36" creationId="{E8AAAB82-E587-6347-A98F-C99793911C73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7:03:49.510" v="11730" actId="1076"/>
          <ac:spMkLst>
            <pc:docMk/>
            <pc:sldMk cId="1860076343" sldId="267"/>
            <ac:spMk id="38" creationId="{D51B6FB8-8E74-9E42-AC33-57FAA16F72CA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7:03:49.510" v="11730" actId="1076"/>
          <ac:spMkLst>
            <pc:docMk/>
            <pc:sldMk cId="1860076343" sldId="267"/>
            <ac:spMk id="39" creationId="{3F929053-CC96-2F4A-9F01-EA8FE412F14A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7:03:49.510" v="11730" actId="1076"/>
          <ac:spMkLst>
            <pc:docMk/>
            <pc:sldMk cId="1860076343" sldId="267"/>
            <ac:spMk id="40" creationId="{61CF44D9-C231-C44A-BDDE-AD3D569D7EF4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7:03:49.510" v="11730" actId="1076"/>
          <ac:spMkLst>
            <pc:docMk/>
            <pc:sldMk cId="1860076343" sldId="267"/>
            <ac:spMk id="41" creationId="{E141D67F-0844-B047-9791-61636369D998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7:03:49.510" v="11730" actId="1076"/>
          <ac:spMkLst>
            <pc:docMk/>
            <pc:sldMk cId="1860076343" sldId="267"/>
            <ac:spMk id="42" creationId="{F3E40874-E93A-9441-8159-5328E13831E5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7:03:49.510" v="11730" actId="1076"/>
          <ac:spMkLst>
            <pc:docMk/>
            <pc:sldMk cId="1860076343" sldId="267"/>
            <ac:spMk id="43" creationId="{B1C1E643-2F4C-C041-BA4C-37D2ADD98C9F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7:03:49.510" v="11730" actId="1076"/>
          <ac:spMkLst>
            <pc:docMk/>
            <pc:sldMk cId="1860076343" sldId="267"/>
            <ac:spMk id="44" creationId="{E3A07B38-8959-D245-A9C3-90609E8B6F9C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7:03:49.510" v="11730" actId="1076"/>
          <ac:spMkLst>
            <pc:docMk/>
            <pc:sldMk cId="1860076343" sldId="267"/>
            <ac:spMk id="45" creationId="{A2581A0C-F67A-5F43-813A-0A3C522D8A4A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54:47.853" v="11141" actId="1076"/>
          <ac:spMkLst>
            <pc:docMk/>
            <pc:sldMk cId="1860076343" sldId="267"/>
            <ac:spMk id="46" creationId="{B64AE3FD-6226-4C41-9969-BC2748E79314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54:47.853" v="11141" actId="1076"/>
          <ac:spMkLst>
            <pc:docMk/>
            <pc:sldMk cId="1860076343" sldId="267"/>
            <ac:spMk id="47" creationId="{361D5BEC-4DD1-8B46-83EE-D127F21484D6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54:47.853" v="11141" actId="1076"/>
          <ac:spMkLst>
            <pc:docMk/>
            <pc:sldMk cId="1860076343" sldId="267"/>
            <ac:spMk id="48" creationId="{8CE61127-7564-F94D-9DFD-795CB4B2C1E8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54:47.853" v="11141" actId="1076"/>
          <ac:spMkLst>
            <pc:docMk/>
            <pc:sldMk cId="1860076343" sldId="267"/>
            <ac:spMk id="49" creationId="{26A5D6E9-AEEE-584C-ABA4-C7ACBD5AEAE7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54:47.853" v="11141" actId="1076"/>
          <ac:spMkLst>
            <pc:docMk/>
            <pc:sldMk cId="1860076343" sldId="267"/>
            <ac:spMk id="50" creationId="{B5C2545C-19BC-EB44-B97A-481B826DE0E1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54:50.718" v="11146" actId="20577"/>
          <ac:spMkLst>
            <pc:docMk/>
            <pc:sldMk cId="1860076343" sldId="267"/>
            <ac:spMk id="51" creationId="{DCE47DE2-1B68-7048-863A-1B8FDFA68E90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7:02:01.498" v="11254" actId="1076"/>
          <ac:spMkLst>
            <pc:docMk/>
            <pc:sldMk cId="1860076343" sldId="267"/>
            <ac:spMk id="52" creationId="{BDE4CDB4-44AD-4E49-83AF-5CE5BA4494DA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59:16.187" v="11165" actId="20577"/>
          <ac:spMkLst>
            <pc:docMk/>
            <pc:sldMk cId="1860076343" sldId="267"/>
            <ac:spMk id="53" creationId="{5494D3AF-F858-714C-963F-9019FE634121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59:18.824" v="11167" actId="20577"/>
          <ac:spMkLst>
            <pc:docMk/>
            <pc:sldMk cId="1860076343" sldId="267"/>
            <ac:spMk id="54" creationId="{5FB77311-03E6-9B45-BC84-455E5A605B32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59:21.731" v="11169" actId="20577"/>
          <ac:spMkLst>
            <pc:docMk/>
            <pc:sldMk cId="1860076343" sldId="267"/>
            <ac:spMk id="55" creationId="{E700B4B8-1EA5-6D45-9596-E41F14D4470D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59:24.047" v="11171" actId="20577"/>
          <ac:spMkLst>
            <pc:docMk/>
            <pc:sldMk cId="1860076343" sldId="267"/>
            <ac:spMk id="56" creationId="{3767A4CB-6825-6343-9F27-6837A19C59F6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59:47.134" v="11189" actId="20577"/>
          <ac:spMkLst>
            <pc:docMk/>
            <pc:sldMk cId="1860076343" sldId="267"/>
            <ac:spMk id="58" creationId="{1A388403-874D-354A-BC53-880752E4E5A0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54:47.853" v="11141" actId="1076"/>
          <ac:spMkLst>
            <pc:docMk/>
            <pc:sldMk cId="1860076343" sldId="267"/>
            <ac:spMk id="59" creationId="{52BC36B7-DACD-3548-A76D-B763D90DC6EF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54:47.853" v="11141" actId="1076"/>
          <ac:spMkLst>
            <pc:docMk/>
            <pc:sldMk cId="1860076343" sldId="267"/>
            <ac:spMk id="60" creationId="{AFA17003-E572-C649-9969-16CC7577F3DE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59:53.133" v="11191" actId="20577"/>
          <ac:spMkLst>
            <pc:docMk/>
            <pc:sldMk cId="1860076343" sldId="267"/>
            <ac:spMk id="61" creationId="{F9C1C123-FF91-C94B-A0CB-C6A456F2AC72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7:00:02.691" v="11195" actId="20577"/>
          <ac:spMkLst>
            <pc:docMk/>
            <pc:sldMk cId="1860076343" sldId="267"/>
            <ac:spMk id="62" creationId="{223FE4E0-7455-0F40-BD07-9FDC616E454E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7:00:25.493" v="11213" actId="14100"/>
          <ac:spMkLst>
            <pc:docMk/>
            <pc:sldMk cId="1860076343" sldId="267"/>
            <ac:spMk id="63" creationId="{694954C9-9BCD-324B-8BFB-442C38CB40FA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7:00:40.458" v="11222" actId="20577"/>
          <ac:spMkLst>
            <pc:docMk/>
            <pc:sldMk cId="1860076343" sldId="267"/>
            <ac:spMk id="64" creationId="{49C94AC4-9460-2844-BA85-F4D980336842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7:01:38.739" v="11237" actId="20577"/>
          <ac:spMkLst>
            <pc:docMk/>
            <pc:sldMk cId="1860076343" sldId="267"/>
            <ac:spMk id="66" creationId="{AC446C6B-9F80-564D-A3B4-4AB3126B4405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7:03:41.013" v="11728" actId="207"/>
          <ac:spMkLst>
            <pc:docMk/>
            <pc:sldMk cId="1860076343" sldId="267"/>
            <ac:spMk id="67" creationId="{EB2DB7BA-1F47-0D4B-98AC-9AB215468B77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7:00:14.070" v="11205" actId="20577"/>
          <ac:spMkLst>
            <pc:docMk/>
            <pc:sldMk cId="1860076343" sldId="267"/>
            <ac:spMk id="69" creationId="{3AA369F2-23F6-1048-B8AE-309331709E53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54:47.853" v="11141" actId="1076"/>
          <ac:spMkLst>
            <pc:docMk/>
            <pc:sldMk cId="1860076343" sldId="267"/>
            <ac:spMk id="70" creationId="{3C6D32AB-F77F-D64E-81BC-F7E598F45866}"/>
          </ac:spMkLst>
        </pc:spChg>
        <pc:spChg chg="add del mod">
          <ac:chgData name="김승태[ 학부재학 / 영어영문학과 ]" userId="28c82ee6-4f9d-4ffe-b799-ffb5d9a30cd7" providerId="ADAL" clId="{BA4AD7F2-6241-DA47-B91B-35D74B1AD879}" dt="2021-04-24T17:01:42.074" v="11239" actId="478"/>
          <ac:spMkLst>
            <pc:docMk/>
            <pc:sldMk cId="1860076343" sldId="267"/>
            <ac:spMk id="71" creationId="{22392340-6B89-D242-AB5D-324D82408100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59:25.788" v="11173" actId="20577"/>
          <ac:spMkLst>
            <pc:docMk/>
            <pc:sldMk cId="1860076343" sldId="267"/>
            <ac:spMk id="72" creationId="{C24A29E1-E382-494D-8D62-C7146F95C35A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59:28.551" v="11175" actId="20577"/>
          <ac:spMkLst>
            <pc:docMk/>
            <pc:sldMk cId="1860076343" sldId="267"/>
            <ac:spMk id="73" creationId="{BBA285FF-9FC0-9B4E-BDB7-099D3517D506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7:01:23.863" v="11226" actId="20577"/>
          <ac:spMkLst>
            <pc:docMk/>
            <pc:sldMk cId="1860076343" sldId="267"/>
            <ac:spMk id="74" creationId="{455A52C5-C03A-BD4F-A298-96D29214E1DA}"/>
          </ac:spMkLst>
        </pc:spChg>
        <pc:spChg chg="add del mod">
          <ac:chgData name="김승태[ 학부재학 / 영어영문학과 ]" userId="28c82ee6-4f9d-4ffe-b799-ffb5d9a30cd7" providerId="ADAL" clId="{BA4AD7F2-6241-DA47-B91B-35D74B1AD879}" dt="2021-04-24T17:01:40.925" v="11238" actId="478"/>
          <ac:spMkLst>
            <pc:docMk/>
            <pc:sldMk cId="1860076343" sldId="267"/>
            <ac:spMk id="75" creationId="{92E6207E-32BC-124E-8660-725B35B0EBFE}"/>
          </ac:spMkLst>
        </pc:spChg>
        <pc:spChg chg="add del mod">
          <ac:chgData name="김승태[ 학부재학 / 영어영문학과 ]" userId="28c82ee6-4f9d-4ffe-b799-ffb5d9a30cd7" providerId="ADAL" clId="{BA4AD7F2-6241-DA47-B91B-35D74B1AD879}" dt="2021-04-24T17:01:40.925" v="11238" actId="478"/>
          <ac:spMkLst>
            <pc:docMk/>
            <pc:sldMk cId="1860076343" sldId="267"/>
            <ac:spMk id="76" creationId="{BBB5C163-FA9F-AB45-A313-9AC4D3BD735F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7:00:33.694" v="11218" actId="20577"/>
          <ac:spMkLst>
            <pc:docMk/>
            <pc:sldMk cId="1860076343" sldId="267"/>
            <ac:spMk id="78" creationId="{2BFA0B4B-05FD-2E43-BE4A-94CE22511815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7:01:50.833" v="11247" actId="5793"/>
          <ac:spMkLst>
            <pc:docMk/>
            <pc:sldMk cId="1860076343" sldId="267"/>
            <ac:spMk id="79" creationId="{4C57D56A-FC27-9647-AC78-B84A683B723A}"/>
          </ac:spMkLst>
        </pc:spChg>
        <pc:picChg chg="del">
          <ac:chgData name="김승태[ 학부재학 / 영어영문학과 ]" userId="28c82ee6-4f9d-4ffe-b799-ffb5d9a30cd7" providerId="ADAL" clId="{BA4AD7F2-6241-DA47-B91B-35D74B1AD879}" dt="2021-04-24T14:32:03.974" v="7102" actId="478"/>
          <ac:picMkLst>
            <pc:docMk/>
            <pc:sldMk cId="1860076343" sldId="267"/>
            <ac:picMk id="2" creationId="{9035860B-F531-B64A-A92B-DCD309680908}"/>
          </ac:picMkLst>
        </pc:picChg>
        <pc:picChg chg="del">
          <ac:chgData name="김승태[ 학부재학 / 영어영문학과 ]" userId="28c82ee6-4f9d-4ffe-b799-ffb5d9a30cd7" providerId="ADAL" clId="{BA4AD7F2-6241-DA47-B91B-35D74B1AD879}" dt="2021-04-24T14:32:03.974" v="7102" actId="478"/>
          <ac:picMkLst>
            <pc:docMk/>
            <pc:sldMk cId="1860076343" sldId="267"/>
            <ac:picMk id="3" creationId="{BEF8BB7F-882D-7A4A-95D3-1D86E96B2F87}"/>
          </ac:picMkLst>
        </pc:picChg>
        <pc:picChg chg="del">
          <ac:chgData name="김승태[ 학부재학 / 영어영문학과 ]" userId="28c82ee6-4f9d-4ffe-b799-ffb5d9a30cd7" providerId="ADAL" clId="{BA4AD7F2-6241-DA47-B91B-35D74B1AD879}" dt="2021-04-24T14:32:03.974" v="7102" actId="478"/>
          <ac:picMkLst>
            <pc:docMk/>
            <pc:sldMk cId="1860076343" sldId="267"/>
            <ac:picMk id="4" creationId="{1E2591CE-DDA9-6E40-85A3-CCAF1B0290F7}"/>
          </ac:picMkLst>
        </pc:picChg>
        <pc:picChg chg="del">
          <ac:chgData name="김승태[ 학부재학 / 영어영문학과 ]" userId="28c82ee6-4f9d-4ffe-b799-ffb5d9a30cd7" providerId="ADAL" clId="{BA4AD7F2-6241-DA47-B91B-35D74B1AD879}" dt="2021-04-24T14:32:03.974" v="7102" actId="478"/>
          <ac:picMkLst>
            <pc:docMk/>
            <pc:sldMk cId="1860076343" sldId="267"/>
            <ac:picMk id="5" creationId="{8114F0C7-8912-DD44-95CC-A69162AB831B}"/>
          </ac:picMkLst>
        </pc:picChg>
        <pc:picChg chg="del mod">
          <ac:chgData name="김승태[ 학부재학 / 영어영문학과 ]" userId="28c82ee6-4f9d-4ffe-b799-ffb5d9a30cd7" providerId="ADAL" clId="{BA4AD7F2-6241-DA47-B91B-35D74B1AD879}" dt="2021-04-24T14:32:06.502" v="7104" actId="478"/>
          <ac:picMkLst>
            <pc:docMk/>
            <pc:sldMk cId="1860076343" sldId="267"/>
            <ac:picMk id="8" creationId="{BB46096D-3AA3-6E42-B12B-42B5B38B9AD7}"/>
          </ac:picMkLst>
        </pc:picChg>
        <pc:picChg chg="add mod">
          <ac:chgData name="김승태[ 학부재학 / 영어영문학과 ]" userId="28c82ee6-4f9d-4ffe-b799-ffb5d9a30cd7" providerId="ADAL" clId="{BA4AD7F2-6241-DA47-B91B-35D74B1AD879}" dt="2021-04-24T15:36:38.347" v="8425" actId="1076"/>
          <ac:picMkLst>
            <pc:docMk/>
            <pc:sldMk cId="1860076343" sldId="267"/>
            <ac:picMk id="10" creationId="{4109262A-E77A-CC43-90E5-1BE75AF40796}"/>
          </ac:picMkLst>
        </pc:picChg>
        <pc:cxnChg chg="add mod">
          <ac:chgData name="김승태[ 학부재학 / 영어영문학과 ]" userId="28c82ee6-4f9d-4ffe-b799-ffb5d9a30cd7" providerId="ADAL" clId="{BA4AD7F2-6241-DA47-B91B-35D74B1AD879}" dt="2021-04-24T17:03:49.510" v="11730" actId="1076"/>
          <ac:cxnSpMkLst>
            <pc:docMk/>
            <pc:sldMk cId="1860076343" sldId="267"/>
            <ac:cxnSpMk id="24" creationId="{2183E40C-5B73-834C-9B19-B4E87922754D}"/>
          </ac:cxnSpMkLst>
        </pc:cxnChg>
        <pc:cxnChg chg="add mod">
          <ac:chgData name="김승태[ 학부재학 / 영어영문학과 ]" userId="28c82ee6-4f9d-4ffe-b799-ffb5d9a30cd7" providerId="ADAL" clId="{BA4AD7F2-6241-DA47-B91B-35D74B1AD879}" dt="2021-04-24T17:03:49.510" v="11730" actId="1076"/>
          <ac:cxnSpMkLst>
            <pc:docMk/>
            <pc:sldMk cId="1860076343" sldId="267"/>
            <ac:cxnSpMk id="32" creationId="{5023184F-FFD9-7B44-8903-9CF92F23F129}"/>
          </ac:cxnSpMkLst>
        </pc:cxnChg>
        <pc:cxnChg chg="add mod">
          <ac:chgData name="김승태[ 학부재학 / 영어영문학과 ]" userId="28c82ee6-4f9d-4ffe-b799-ffb5d9a30cd7" providerId="ADAL" clId="{BA4AD7F2-6241-DA47-B91B-35D74B1AD879}" dt="2021-04-24T17:03:49.510" v="11730" actId="1076"/>
          <ac:cxnSpMkLst>
            <pc:docMk/>
            <pc:sldMk cId="1860076343" sldId="267"/>
            <ac:cxnSpMk id="37" creationId="{778E6C5D-628B-DD4F-A077-5B88FD324EE6}"/>
          </ac:cxnSpMkLst>
        </pc:cxnChg>
        <pc:cxnChg chg="add mod">
          <ac:chgData name="김승태[ 학부재학 / 영어영문학과 ]" userId="28c82ee6-4f9d-4ffe-b799-ffb5d9a30cd7" providerId="ADAL" clId="{BA4AD7F2-6241-DA47-B91B-35D74B1AD879}" dt="2021-04-24T16:59:40.575" v="11178" actId="1076"/>
          <ac:cxnSpMkLst>
            <pc:docMk/>
            <pc:sldMk cId="1860076343" sldId="267"/>
            <ac:cxnSpMk id="57" creationId="{5ED881C8-FC23-814F-A26E-824F5F82C0D0}"/>
          </ac:cxnSpMkLst>
        </pc:cxnChg>
        <pc:cxnChg chg="add mod">
          <ac:chgData name="김승태[ 학부재학 / 영어영문학과 ]" userId="28c82ee6-4f9d-4ffe-b799-ffb5d9a30cd7" providerId="ADAL" clId="{BA4AD7F2-6241-DA47-B91B-35D74B1AD879}" dt="2021-04-24T17:01:31.102" v="11227" actId="1076"/>
          <ac:cxnSpMkLst>
            <pc:docMk/>
            <pc:sldMk cId="1860076343" sldId="267"/>
            <ac:cxnSpMk id="65" creationId="{9D1EB324-99BF-F14F-8A15-DD234A76BC21}"/>
          </ac:cxnSpMkLst>
        </pc:cxnChg>
        <pc:cxnChg chg="add mod">
          <ac:chgData name="김승태[ 학부재학 / 영어영문학과 ]" userId="28c82ee6-4f9d-4ffe-b799-ffb5d9a30cd7" providerId="ADAL" clId="{BA4AD7F2-6241-DA47-B91B-35D74B1AD879}" dt="2021-04-24T17:00:08.301" v="11196" actId="1076"/>
          <ac:cxnSpMkLst>
            <pc:docMk/>
            <pc:sldMk cId="1860076343" sldId="267"/>
            <ac:cxnSpMk id="68" creationId="{B38BE9CA-BA27-074E-A1AB-2113FB355BDE}"/>
          </ac:cxnSpMkLst>
        </pc:cxnChg>
        <pc:cxnChg chg="add mod">
          <ac:chgData name="김승태[ 학부재학 / 영어영문학과 ]" userId="28c82ee6-4f9d-4ffe-b799-ffb5d9a30cd7" providerId="ADAL" clId="{BA4AD7F2-6241-DA47-B91B-35D74B1AD879}" dt="2021-04-24T17:00:31.831" v="11215" actId="1076"/>
          <ac:cxnSpMkLst>
            <pc:docMk/>
            <pc:sldMk cId="1860076343" sldId="267"/>
            <ac:cxnSpMk id="77" creationId="{05399CD8-5FF6-BA43-A580-954EB07F1A0A}"/>
          </ac:cxnSpMkLst>
        </pc:cxnChg>
      </pc:sldChg>
      <pc:sldChg chg="addSp delSp modSp add mod">
        <pc:chgData name="김승태[ 학부재학 / 영어영문학과 ]" userId="28c82ee6-4f9d-4ffe-b799-ffb5d9a30cd7" providerId="ADAL" clId="{BA4AD7F2-6241-DA47-B91B-35D74B1AD879}" dt="2021-04-24T16:24:59.041" v="10305" actId="1076"/>
        <pc:sldMkLst>
          <pc:docMk/>
          <pc:sldMk cId="12528981" sldId="268"/>
        </pc:sldMkLst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4" creationId="{B868E90E-D451-0349-A5F4-6E370BDC5024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10:38.456" v="9813" actId="14100"/>
          <ac:spMkLst>
            <pc:docMk/>
            <pc:sldMk cId="12528981" sldId="268"/>
            <ac:spMk id="5" creationId="{8D2C4EEB-F2D2-5243-A78C-3C5E9FB4E408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10:30.450" v="9811" actId="14100"/>
          <ac:spMkLst>
            <pc:docMk/>
            <pc:sldMk cId="12528981" sldId="268"/>
            <ac:spMk id="6" creationId="{1FBD051E-C9A7-AA46-8620-68BABDAED90A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7" creationId="{D58D100F-C519-534F-88EB-D7894BDBABF8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8" creationId="{7EB0BDF8-2E13-B849-98FE-5BC937F24D76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9" creationId="{52EDF7EA-7D2E-714A-AB57-00770EA13C1A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5:36:58.053" v="8429" actId="478"/>
          <ac:spMkLst>
            <pc:docMk/>
            <pc:sldMk cId="12528981" sldId="268"/>
            <ac:spMk id="11" creationId="{5F031A5C-7D77-DA4E-8EEF-D0DE24262CCD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12" creationId="{BBC2321A-1D25-9A4A-9432-1B4134A7CADF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13" creationId="{92B5519E-2912-8F4D-9706-10403321D4DF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10:43.503" v="9814" actId="1076"/>
          <ac:spMkLst>
            <pc:docMk/>
            <pc:sldMk cId="12528981" sldId="268"/>
            <ac:spMk id="14" creationId="{E6754102-7A1B-4F4B-9F95-4F3100008BC6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10:33.779" v="9812" actId="1076"/>
          <ac:spMkLst>
            <pc:docMk/>
            <pc:sldMk cId="12528981" sldId="268"/>
            <ac:spMk id="15" creationId="{26A36360-D128-AA41-B9B9-22B668392CEF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16" creationId="{E84952B9-7698-F548-ABF9-8DDDB5269877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17" creationId="{86D48368-D9F1-6D4C-A069-EDEA21980745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19" creationId="{5717957B-9EC5-8A49-B83B-E64AB20B272E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20" creationId="{02AD7A0B-60E9-D14D-A7CE-976D3FD23D10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58.541" v="9791" actId="20577"/>
          <ac:spMkLst>
            <pc:docMk/>
            <pc:sldMk cId="12528981" sldId="268"/>
            <ac:spMk id="21" creationId="{CDAD7573-7F1E-8442-9BE7-628EBF615821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10:47.329" v="9815" actId="1076"/>
          <ac:spMkLst>
            <pc:docMk/>
            <pc:sldMk cId="12528981" sldId="268"/>
            <ac:spMk id="22" creationId="{82418430-707C-3649-AFC7-D8A2CCB162CB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10:03.971" v="9796" actId="20577"/>
          <ac:spMkLst>
            <pc:docMk/>
            <pc:sldMk cId="12528981" sldId="268"/>
            <ac:spMk id="23" creationId="{D32C713B-B7BB-D04B-B3F3-FC607C56B9BE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10:07.714" v="9800" actId="20577"/>
          <ac:spMkLst>
            <pc:docMk/>
            <pc:sldMk cId="12528981" sldId="268"/>
            <ac:spMk id="24" creationId="{889071FC-1EDB-4144-A39D-773CF62FBF08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25" creationId="{3B82F36D-AFA3-C542-91DC-BB93E06ECEF2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26" creationId="{10CAED4E-2443-4243-B294-27A2906FEE3B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27" creationId="{545F6B7C-8550-484E-8F2B-EC0C9AC8941A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28" creationId="{A8A87AAE-EF8A-F543-8DC6-2856DC5B706F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29" creationId="{05906815-7F5A-E64D-B5BA-57A96E4054EF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30" creationId="{3FB5618A-B642-9240-96AB-0C6C064DF138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31" creationId="{1F6BC3D4-D878-1A4C-A8E0-3F0EDA83C1B8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10:14.720" v="9802" actId="20577"/>
          <ac:spMkLst>
            <pc:docMk/>
            <pc:sldMk cId="12528981" sldId="268"/>
            <ac:spMk id="32" creationId="{CF06D8CF-703E-A04F-9044-D8D745DED30C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10:17.252" v="9804" actId="20577"/>
          <ac:spMkLst>
            <pc:docMk/>
            <pc:sldMk cId="12528981" sldId="268"/>
            <ac:spMk id="33" creationId="{86445834-B0E3-D646-9551-9C23D746837C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10:19.841" v="9806" actId="20577"/>
          <ac:spMkLst>
            <pc:docMk/>
            <pc:sldMk cId="12528981" sldId="268"/>
            <ac:spMk id="34" creationId="{05093A0C-4EAF-0047-B2A1-311F9557FA67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10:21.986" v="9808" actId="20577"/>
          <ac:spMkLst>
            <pc:docMk/>
            <pc:sldMk cId="12528981" sldId="268"/>
            <ac:spMk id="35" creationId="{4B62F19A-7F9D-C342-8BCB-50840379CC14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10:23.756" v="9810" actId="20577"/>
          <ac:spMkLst>
            <pc:docMk/>
            <pc:sldMk cId="12528981" sldId="268"/>
            <ac:spMk id="36" creationId="{A1A1801D-2398-8C48-ABB3-BE8F8B6DEA47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37" creationId="{B48D2883-2CB2-2B4E-A0B0-CDC2562A730F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38" creationId="{12EF836F-D772-864C-A8C4-33AFFCE0B385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10:55.651" v="9817" actId="20577"/>
          <ac:spMkLst>
            <pc:docMk/>
            <pc:sldMk cId="12528981" sldId="268"/>
            <ac:spMk id="39" creationId="{B75BFF16-4D99-424C-B164-0CA58CE27CA4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10:59.832" v="9820" actId="20577"/>
          <ac:spMkLst>
            <pc:docMk/>
            <pc:sldMk cId="12528981" sldId="268"/>
            <ac:spMk id="40" creationId="{E3828ACD-2F82-9F47-99F5-47E9DAA72BF6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11:02.395" v="9824" actId="20577"/>
          <ac:spMkLst>
            <pc:docMk/>
            <pc:sldMk cId="12528981" sldId="268"/>
            <ac:spMk id="41" creationId="{639E5342-B679-8647-95CB-09AA8A602FC8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42" creationId="{7B704331-DCDB-1646-B70F-715BE33E4082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43" creationId="{BED020C1-FA01-154B-AFE6-20F4323C8C4E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44" creationId="{FFB5DE94-283E-A045-99BB-E5964163C788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45" creationId="{52FDB6E0-006D-E64C-B92E-59BFE3254D75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46" creationId="{E736E5CB-9A27-354C-9F68-65B78024B551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47" creationId="{2C109C7F-C998-7F49-AA98-2C920823B8AC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48" creationId="{8FE14570-3118-ED4D-B0B3-FBCA3A4E7EB9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11:10.439" v="9826" actId="20577"/>
          <ac:spMkLst>
            <pc:docMk/>
            <pc:sldMk cId="12528981" sldId="268"/>
            <ac:spMk id="49" creationId="{4962684A-BE36-9947-B4C0-BF631FFEB096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50" creationId="{06A8C03B-F272-F348-9F88-B23EAEF6B4E3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11:12.046" v="9828" actId="20577"/>
          <ac:spMkLst>
            <pc:docMk/>
            <pc:sldMk cId="12528981" sldId="268"/>
            <ac:spMk id="51" creationId="{1E681A3C-91FD-1646-9CF1-130B77CE5A35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52" creationId="{A85BC6B1-62D5-7D47-B015-15132DEA0E6E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53" creationId="{9B583C5D-5050-BA4A-A5CA-974CC0BA48BA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54" creationId="{7EDEACB5-5F93-324E-B549-2D54A4B227E4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11:18.581" v="9830" actId="20577"/>
          <ac:spMkLst>
            <pc:docMk/>
            <pc:sldMk cId="12528981" sldId="268"/>
            <ac:spMk id="55" creationId="{D5ED9617-891E-BE4E-BDC6-D104D74555B6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11:21.018" v="9833" actId="20577"/>
          <ac:spMkLst>
            <pc:docMk/>
            <pc:sldMk cId="12528981" sldId="268"/>
            <ac:spMk id="56" creationId="{B0266C54-C729-6648-B209-DEB5B9319BC2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11:22.760" v="9837" actId="20577"/>
          <ac:spMkLst>
            <pc:docMk/>
            <pc:sldMk cId="12528981" sldId="268"/>
            <ac:spMk id="57" creationId="{8DA3B24D-8A45-664C-8061-14FF8E60EE1B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11:25.745" v="9839" actId="20577"/>
          <ac:spMkLst>
            <pc:docMk/>
            <pc:sldMk cId="12528981" sldId="268"/>
            <ac:spMk id="58" creationId="{8DFE8E2E-7B5E-D14F-AB81-4FA88871A3CC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59" creationId="{02BDFD3F-8789-5643-852F-E7554D313A07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60" creationId="{0FA54896-CAD0-D148-A0F7-19E7ABC96E79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61" creationId="{1242ACB9-50DF-5848-88DD-49689A3C105E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62" creationId="{A75D2E20-51B2-714C-A234-40DE74B814AB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12:28.638" v="9855" actId="20577"/>
          <ac:spMkLst>
            <pc:docMk/>
            <pc:sldMk cId="12528981" sldId="268"/>
            <ac:spMk id="63" creationId="{65996BDA-A566-F349-9CE2-C8F8B1AA68AA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64" creationId="{68507F6E-542A-CD42-9446-3038C322EEAD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65" creationId="{AACE379B-90D4-844D-9334-81A917F99226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66" creationId="{0FB84981-2747-4A4F-BD99-0509C15A8910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67" creationId="{6D6F45FC-77D6-C74F-8337-84C727043A9C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68" creationId="{E0A65622-6013-844A-8321-2A39F3D51810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69" creationId="{008F9945-55AE-C745-9A56-DF2E8E64B8C3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70" creationId="{1D7F5E19-DAB3-1942-9D0D-02A8416BF816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71" creationId="{5C9F7119-9C3C-3B4A-B374-A41CC40F770B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72" creationId="{ED10FFCE-16AF-3B4B-BDDA-9336E15F70D1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73" creationId="{3CED3E94-D49A-9046-96C8-CAC7E2DCE47B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74" creationId="{B1E3C5C4-1114-0A40-8BB6-FD2AFB6E13D3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75" creationId="{A7414C09-F76B-6E48-8872-D7E9B6CF0004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76" creationId="{CCBDF5F4-C683-564A-BA05-AB1914D30BBD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77" creationId="{DEA810CF-A903-874F-85A9-0249AAC908B0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12:14.532" v="9841" actId="20577"/>
          <ac:spMkLst>
            <pc:docMk/>
            <pc:sldMk cId="12528981" sldId="268"/>
            <ac:spMk id="78" creationId="{C3B9AF33-A989-FE42-8066-4B5C12AD7CE7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79" creationId="{9037E70E-341E-3443-BF09-16C7F19F6926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12:15.828" v="9843" actId="20577"/>
          <ac:spMkLst>
            <pc:docMk/>
            <pc:sldMk cId="12528981" sldId="268"/>
            <ac:spMk id="80" creationId="{754EC0FC-0356-8749-A896-D3ACD9146D9B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81" creationId="{A8ABE2D5-9A1E-FB42-BFA3-529BD9ADD283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12:18.037" v="9847" actId="20577"/>
          <ac:spMkLst>
            <pc:docMk/>
            <pc:sldMk cId="12528981" sldId="268"/>
            <ac:spMk id="82" creationId="{EC92E476-159D-B348-ABEF-9718C573D5D2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83" creationId="{A2FD4361-DD9B-5D4A-A642-8FC36BFC4192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12:19.343" v="9849" actId="20577"/>
          <ac:spMkLst>
            <pc:docMk/>
            <pc:sldMk cId="12528981" sldId="268"/>
            <ac:spMk id="84" creationId="{596384F9-6B22-FA4F-9762-DFCBB3A2C5B9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85" creationId="{9DE5BA7F-1CAE-AB4E-8689-4AC25A357E0E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12:20.527" v="9851" actId="20577"/>
          <ac:spMkLst>
            <pc:docMk/>
            <pc:sldMk cId="12528981" sldId="268"/>
            <ac:spMk id="86" creationId="{72028F35-2190-A84C-91E6-8CF0A59C8A20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87" creationId="{38CA0C4F-135A-8E45-861E-09E1E3C32251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12:24.148" v="9853" actId="20577"/>
          <ac:spMkLst>
            <pc:docMk/>
            <pc:sldMk cId="12528981" sldId="268"/>
            <ac:spMk id="88" creationId="{2F976A6F-0DD1-8B45-A32A-E4F7230D9D34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89" creationId="{3A2113D9-48C6-1449-AC0D-26B51D394F8F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12:39.076" v="9857" actId="20577"/>
          <ac:spMkLst>
            <pc:docMk/>
            <pc:sldMk cId="12528981" sldId="268"/>
            <ac:spMk id="90" creationId="{2DBEDB90-4052-EE4B-8FAA-A0062853F212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12:42.290" v="9859" actId="20577"/>
          <ac:spMkLst>
            <pc:docMk/>
            <pc:sldMk cId="12528981" sldId="268"/>
            <ac:spMk id="91" creationId="{4F40BBB2-161F-1649-B561-380D45B22F3E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12:46.081" v="9861" actId="20577"/>
          <ac:spMkLst>
            <pc:docMk/>
            <pc:sldMk cId="12528981" sldId="268"/>
            <ac:spMk id="92" creationId="{E417993C-AD41-D940-A511-70C8D5B55662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12:48.014" v="9863" actId="20577"/>
          <ac:spMkLst>
            <pc:docMk/>
            <pc:sldMk cId="12528981" sldId="268"/>
            <ac:spMk id="93" creationId="{5F48F82D-260C-DF43-AD09-FB69933FA66C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09:48.137" v="9789" actId="1076"/>
          <ac:spMkLst>
            <pc:docMk/>
            <pc:sldMk cId="12528981" sldId="268"/>
            <ac:spMk id="94" creationId="{DE3EBA50-FF8A-724D-AF1F-4767B895C086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15:15.114" v="9924" actId="1076"/>
          <ac:spMkLst>
            <pc:docMk/>
            <pc:sldMk cId="12528981" sldId="268"/>
            <ac:spMk id="95" creationId="{B043E720-B693-B041-9F92-E534101C7BBB}"/>
          </ac:spMkLst>
        </pc:spChg>
        <pc:spChg chg="add del mod">
          <ac:chgData name="김승태[ 학부재학 / 영어영문학과 ]" userId="28c82ee6-4f9d-4ffe-b799-ffb5d9a30cd7" providerId="ADAL" clId="{BA4AD7F2-6241-DA47-B91B-35D74B1AD879}" dt="2021-04-24T16:13:20.452" v="9871" actId="478"/>
          <ac:spMkLst>
            <pc:docMk/>
            <pc:sldMk cId="12528981" sldId="268"/>
            <ac:spMk id="97" creationId="{A7573956-20DF-CD42-9B2D-8DFFE228565D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24:56.537" v="10304" actId="1076"/>
          <ac:spMkLst>
            <pc:docMk/>
            <pc:sldMk cId="12528981" sldId="268"/>
            <ac:spMk id="98" creationId="{0C0FB182-F3A9-1541-8610-81D700B6B8D0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24:59.041" v="10305" actId="1076"/>
          <ac:spMkLst>
            <pc:docMk/>
            <pc:sldMk cId="12528981" sldId="268"/>
            <ac:spMk id="99" creationId="{B2577FD2-0C55-374A-BE13-49DD93237844}"/>
          </ac:spMkLst>
        </pc:spChg>
        <pc:graphicFrameChg chg="add mod modGraphic">
          <ac:chgData name="김승태[ 학부재학 / 영어영문학과 ]" userId="28c82ee6-4f9d-4ffe-b799-ffb5d9a30cd7" providerId="ADAL" clId="{BA4AD7F2-6241-DA47-B91B-35D74B1AD879}" dt="2021-04-24T16:24:56.537" v="10304" actId="1076"/>
          <ac:graphicFrameMkLst>
            <pc:docMk/>
            <pc:sldMk cId="12528981" sldId="268"/>
            <ac:graphicFrameMk id="96" creationId="{075077D5-1A75-E947-9D38-B26DC9FA1006}"/>
          </ac:graphicFrameMkLst>
        </pc:graphicFrameChg>
        <pc:picChg chg="del">
          <ac:chgData name="김승태[ 학부재학 / 영어영문학과 ]" userId="28c82ee6-4f9d-4ffe-b799-ffb5d9a30cd7" providerId="ADAL" clId="{BA4AD7F2-6241-DA47-B91B-35D74B1AD879}" dt="2021-04-24T15:36:58.053" v="8429" actId="478"/>
          <ac:picMkLst>
            <pc:docMk/>
            <pc:sldMk cId="12528981" sldId="268"/>
            <ac:picMk id="10" creationId="{4109262A-E77A-CC43-90E5-1BE75AF40796}"/>
          </ac:picMkLst>
        </pc:picChg>
        <pc:cxnChg chg="add mod">
          <ac:chgData name="김승태[ 학부재학 / 영어영문학과 ]" userId="28c82ee6-4f9d-4ffe-b799-ffb5d9a30cd7" providerId="ADAL" clId="{BA4AD7F2-6241-DA47-B91B-35D74B1AD879}" dt="2021-04-24T16:09:48.137" v="9789" actId="1076"/>
          <ac:cxnSpMkLst>
            <pc:docMk/>
            <pc:sldMk cId="12528981" sldId="268"/>
            <ac:cxnSpMk id="18" creationId="{53F06D7C-8933-8342-A4A7-8B8C2DAB0D6D}"/>
          </ac:cxnSpMkLst>
        </pc:cxnChg>
      </pc:sldChg>
      <pc:sldChg chg="addSp delSp modSp add mod">
        <pc:chgData name="김승태[ 학부재학 / 영어영문학과 ]" userId="28c82ee6-4f9d-4ffe-b799-ffb5d9a30cd7" providerId="ADAL" clId="{BA4AD7F2-6241-DA47-B91B-35D74B1AD879}" dt="2021-04-24T16:27:28.764" v="10354" actId="20577"/>
        <pc:sldMkLst>
          <pc:docMk/>
          <pc:sldMk cId="1953331253" sldId="269"/>
        </pc:sldMkLst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4" creationId="{B868E90E-D451-0349-A5F4-6E370BDC5024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5" creationId="{8D2C4EEB-F2D2-5243-A78C-3C5E9FB4E408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6" creationId="{1FBD051E-C9A7-AA46-8620-68BABDAED90A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7" creationId="{D58D100F-C519-534F-88EB-D7894BDBABF8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8" creationId="{7EB0BDF8-2E13-B849-98FE-5BC937F24D76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9" creationId="{52EDF7EA-7D2E-714A-AB57-00770EA13C1A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12" creationId="{BBC2321A-1D25-9A4A-9432-1B4134A7CADF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13" creationId="{92B5519E-2912-8F4D-9706-10403321D4DF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14" creationId="{E6754102-7A1B-4F4B-9F95-4F3100008BC6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15" creationId="{26A36360-D128-AA41-B9B9-22B668392CEF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16" creationId="{E84952B9-7698-F548-ABF9-8DDDB5269877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17" creationId="{86D48368-D9F1-6D4C-A069-EDEA21980745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19" creationId="{5717957B-9EC5-8A49-B83B-E64AB20B272E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20" creationId="{02AD7A0B-60E9-D14D-A7CE-976D3FD23D10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21" creationId="{CDAD7573-7F1E-8442-9BE7-628EBF615821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22" creationId="{82418430-707C-3649-AFC7-D8A2CCB162CB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23" creationId="{D32C713B-B7BB-D04B-B3F3-FC607C56B9BE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24" creationId="{889071FC-1EDB-4144-A39D-773CF62FBF08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25" creationId="{3B82F36D-AFA3-C542-91DC-BB93E06ECEF2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26" creationId="{10CAED4E-2443-4243-B294-27A2906FEE3B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27" creationId="{545F6B7C-8550-484E-8F2B-EC0C9AC8941A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28" creationId="{A8A87AAE-EF8A-F543-8DC6-2856DC5B706F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29" creationId="{05906815-7F5A-E64D-B5BA-57A96E4054EF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30" creationId="{3FB5618A-B642-9240-96AB-0C6C064DF138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31" creationId="{1F6BC3D4-D878-1A4C-A8E0-3F0EDA83C1B8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32" creationId="{CF06D8CF-703E-A04F-9044-D8D745DED30C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33" creationId="{86445834-B0E3-D646-9551-9C23D746837C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34" creationId="{05093A0C-4EAF-0047-B2A1-311F9557FA67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35" creationId="{4B62F19A-7F9D-C342-8BCB-50840379CC14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36" creationId="{A1A1801D-2398-8C48-ABB3-BE8F8B6DEA47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37" creationId="{B48D2883-2CB2-2B4E-A0B0-CDC2562A730F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38" creationId="{12EF836F-D772-864C-A8C4-33AFFCE0B385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39" creationId="{B75BFF16-4D99-424C-B164-0CA58CE27CA4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40" creationId="{E3828ACD-2F82-9F47-99F5-47E9DAA72BF6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41" creationId="{639E5342-B679-8647-95CB-09AA8A602FC8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42" creationId="{7B704331-DCDB-1646-B70F-715BE33E4082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43" creationId="{BED020C1-FA01-154B-AFE6-20F4323C8C4E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44" creationId="{FFB5DE94-283E-A045-99BB-E5964163C788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45" creationId="{52FDB6E0-006D-E64C-B92E-59BFE3254D75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46" creationId="{E736E5CB-9A27-354C-9F68-65B78024B551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47" creationId="{2C109C7F-C998-7F49-AA98-2C920823B8AC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48" creationId="{8FE14570-3118-ED4D-B0B3-FBCA3A4E7EB9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49" creationId="{4962684A-BE36-9947-B4C0-BF631FFEB096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50" creationId="{06A8C03B-F272-F348-9F88-B23EAEF6B4E3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51" creationId="{1E681A3C-91FD-1646-9CF1-130B77CE5A35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52" creationId="{A85BC6B1-62D5-7D47-B015-15132DEA0E6E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53" creationId="{9B583C5D-5050-BA4A-A5CA-974CC0BA48BA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54" creationId="{7EDEACB5-5F93-324E-B549-2D54A4B227E4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55" creationId="{D5ED9617-891E-BE4E-BDC6-D104D74555B6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56" creationId="{B0266C54-C729-6648-B209-DEB5B9319BC2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57" creationId="{8DA3B24D-8A45-664C-8061-14FF8E60EE1B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58" creationId="{8DFE8E2E-7B5E-D14F-AB81-4FA88871A3CC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59" creationId="{02BDFD3F-8789-5643-852F-E7554D313A07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60" creationId="{0FA54896-CAD0-D148-A0F7-19E7ABC96E79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61" creationId="{1242ACB9-50DF-5848-88DD-49689A3C105E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62" creationId="{A75D2E20-51B2-714C-A234-40DE74B814AB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63" creationId="{65996BDA-A566-F349-9CE2-C8F8B1AA68AA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64" creationId="{68507F6E-542A-CD42-9446-3038C322EEAD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65" creationId="{AACE379B-90D4-844D-9334-81A917F99226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66" creationId="{0FB84981-2747-4A4F-BD99-0509C15A8910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67" creationId="{6D6F45FC-77D6-C74F-8337-84C727043A9C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68" creationId="{E0A65622-6013-844A-8321-2A39F3D51810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69" creationId="{008F9945-55AE-C745-9A56-DF2E8E64B8C3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70" creationId="{1D7F5E19-DAB3-1942-9D0D-02A8416BF816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71" creationId="{5C9F7119-9C3C-3B4A-B374-A41CC40F770B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72" creationId="{ED10FFCE-16AF-3B4B-BDDA-9336E15F70D1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73" creationId="{3CED3E94-D49A-9046-96C8-CAC7E2DCE47B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74" creationId="{B1E3C5C4-1114-0A40-8BB6-FD2AFB6E13D3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75" creationId="{A7414C09-F76B-6E48-8872-D7E9B6CF0004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76" creationId="{CCBDF5F4-C683-564A-BA05-AB1914D30BBD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77" creationId="{DEA810CF-A903-874F-85A9-0249AAC908B0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78" creationId="{C3B9AF33-A989-FE42-8066-4B5C12AD7CE7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79" creationId="{9037E70E-341E-3443-BF09-16C7F19F6926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80" creationId="{754EC0FC-0356-8749-A896-D3ACD9146D9B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81" creationId="{A8ABE2D5-9A1E-FB42-BFA3-529BD9ADD283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82" creationId="{EC92E476-159D-B348-ABEF-9718C573D5D2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83" creationId="{A2FD4361-DD9B-5D4A-A642-8FC36BFC4192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84" creationId="{596384F9-6B22-FA4F-9762-DFCBB3A2C5B9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85" creationId="{9DE5BA7F-1CAE-AB4E-8689-4AC25A357E0E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86" creationId="{72028F35-2190-A84C-91E6-8CF0A59C8A20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87" creationId="{38CA0C4F-135A-8E45-861E-09E1E3C32251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88" creationId="{2F976A6F-0DD1-8B45-A32A-E4F7230D9D34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89" creationId="{3A2113D9-48C6-1449-AC0D-26B51D394F8F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90" creationId="{2DBEDB90-4052-EE4B-8FAA-A0062853F212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91" creationId="{4F40BBB2-161F-1649-B561-380D45B22F3E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92" creationId="{E417993C-AD41-D940-A511-70C8D5B55662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93" creationId="{5F48F82D-260C-DF43-AD09-FB69933FA66C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6.829" v="9879" actId="478"/>
          <ac:spMkLst>
            <pc:docMk/>
            <pc:sldMk cId="1953331253" sldId="269"/>
            <ac:spMk id="94" creationId="{DE3EBA50-FF8A-724D-AF1F-4767B895C086}"/>
          </ac:spMkLst>
        </pc:spChg>
        <pc:spChg chg="del">
          <ac:chgData name="김승태[ 학부재학 / 영어영문학과 ]" userId="28c82ee6-4f9d-4ffe-b799-ffb5d9a30cd7" providerId="ADAL" clId="{BA4AD7F2-6241-DA47-B91B-35D74B1AD879}" dt="2021-04-24T16:14:08.642" v="9880" actId="478"/>
          <ac:spMkLst>
            <pc:docMk/>
            <pc:sldMk cId="1953331253" sldId="269"/>
            <ac:spMk id="95" creationId="{B043E720-B693-B041-9F92-E534101C7BBB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15:39.718" v="9934" actId="20577"/>
          <ac:spMkLst>
            <pc:docMk/>
            <pc:sldMk cId="1953331253" sldId="269"/>
            <ac:spMk id="98" creationId="{BE930E1D-CDA6-7A49-9CE4-8DCCE4DA7C2D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26:42.019" v="10325" actId="1076"/>
          <ac:spMkLst>
            <pc:docMk/>
            <pc:sldMk cId="1953331253" sldId="269"/>
            <ac:spMk id="100" creationId="{27D5726E-F00A-F345-880B-0053075C8653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26:36.512" v="10324" actId="1076"/>
          <ac:spMkLst>
            <pc:docMk/>
            <pc:sldMk cId="1953331253" sldId="269"/>
            <ac:spMk id="101" creationId="{7EAFFC9E-66EF-954C-BB1F-CBFBF35D36B3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26:44.410" v="10326" actId="1076"/>
          <ac:spMkLst>
            <pc:docMk/>
            <pc:sldMk cId="1953331253" sldId="269"/>
            <ac:spMk id="102" creationId="{10F8DFFF-A521-1248-A051-EF105FCA7400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26:54.777" v="10328" actId="1076"/>
          <ac:spMkLst>
            <pc:docMk/>
            <pc:sldMk cId="1953331253" sldId="269"/>
            <ac:spMk id="104" creationId="{6DC08142-853F-1548-AD88-D7BB6F241350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26:54.777" v="10328" actId="1076"/>
          <ac:spMkLst>
            <pc:docMk/>
            <pc:sldMk cId="1953331253" sldId="269"/>
            <ac:spMk id="105" creationId="{4B945BCB-52F6-E149-8C74-71E07F90628C}"/>
          </ac:spMkLst>
        </pc:spChg>
        <pc:spChg chg="add del mod">
          <ac:chgData name="김승태[ 학부재학 / 영어영문학과 ]" userId="28c82ee6-4f9d-4ffe-b799-ffb5d9a30cd7" providerId="ADAL" clId="{BA4AD7F2-6241-DA47-B91B-35D74B1AD879}" dt="2021-04-24T16:25:47.250" v="10310" actId="478"/>
          <ac:spMkLst>
            <pc:docMk/>
            <pc:sldMk cId="1953331253" sldId="269"/>
            <ac:spMk id="106" creationId="{698DC61F-765A-0943-9E64-38BE62401E50}"/>
          </ac:spMkLst>
        </pc:spChg>
        <pc:spChg chg="add del mod">
          <ac:chgData name="김승태[ 학부재학 / 영어영문학과 ]" userId="28c82ee6-4f9d-4ffe-b799-ffb5d9a30cd7" providerId="ADAL" clId="{BA4AD7F2-6241-DA47-B91B-35D74B1AD879}" dt="2021-04-24T16:22:53.470" v="10256" actId="478"/>
          <ac:spMkLst>
            <pc:docMk/>
            <pc:sldMk cId="1953331253" sldId="269"/>
            <ac:spMk id="107" creationId="{63C43084-6443-464E-954A-BCBA5F6E195A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26:32.341" v="10323" actId="1076"/>
          <ac:spMkLst>
            <pc:docMk/>
            <pc:sldMk cId="1953331253" sldId="269"/>
            <ac:spMk id="108" creationId="{1EB012B5-BBA0-6F4F-88B4-2538CB3D5799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26:21.510" v="10320" actId="1076"/>
          <ac:spMkLst>
            <pc:docMk/>
            <pc:sldMk cId="1953331253" sldId="269"/>
            <ac:spMk id="110" creationId="{51D4B893-4F6A-6640-91A0-B023B27C324D}"/>
          </ac:spMkLst>
        </pc:spChg>
        <pc:graphicFrameChg chg="del">
          <ac:chgData name="김승태[ 학부재학 / 영어영문학과 ]" userId="28c82ee6-4f9d-4ffe-b799-ffb5d9a30cd7" providerId="ADAL" clId="{BA4AD7F2-6241-DA47-B91B-35D74B1AD879}" dt="2021-04-24T16:15:23.319" v="9925" actId="478"/>
          <ac:graphicFrameMkLst>
            <pc:docMk/>
            <pc:sldMk cId="1953331253" sldId="269"/>
            <ac:graphicFrameMk id="96" creationId="{075077D5-1A75-E947-9D38-B26DC9FA1006}"/>
          </ac:graphicFrameMkLst>
        </pc:graphicFrameChg>
        <pc:graphicFrameChg chg="add mod modGraphic">
          <ac:chgData name="김승태[ 학부재학 / 영어영문학과 ]" userId="28c82ee6-4f9d-4ffe-b799-ffb5d9a30cd7" providerId="ADAL" clId="{BA4AD7F2-6241-DA47-B91B-35D74B1AD879}" dt="2021-04-24T16:16:02.130" v="9949" actId="20577"/>
          <ac:graphicFrameMkLst>
            <pc:docMk/>
            <pc:sldMk cId="1953331253" sldId="269"/>
            <ac:graphicFrameMk id="97" creationId="{101A72EB-4279-8E48-8B4A-4258B438465D}"/>
          </ac:graphicFrameMkLst>
        </pc:graphicFrameChg>
        <pc:graphicFrameChg chg="add mod modGraphic">
          <ac:chgData name="김승태[ 학부재학 / 영어영문학과 ]" userId="28c82ee6-4f9d-4ffe-b799-ffb5d9a30cd7" providerId="ADAL" clId="{BA4AD7F2-6241-DA47-B91B-35D74B1AD879}" dt="2021-04-24T16:26:42.019" v="10325" actId="1076"/>
          <ac:graphicFrameMkLst>
            <pc:docMk/>
            <pc:sldMk cId="1953331253" sldId="269"/>
            <ac:graphicFrameMk id="99" creationId="{821DB5B8-9087-684C-8360-AB2D8059611B}"/>
          </ac:graphicFrameMkLst>
        </pc:graphicFrameChg>
        <pc:graphicFrameChg chg="add mod modGraphic">
          <ac:chgData name="김승태[ 학부재학 / 영어영문학과 ]" userId="28c82ee6-4f9d-4ffe-b799-ffb5d9a30cd7" providerId="ADAL" clId="{BA4AD7F2-6241-DA47-B91B-35D74B1AD879}" dt="2021-04-24T16:26:54.777" v="10328" actId="1076"/>
          <ac:graphicFrameMkLst>
            <pc:docMk/>
            <pc:sldMk cId="1953331253" sldId="269"/>
            <ac:graphicFrameMk id="103" creationId="{94EFC035-B86D-834F-ADE4-5ED0CD204EEC}"/>
          </ac:graphicFrameMkLst>
        </pc:graphicFrameChg>
        <pc:graphicFrameChg chg="add mod modGraphic">
          <ac:chgData name="김승태[ 학부재학 / 영어영문학과 ]" userId="28c82ee6-4f9d-4ffe-b799-ffb5d9a30cd7" providerId="ADAL" clId="{BA4AD7F2-6241-DA47-B91B-35D74B1AD879}" dt="2021-04-24T16:27:28.764" v="10354" actId="20577"/>
          <ac:graphicFrameMkLst>
            <pc:docMk/>
            <pc:sldMk cId="1953331253" sldId="269"/>
            <ac:graphicFrameMk id="109" creationId="{D5903756-8334-BF41-A515-70A51AB8440D}"/>
          </ac:graphicFrameMkLst>
        </pc:graphicFrameChg>
        <pc:cxnChg chg="del">
          <ac:chgData name="김승태[ 학부재학 / 영어영문학과 ]" userId="28c82ee6-4f9d-4ffe-b799-ffb5d9a30cd7" providerId="ADAL" clId="{BA4AD7F2-6241-DA47-B91B-35D74B1AD879}" dt="2021-04-24T16:14:06.829" v="9879" actId="478"/>
          <ac:cxnSpMkLst>
            <pc:docMk/>
            <pc:sldMk cId="1953331253" sldId="269"/>
            <ac:cxnSpMk id="18" creationId="{53F06D7C-8933-8342-A4A7-8B8C2DAB0D6D}"/>
          </ac:cxnSpMkLst>
        </pc:cxnChg>
      </pc:sldChg>
      <pc:sldChg chg="addSp delSp modSp add mod">
        <pc:chgData name="김승태[ 학부재학 / 영어영문학과 ]" userId="28c82ee6-4f9d-4ffe-b799-ffb5d9a30cd7" providerId="ADAL" clId="{BA4AD7F2-6241-DA47-B91B-35D74B1AD879}" dt="2021-04-26T00:28:10.592" v="11999" actId="1076"/>
        <pc:sldMkLst>
          <pc:docMk/>
          <pc:sldMk cId="1434481389" sldId="270"/>
        </pc:sldMkLst>
        <pc:spChg chg="mod">
          <ac:chgData name="김승태[ 학부재학 / 영어영문학과 ]" userId="28c82ee6-4f9d-4ffe-b799-ffb5d9a30cd7" providerId="ADAL" clId="{BA4AD7F2-6241-DA47-B91B-35D74B1AD879}" dt="2021-04-24T16:39:38.400" v="10586" actId="1076"/>
          <ac:spMkLst>
            <pc:docMk/>
            <pc:sldMk cId="1434481389" sldId="270"/>
            <ac:spMk id="5" creationId="{5ABFBA7C-DB1B-F84A-AB66-59C2890D2A13}"/>
          </ac:spMkLst>
        </pc:spChg>
        <pc:spChg chg="mod">
          <ac:chgData name="김승태[ 학부재학 / 영어영문학과 ]" userId="28c82ee6-4f9d-4ffe-b799-ffb5d9a30cd7" providerId="ADAL" clId="{BA4AD7F2-6241-DA47-B91B-35D74B1AD879}" dt="2021-04-26T00:28:10.592" v="11999" actId="1076"/>
          <ac:spMkLst>
            <pc:docMk/>
            <pc:sldMk cId="1434481389" sldId="270"/>
            <ac:spMk id="6" creationId="{9BD29818-2D43-FC4C-88CA-C6449F755BA5}"/>
          </ac:spMkLst>
        </pc:spChg>
        <pc:spChg chg="add mod">
          <ac:chgData name="김승태[ 학부재학 / 영어영문학과 ]" userId="28c82ee6-4f9d-4ffe-b799-ffb5d9a30cd7" providerId="ADAL" clId="{BA4AD7F2-6241-DA47-B91B-35D74B1AD879}" dt="2021-04-24T16:39:33.313" v="10585" actId="1076"/>
          <ac:spMkLst>
            <pc:docMk/>
            <pc:sldMk cId="1434481389" sldId="270"/>
            <ac:spMk id="8" creationId="{EE28A6FD-2857-A74F-A955-98A844216634}"/>
          </ac:spMkLst>
        </pc:spChg>
        <pc:picChg chg="del">
          <ac:chgData name="김승태[ 학부재학 / 영어영문학과 ]" userId="28c82ee6-4f9d-4ffe-b799-ffb5d9a30cd7" providerId="ADAL" clId="{BA4AD7F2-6241-DA47-B91B-35D74B1AD879}" dt="2021-04-24T16:25:13.376" v="10307" actId="478"/>
          <ac:picMkLst>
            <pc:docMk/>
            <pc:sldMk cId="1434481389" sldId="270"/>
            <ac:picMk id="2" creationId="{6FF2B481-92EF-294F-A648-F9AA763BC73F}"/>
          </ac:picMkLst>
        </pc:picChg>
        <pc:picChg chg="mod">
          <ac:chgData name="김승태[ 학부재학 / 영어영문학과 ]" userId="28c82ee6-4f9d-4ffe-b799-ffb5d9a30cd7" providerId="ADAL" clId="{BA4AD7F2-6241-DA47-B91B-35D74B1AD879}" dt="2021-04-24T16:39:38.400" v="10586" actId="1076"/>
          <ac:picMkLst>
            <pc:docMk/>
            <pc:sldMk cId="1434481389" sldId="270"/>
            <ac:picMk id="3" creationId="{0C44FCBE-CA23-1247-8C32-1651E17F1794}"/>
          </ac:picMkLst>
        </pc:picChg>
        <pc:picChg chg="mod">
          <ac:chgData name="김승태[ 학부재학 / 영어영문학과 ]" userId="28c82ee6-4f9d-4ffe-b799-ffb5d9a30cd7" providerId="ADAL" clId="{BA4AD7F2-6241-DA47-B91B-35D74B1AD879}" dt="2021-04-24T16:39:38.400" v="10586" actId="1076"/>
          <ac:picMkLst>
            <pc:docMk/>
            <pc:sldMk cId="1434481389" sldId="270"/>
            <ac:picMk id="4" creationId="{D57E0D22-12C5-E74C-A68E-32917410F9EC}"/>
          </ac:picMkLst>
        </pc:picChg>
        <pc:picChg chg="add mod">
          <ac:chgData name="김승태[ 학부재학 / 영어영문학과 ]" userId="28c82ee6-4f9d-4ffe-b799-ffb5d9a30cd7" providerId="ADAL" clId="{BA4AD7F2-6241-DA47-B91B-35D74B1AD879}" dt="2021-04-24T16:39:33.313" v="10585" actId="1076"/>
          <ac:picMkLst>
            <pc:docMk/>
            <pc:sldMk cId="1434481389" sldId="270"/>
            <ac:picMk id="7" creationId="{B868BB5F-20B6-7648-9A13-506452689D3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01CC0-3C34-9945-8E85-042208CA529D}" type="datetimeFigureOut">
              <a:rPr kumimoji="1" lang="ko-Kore-KR" altLang="en-US" smtClean="0"/>
              <a:t>2021. 4. 26.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79623-0395-8642-A675-C16E04612B0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4050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79623-0395-8642-A675-C16E04612B0D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7025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79623-0395-8642-A675-C16E04612B0D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9279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79623-0395-8642-A675-C16E04612B0D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0699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79623-0395-8642-A675-C16E04612B0D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3003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F3B5-0ED7-4844-B59B-CA9E26A183EE}" type="datetimeFigureOut">
              <a:rPr kumimoji="1" lang="ko-Kore-KR" altLang="en-US" smtClean="0"/>
              <a:t>2021. 4. 26.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1499-7A88-DE44-9F0D-C4BE7E21BF5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936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F3B5-0ED7-4844-B59B-CA9E26A183EE}" type="datetimeFigureOut">
              <a:rPr kumimoji="1" lang="ko-Kore-KR" altLang="en-US" smtClean="0"/>
              <a:t>2021. 4. 26.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1499-7A88-DE44-9F0D-C4BE7E21BF5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918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F3B5-0ED7-4844-B59B-CA9E26A183EE}" type="datetimeFigureOut">
              <a:rPr kumimoji="1" lang="ko-Kore-KR" altLang="en-US" smtClean="0"/>
              <a:t>2021. 4. 26.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1499-7A88-DE44-9F0D-C4BE7E21BF5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007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F3B5-0ED7-4844-B59B-CA9E26A183EE}" type="datetimeFigureOut">
              <a:rPr kumimoji="1" lang="ko-Kore-KR" altLang="en-US" smtClean="0"/>
              <a:t>2021. 4. 26.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1499-7A88-DE44-9F0D-C4BE7E21BF5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715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F3B5-0ED7-4844-B59B-CA9E26A183EE}" type="datetimeFigureOut">
              <a:rPr kumimoji="1" lang="ko-Kore-KR" altLang="en-US" smtClean="0"/>
              <a:t>2021. 4. 26.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1499-7A88-DE44-9F0D-C4BE7E21BF5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728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F3B5-0ED7-4844-B59B-CA9E26A183EE}" type="datetimeFigureOut">
              <a:rPr kumimoji="1" lang="ko-Kore-KR" altLang="en-US" smtClean="0"/>
              <a:t>2021. 4. 26.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1499-7A88-DE44-9F0D-C4BE7E21BF5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363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F3B5-0ED7-4844-B59B-CA9E26A183EE}" type="datetimeFigureOut">
              <a:rPr kumimoji="1" lang="ko-Kore-KR" altLang="en-US" smtClean="0"/>
              <a:t>2021. 4. 26.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1499-7A88-DE44-9F0D-C4BE7E21BF5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316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F3B5-0ED7-4844-B59B-CA9E26A183EE}" type="datetimeFigureOut">
              <a:rPr kumimoji="1" lang="ko-Kore-KR" altLang="en-US" smtClean="0"/>
              <a:t>2021. 4. 26.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1499-7A88-DE44-9F0D-C4BE7E21BF5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317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F3B5-0ED7-4844-B59B-CA9E26A183EE}" type="datetimeFigureOut">
              <a:rPr kumimoji="1" lang="ko-Kore-KR" altLang="en-US" smtClean="0"/>
              <a:t>2021. 4. 26.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1499-7A88-DE44-9F0D-C4BE7E21BF5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326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F3B5-0ED7-4844-B59B-CA9E26A183EE}" type="datetimeFigureOut">
              <a:rPr kumimoji="1" lang="ko-Kore-KR" altLang="en-US" smtClean="0"/>
              <a:t>2021. 4. 26.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1499-7A88-DE44-9F0D-C4BE7E21BF5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489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F3B5-0ED7-4844-B59B-CA9E26A183EE}" type="datetimeFigureOut">
              <a:rPr kumimoji="1" lang="ko-Kore-KR" altLang="en-US" smtClean="0"/>
              <a:t>2021. 4. 26.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1499-7A88-DE44-9F0D-C4BE7E21BF5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776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DF3B5-0ED7-4844-B59B-CA9E26A183EE}" type="datetimeFigureOut">
              <a:rPr kumimoji="1" lang="ko-Kore-KR" altLang="en-US" smtClean="0"/>
              <a:t>2021. 4. 26.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1499-7A88-DE44-9F0D-C4BE7E21BF5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570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0A58CF-3A17-2E4A-A33D-9D9CD6573742}"/>
              </a:ext>
            </a:extLst>
          </p:cNvPr>
          <p:cNvSpPr txBox="1"/>
          <p:nvPr/>
        </p:nvSpPr>
        <p:spPr>
          <a:xfrm>
            <a:off x="1020632" y="249217"/>
            <a:ext cx="4816736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운영체제 </a:t>
            </a:r>
            <a:r>
              <a:rPr kumimoji="1"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2</a:t>
            </a:r>
            <a:r>
              <a:rPr kumimoji="1"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차 과제 </a:t>
            </a:r>
            <a:r>
              <a:rPr kumimoji="1"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–</a:t>
            </a:r>
            <a:r>
              <a:rPr kumimoji="1"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CPU Scheduling </a:t>
            </a:r>
            <a:r>
              <a:rPr kumimoji="1"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문제 풀이</a:t>
            </a:r>
            <a:endParaRPr kumimoji="1" lang="ko-Kore-KR" altLang="en-US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ACE1F3-0701-1E4F-A0D4-D11D20956ACE}"/>
              </a:ext>
            </a:extLst>
          </p:cNvPr>
          <p:cNvSpPr txBox="1"/>
          <p:nvPr/>
        </p:nvSpPr>
        <p:spPr>
          <a:xfrm>
            <a:off x="5271247" y="744071"/>
            <a:ext cx="1370704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2013130890</a:t>
            </a:r>
          </a:p>
          <a:p>
            <a:pPr algn="r"/>
            <a:r>
              <a:rPr kumimoji="1" lang="ko-KR" altLang="en-US" sz="16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영어영문학과</a:t>
            </a:r>
            <a:endParaRPr kumimoji="1" lang="en-US" altLang="ko-KR" sz="16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r"/>
            <a:r>
              <a:rPr kumimoji="1" lang="ko-KR" altLang="en-US" sz="16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김승태</a:t>
            </a:r>
            <a:endParaRPr kumimoji="1" lang="ko-Kore-KR" altLang="en-US" sz="16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06C747-65E7-A04B-AFA5-25DF64C95E94}"/>
              </a:ext>
            </a:extLst>
          </p:cNvPr>
          <p:cNvSpPr/>
          <p:nvPr/>
        </p:nvSpPr>
        <p:spPr>
          <a:xfrm>
            <a:off x="200809" y="1712228"/>
            <a:ext cx="642590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" altLang="ko-Kore-KR" sz="13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5.1 </a:t>
            </a:r>
            <a:r>
              <a:rPr lang="en" altLang="ko-Kore-KR" sz="13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A CPU-scheduling algorithm determines an order for the execution of its scheduled processes. Given </a:t>
            </a:r>
            <a:r>
              <a:rPr lang="en" altLang="ko-Kore-KR" sz="1300" i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n </a:t>
            </a:r>
            <a:r>
              <a:rPr lang="en" altLang="ko-Kore-KR" sz="13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processes to be scheduled on one processor, how many different schedules are possible? Give a formula in terms of </a:t>
            </a:r>
            <a:r>
              <a:rPr lang="en" altLang="ko-Kore-KR" sz="1300" i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n</a:t>
            </a:r>
            <a:r>
              <a:rPr lang="en" altLang="ko-Kore-KR" sz="13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.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523BD3-37AB-F24A-9D99-E71B297F0006}"/>
              </a:ext>
            </a:extLst>
          </p:cNvPr>
          <p:cNvSpPr/>
          <p:nvPr/>
        </p:nvSpPr>
        <p:spPr>
          <a:xfrm>
            <a:off x="200809" y="3041282"/>
            <a:ext cx="642590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3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5.2 </a:t>
            </a:r>
            <a:r>
              <a:rPr lang="en" altLang="ko-Kore-KR" sz="13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Explain the difference between preemptive and </a:t>
            </a:r>
            <a:r>
              <a:rPr lang="en" altLang="ko-Kore-KR" sz="1300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nonpreemptive</a:t>
            </a:r>
            <a:r>
              <a:rPr lang="en" altLang="ko-Kore-KR" sz="13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scheduling.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415A39-0C4C-0449-9E29-B0B9359E4F66}"/>
              </a:ext>
            </a:extLst>
          </p:cNvPr>
          <p:cNvSpPr/>
          <p:nvPr/>
        </p:nvSpPr>
        <p:spPr>
          <a:xfrm>
            <a:off x="385572" y="2541885"/>
            <a:ext cx="56372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600" b="1" i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Answer : n! </a:t>
            </a:r>
            <a:r>
              <a:rPr lang="en" altLang="ko-Kore-KR" sz="16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(</a:t>
            </a:r>
            <a:r>
              <a:rPr lang="en" altLang="ko-Kore-KR" sz="1600" b="1" i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n </a:t>
            </a:r>
            <a:r>
              <a:rPr lang="ko-KR" altLang="en-US" sz="1600" b="1" i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팩토리얼</a:t>
            </a:r>
            <a:r>
              <a:rPr lang="en" altLang="ko-Kore-KR" sz="16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= </a:t>
            </a:r>
            <a:r>
              <a:rPr lang="en" altLang="ko-Kore-KR" sz="1600" b="1" i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n </a:t>
            </a:r>
            <a:r>
              <a:rPr lang="en" altLang="ko-Kore-KR" sz="16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× </a:t>
            </a:r>
            <a:r>
              <a:rPr lang="en" altLang="ko-Kore-KR" sz="1600" b="1" i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n </a:t>
            </a:r>
            <a:r>
              <a:rPr lang="en" altLang="ko-Kore-KR" sz="16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– 1 × </a:t>
            </a:r>
            <a:r>
              <a:rPr lang="en" altLang="ko-Kore-KR" sz="1600" b="1" i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n </a:t>
            </a:r>
            <a:r>
              <a:rPr lang="en" altLang="ko-Kore-KR" sz="16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– 2 × ... × 2 × 1) </a:t>
            </a:r>
            <a:endParaRPr lang="en" altLang="ko-Kore-KR" sz="1600" b="1" dirty="0">
              <a:solidFill>
                <a:srgbClr val="FF0000"/>
              </a:solidFill>
              <a:effectLst/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281FCE-0CE2-0244-80ED-7E9DB4E3A7A5}"/>
              </a:ext>
            </a:extLst>
          </p:cNvPr>
          <p:cNvSpPr/>
          <p:nvPr/>
        </p:nvSpPr>
        <p:spPr>
          <a:xfrm>
            <a:off x="385572" y="3352171"/>
            <a:ext cx="609142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300" b="1" i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Answer :</a:t>
            </a:r>
          </a:p>
          <a:p>
            <a:endParaRPr lang="en" altLang="ko-Kore-KR" sz="1600" b="1" i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lang="en" altLang="ko-Kore-KR" sz="1300" b="1" dirty="0">
                <a:solidFill>
                  <a:srgbClr val="FF0000"/>
                </a:solidFill>
                <a:effectLst/>
                <a:latin typeface="Noto Sans KR" panose="020B0500000000000000" pitchFamily="34" charset="-128"/>
                <a:ea typeface="Noto Sans KR" panose="020B0500000000000000" pitchFamily="34" charset="-128"/>
              </a:rPr>
              <a:t>Preemptive : 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선점하다라는 뜻으로 </a:t>
            </a:r>
            <a:r>
              <a:rPr lang="en" altLang="ko-Kore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Running -&gt; Waiting / Waiting -&gt; running</a:t>
            </a:r>
            <a:r>
              <a:rPr lang="ko-KR" altLang="en-US" sz="13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으로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가던 현재 프로세스에 변화를 주는 것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. 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비교 요소에서 우선순위가 있으면 현재 작업 중인 프로세스를 새로운 프로세스로 대체하는 것입니다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  <a:p>
            <a:endParaRPr lang="en" altLang="ko-Kore-KR" sz="1300" b="1" dirty="0">
              <a:solidFill>
                <a:srgbClr val="FF0000"/>
              </a:solidFill>
              <a:effectLst/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lang="en" altLang="ko-Kore-KR" sz="13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Nonpreemptive</a:t>
            </a:r>
            <a:r>
              <a:rPr lang="en" altLang="ko-Kore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: </a:t>
            </a:r>
            <a:r>
              <a:rPr lang="en" altLang="ko-Kore-KR" sz="1300" b="1" dirty="0">
                <a:solidFill>
                  <a:srgbClr val="FF0000"/>
                </a:solidFill>
                <a:effectLst/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ko-KR" altLang="en-US" sz="1300" b="1" dirty="0">
                <a:solidFill>
                  <a:srgbClr val="FF0000"/>
                </a:solidFill>
                <a:effectLst/>
                <a:latin typeface="Noto Sans KR" panose="020B0500000000000000" pitchFamily="34" charset="-128"/>
                <a:ea typeface="Noto Sans KR" panose="020B0500000000000000" pitchFamily="34" charset="-128"/>
              </a:rPr>
              <a:t>현재 작업중인 프로세스의 실행이 완료될 때까지 </a:t>
            </a:r>
            <a:r>
              <a:rPr lang="en-US" altLang="ko-KR" sz="1300" b="1" dirty="0">
                <a:solidFill>
                  <a:srgbClr val="FF0000"/>
                </a:solidFill>
                <a:effectLst/>
                <a:latin typeface="Noto Sans KR" panose="020B0500000000000000" pitchFamily="34" charset="-128"/>
                <a:ea typeface="Noto Sans KR" panose="020B0500000000000000" pitchFamily="34" charset="-128"/>
              </a:rPr>
              <a:t>(</a:t>
            </a:r>
            <a:r>
              <a:rPr lang="ko-KR" altLang="en-US" sz="1300" b="1" dirty="0">
                <a:solidFill>
                  <a:srgbClr val="FF0000"/>
                </a:solidFill>
                <a:effectLst/>
                <a:latin typeface="Noto Sans KR" panose="020B0500000000000000" pitchFamily="34" charset="-128"/>
                <a:ea typeface="Noto Sans KR" panose="020B0500000000000000" pitchFamily="34" charset="-128"/>
              </a:rPr>
              <a:t>중간에 </a:t>
            </a:r>
            <a:r>
              <a:rPr lang="en-US" altLang="ko-KR" sz="1300" b="1" dirty="0">
                <a:solidFill>
                  <a:srgbClr val="FF0000"/>
                </a:solidFill>
                <a:effectLst/>
                <a:latin typeface="Noto Sans KR" panose="020B0500000000000000" pitchFamily="34" charset="-128"/>
                <a:ea typeface="Noto Sans KR" panose="020B0500000000000000" pitchFamily="34" charset="-128"/>
              </a:rPr>
              <a:t>interrupted</a:t>
            </a:r>
            <a:r>
              <a:rPr lang="ko-KR" altLang="en-US" sz="1300" b="1" dirty="0">
                <a:solidFill>
                  <a:srgbClr val="FF0000"/>
                </a:solidFill>
                <a:effectLst/>
                <a:latin typeface="Noto Sans KR" panose="020B0500000000000000" pitchFamily="34" charset="-128"/>
                <a:ea typeface="Noto Sans KR" panose="020B0500000000000000" pitchFamily="34" charset="-128"/>
              </a:rPr>
              <a:t> 없이</a:t>
            </a:r>
            <a:r>
              <a:rPr lang="en-US" altLang="ko-KR" sz="1300" b="1" dirty="0">
                <a:solidFill>
                  <a:srgbClr val="FF0000"/>
                </a:solidFill>
                <a:effectLst/>
                <a:latin typeface="Noto Sans KR" panose="020B0500000000000000" pitchFamily="34" charset="-128"/>
                <a:ea typeface="Noto Sans KR" panose="020B0500000000000000" pitchFamily="34" charset="-128"/>
              </a:rPr>
              <a:t>)</a:t>
            </a:r>
            <a:r>
              <a:rPr lang="ko-KR" altLang="en-US" sz="1300" b="1" dirty="0">
                <a:solidFill>
                  <a:srgbClr val="FF0000"/>
                </a:solidFill>
                <a:effectLst/>
                <a:latin typeface="Noto Sans KR" panose="020B0500000000000000" pitchFamily="34" charset="-128"/>
                <a:ea typeface="Noto Sans KR" panose="020B0500000000000000" pitchFamily="34" charset="-128"/>
              </a:rPr>
              <a:t> 프로세스의 실행을 보장하는 것입니다</a:t>
            </a:r>
            <a:r>
              <a:rPr lang="en-US" altLang="ko-KR" sz="1300" b="1" dirty="0">
                <a:solidFill>
                  <a:srgbClr val="FF0000"/>
                </a:solidFill>
                <a:effectLst/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  <a:endParaRPr lang="en" altLang="ko-Kore-KR" sz="1300" b="1" dirty="0">
              <a:solidFill>
                <a:srgbClr val="FF0000"/>
              </a:solidFill>
              <a:effectLst/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F6AA49-3836-5A46-A604-600F22FE9C7F}"/>
              </a:ext>
            </a:extLst>
          </p:cNvPr>
          <p:cNvSpPr/>
          <p:nvPr/>
        </p:nvSpPr>
        <p:spPr>
          <a:xfrm>
            <a:off x="185568" y="5137275"/>
            <a:ext cx="627619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" altLang="ko-Kore-KR" sz="13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5.3 </a:t>
            </a:r>
            <a:r>
              <a:rPr lang="en" altLang="ko-Kore-KR" sz="13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Suppose that the following processes arrive for execution at the times indicated. Each process will run for the amount of time listed. In answering the questions, use </a:t>
            </a:r>
            <a:r>
              <a:rPr lang="en" altLang="ko-Kore-KR" sz="1300" b="1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nonpreemptive</a:t>
            </a:r>
            <a:r>
              <a:rPr lang="en" altLang="ko-Kore-KR" sz="13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scheduling</a:t>
            </a:r>
            <a:r>
              <a:rPr lang="en" altLang="ko-Kore-KR" sz="13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, and base all decisions on the information you have at the time the decision must be made.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BE2A57D-52AD-A94B-8DC8-4DE39CAAE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68" y="6029827"/>
            <a:ext cx="3228191" cy="123381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05A71D-7E57-C640-AF3D-7BDAA9E2983B}"/>
              </a:ext>
            </a:extLst>
          </p:cNvPr>
          <p:cNvSpPr/>
          <p:nvPr/>
        </p:nvSpPr>
        <p:spPr>
          <a:xfrm>
            <a:off x="185569" y="7405530"/>
            <a:ext cx="64411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" altLang="ko-Kore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a. What is the average turnaround time for these processes with the FCFS scheduling  algorithm? </a:t>
            </a:r>
            <a:r>
              <a:rPr lang="en" altLang="ko-Kore-KR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Answer : [8 + (12 – 0.4) + (13-1)] / 3 = 10.53 </a:t>
            </a:r>
            <a:r>
              <a:rPr lang="en-US" altLang="ko-KR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  <a:sym typeface="Wingdings" pitchFamily="2" charset="2"/>
              </a:rPr>
              <a:t></a:t>
            </a:r>
            <a:r>
              <a:rPr lang="ko-KR" altLang="en-US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  <a:sym typeface="Wingdings" pitchFamily="2" charset="2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  <a:sym typeface="Wingdings" pitchFamily="2" charset="2"/>
              </a:rPr>
              <a:t>arrival time</a:t>
            </a:r>
            <a:r>
              <a:rPr lang="ko-KR" altLang="en-US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  <a:sym typeface="Wingdings" pitchFamily="2" charset="2"/>
              </a:rPr>
              <a:t>이 함께 </a:t>
            </a:r>
            <a:r>
              <a:rPr lang="ko-KR" altLang="en-US" sz="12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  <a:sym typeface="Wingdings" pitchFamily="2" charset="2"/>
              </a:rPr>
              <a:t>고려되야함</a:t>
            </a:r>
            <a:endParaRPr lang="en" altLang="ko-Kore-KR" sz="12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just"/>
            <a:r>
              <a:rPr lang="en" altLang="ko-Kore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b. What is the average turnaround time for these processes with the SJF scheduling algorithm? </a:t>
            </a:r>
            <a:r>
              <a:rPr lang="en-US" altLang="ko-Kore-KR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Answer : ( 8 + (9 - 1) + (13 – 0.4)) / 3 = 9.53</a:t>
            </a:r>
            <a:endParaRPr lang="en" altLang="ko-Kore-KR" sz="12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just"/>
            <a:r>
              <a:rPr lang="en" altLang="ko-Kore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c. The SJF algorithm is supposed to improve performance, but notice that we chose to run process </a:t>
            </a:r>
            <a:r>
              <a:rPr lang="en" altLang="ko-Kore-KR" sz="1200" i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</a:t>
            </a:r>
            <a:r>
              <a:rPr lang="en" altLang="ko-Kore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1 at time 0 because we did not know that two shorter processes would arrive soon. Compute what the average turnaround time will be if the CPU is left idle for the first 1 unit and then SJF scheduling is used. Remember that processes </a:t>
            </a:r>
            <a:r>
              <a:rPr lang="en" altLang="ko-Kore-KR" sz="1200" i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</a:t>
            </a:r>
            <a:r>
              <a:rPr lang="en" altLang="ko-Kore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1 and </a:t>
            </a:r>
            <a:r>
              <a:rPr lang="en" altLang="ko-Kore-KR" sz="1200" i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</a:t>
            </a:r>
            <a:r>
              <a:rPr lang="en" altLang="ko-Kore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2 are waiting during this idle time, so their waiting time may increase. This algorithm could be known as </a:t>
            </a:r>
            <a:r>
              <a:rPr lang="en" altLang="ko-Kore-KR" sz="1200" b="1" i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future- knowledge scheduling</a:t>
            </a:r>
            <a:r>
              <a:rPr lang="en" altLang="ko-Kore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. </a:t>
            </a:r>
          </a:p>
          <a:p>
            <a:pPr algn="just"/>
            <a:endParaRPr lang="en" altLang="ko-Kore-KR" sz="1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just"/>
            <a:r>
              <a:rPr lang="en" altLang="ko-Kore-KR" sz="1200" b="1" dirty="0">
                <a:solidFill>
                  <a:srgbClr val="FF0000"/>
                </a:solidFill>
                <a:effectLst/>
                <a:latin typeface="Noto Sans KR" panose="020B0500000000000000" pitchFamily="34" charset="-128"/>
                <a:ea typeface="Noto Sans KR" panose="020B0500000000000000" pitchFamily="34" charset="-128"/>
              </a:rPr>
              <a:t>Answer : [(2-1) + (6-0.4) + 14] / 3 = 6.86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AA7EDB-2BB4-A64A-A23B-426B42BE8DA3}"/>
              </a:ext>
            </a:extLst>
          </p:cNvPr>
          <p:cNvSpPr txBox="1"/>
          <p:nvPr/>
        </p:nvSpPr>
        <p:spPr>
          <a:xfrm>
            <a:off x="3528059" y="6325263"/>
            <a:ext cx="2819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Burst Time</a:t>
            </a:r>
            <a:r>
              <a:rPr kumimoji="1" lang="ko-KR" altLang="en-US" sz="15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과 같이 주어진 것이 </a:t>
            </a:r>
            <a:r>
              <a:rPr kumimoji="1" lang="en-US" altLang="ko-KR" sz="15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Arrival</a:t>
            </a:r>
            <a:r>
              <a:rPr kumimoji="1" lang="ko-KR" altLang="en-US" sz="15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15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Time</a:t>
            </a:r>
            <a:r>
              <a:rPr kumimoji="1" lang="ko-KR" altLang="en-US" sz="15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15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or</a:t>
            </a:r>
            <a:r>
              <a:rPr kumimoji="1" lang="ko-KR" altLang="en-US" sz="15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15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Priority </a:t>
            </a:r>
            <a:r>
              <a:rPr kumimoji="1" lang="ko-KR" altLang="en-US" sz="15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등이 따라올 수 있다</a:t>
            </a:r>
            <a:r>
              <a:rPr kumimoji="1" lang="en-US" altLang="ko-KR" sz="15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  <a:endParaRPr kumimoji="1" lang="ko-Kore-KR" altLang="en-US" sz="15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917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7">
            <a:extLst>
              <a:ext uri="{FF2B5EF4-FFF2-40B4-BE49-F238E27FC236}">
                <a16:creationId xmlns:a16="http://schemas.microsoft.com/office/drawing/2014/main" id="{101A72EB-4279-8E48-8B4A-4258B4384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155577"/>
              </p:ext>
            </p:extLst>
          </p:nvPr>
        </p:nvGraphicFramePr>
        <p:xfrm>
          <a:off x="49547" y="365790"/>
          <a:ext cx="45720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432">
                  <a:extLst>
                    <a:ext uri="{9D8B030D-6E8A-4147-A177-3AD203B41FA5}">
                      <a16:colId xmlns:a16="http://schemas.microsoft.com/office/drawing/2014/main" val="3782477737"/>
                    </a:ext>
                  </a:extLst>
                </a:gridCol>
                <a:gridCol w="1792224">
                  <a:extLst>
                    <a:ext uri="{9D8B030D-6E8A-4147-A177-3AD203B41FA5}">
                      <a16:colId xmlns:a16="http://schemas.microsoft.com/office/drawing/2014/main" val="51441521"/>
                    </a:ext>
                  </a:extLst>
                </a:gridCol>
                <a:gridCol w="1923344">
                  <a:extLst>
                    <a:ext uri="{9D8B030D-6E8A-4147-A177-3AD203B41FA5}">
                      <a16:colId xmlns:a16="http://schemas.microsoft.com/office/drawing/2014/main" val="2238239944"/>
                    </a:ext>
                  </a:extLst>
                </a:gridCol>
              </a:tblGrid>
              <a:tr h="258539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Turnaround Time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Waiting Time</a:t>
                      </a:r>
                      <a:endParaRPr lang="en-US" altLang="ko-Kore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757742"/>
                  </a:ext>
                </a:extLst>
              </a:tr>
              <a:tr h="2585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p1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754341"/>
                  </a:ext>
                </a:extLst>
              </a:tr>
              <a:tr h="2585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p2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072083"/>
                  </a:ext>
                </a:extLst>
              </a:tr>
              <a:tr h="2585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p3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507573"/>
                  </a:ext>
                </a:extLst>
              </a:tr>
              <a:tr h="2585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p4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13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5782433"/>
                  </a:ext>
                </a:extLst>
              </a:tr>
              <a:tr h="2585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p5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287817"/>
                  </a:ext>
                </a:extLst>
              </a:tr>
            </a:tbl>
          </a:graphicData>
        </a:graphic>
      </p:graphicFrame>
      <p:sp>
        <p:nvSpPr>
          <p:cNvPr id="98" name="TextBox 97">
            <a:extLst>
              <a:ext uri="{FF2B5EF4-FFF2-40B4-BE49-F238E27FC236}">
                <a16:creationId xmlns:a16="http://schemas.microsoft.com/office/drawing/2014/main" id="{BE930E1D-CDA6-7A49-9CE4-8DCCE4DA7C2D}"/>
              </a:ext>
            </a:extLst>
          </p:cNvPr>
          <p:cNvSpPr txBox="1"/>
          <p:nvPr/>
        </p:nvSpPr>
        <p:spPr>
          <a:xfrm>
            <a:off x="0" y="0"/>
            <a:ext cx="624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SJF</a:t>
            </a:r>
            <a:endParaRPr kumimoji="1" lang="ko-Kore-KR" altLang="en-US" sz="14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graphicFrame>
        <p:nvGraphicFramePr>
          <p:cNvPr id="99" name="표 67">
            <a:extLst>
              <a:ext uri="{FF2B5EF4-FFF2-40B4-BE49-F238E27FC236}">
                <a16:creationId xmlns:a16="http://schemas.microsoft.com/office/drawing/2014/main" id="{821DB5B8-9087-684C-8360-AB2D80596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314068"/>
              </p:ext>
            </p:extLst>
          </p:nvPr>
        </p:nvGraphicFramePr>
        <p:xfrm>
          <a:off x="49547" y="3084047"/>
          <a:ext cx="45720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432">
                  <a:extLst>
                    <a:ext uri="{9D8B030D-6E8A-4147-A177-3AD203B41FA5}">
                      <a16:colId xmlns:a16="http://schemas.microsoft.com/office/drawing/2014/main" val="3782477737"/>
                    </a:ext>
                  </a:extLst>
                </a:gridCol>
                <a:gridCol w="1792224">
                  <a:extLst>
                    <a:ext uri="{9D8B030D-6E8A-4147-A177-3AD203B41FA5}">
                      <a16:colId xmlns:a16="http://schemas.microsoft.com/office/drawing/2014/main" val="51441521"/>
                    </a:ext>
                  </a:extLst>
                </a:gridCol>
                <a:gridCol w="1923344">
                  <a:extLst>
                    <a:ext uri="{9D8B030D-6E8A-4147-A177-3AD203B41FA5}">
                      <a16:colId xmlns:a16="http://schemas.microsoft.com/office/drawing/2014/main" val="2238239944"/>
                    </a:ext>
                  </a:extLst>
                </a:gridCol>
              </a:tblGrid>
              <a:tr h="258539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Turnaround Time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Waiting Time</a:t>
                      </a:r>
                      <a:endParaRPr lang="en-US" altLang="ko-Kore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757742"/>
                  </a:ext>
                </a:extLst>
              </a:tr>
              <a:tr h="2585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p1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754341"/>
                  </a:ext>
                </a:extLst>
              </a:tr>
              <a:tr h="2585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p2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17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072083"/>
                  </a:ext>
                </a:extLst>
              </a:tr>
              <a:tr h="2585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p3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507573"/>
                  </a:ext>
                </a:extLst>
              </a:tr>
              <a:tr h="2585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p4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17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5782433"/>
                  </a:ext>
                </a:extLst>
              </a:tr>
              <a:tr h="2585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p5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287817"/>
                  </a:ext>
                </a:extLst>
              </a:tr>
            </a:tbl>
          </a:graphicData>
        </a:graphic>
      </p:graphicFrame>
      <p:sp>
        <p:nvSpPr>
          <p:cNvPr id="100" name="TextBox 99">
            <a:extLst>
              <a:ext uri="{FF2B5EF4-FFF2-40B4-BE49-F238E27FC236}">
                <a16:creationId xmlns:a16="http://schemas.microsoft.com/office/drawing/2014/main" id="{27D5726E-F00A-F345-880B-0053075C8653}"/>
              </a:ext>
            </a:extLst>
          </p:cNvPr>
          <p:cNvSpPr txBox="1"/>
          <p:nvPr/>
        </p:nvSpPr>
        <p:spPr>
          <a:xfrm>
            <a:off x="0" y="2718257"/>
            <a:ext cx="2889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Non-preemptive Priority</a:t>
            </a:r>
            <a:endParaRPr kumimoji="1" lang="ko-Kore-KR" altLang="en-US" sz="14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AFFC9E-66EF-954C-BB1F-CBFBF35D36B3}"/>
              </a:ext>
            </a:extLst>
          </p:cNvPr>
          <p:cNvSpPr txBox="1"/>
          <p:nvPr/>
        </p:nvSpPr>
        <p:spPr>
          <a:xfrm>
            <a:off x="49547" y="2195037"/>
            <a:ext cx="6232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Average Turnaround Time : 9.2 </a:t>
            </a:r>
          </a:p>
          <a:p>
            <a:r>
              <a:rPr kumimoji="1" lang="en-US" altLang="ko-Kore-KR" sz="1400" b="1" dirty="0">
                <a:solidFill>
                  <a:srgbClr val="92D05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Average Waiting Time : 5.2 (the shortest waiting time)</a:t>
            </a:r>
            <a:endParaRPr kumimoji="1" lang="ko-Kore-KR" altLang="en-US" sz="1400" b="1" dirty="0">
              <a:solidFill>
                <a:srgbClr val="92D05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0F8DFFF-A521-1248-A051-EF105FCA7400}"/>
              </a:ext>
            </a:extLst>
          </p:cNvPr>
          <p:cNvSpPr txBox="1"/>
          <p:nvPr/>
        </p:nvSpPr>
        <p:spPr>
          <a:xfrm>
            <a:off x="0" y="4925140"/>
            <a:ext cx="6232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Average Turnaround Time : 12.2</a:t>
            </a:r>
          </a:p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Average Waiting Time : 8.2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graphicFrame>
        <p:nvGraphicFramePr>
          <p:cNvPr id="103" name="표 67">
            <a:extLst>
              <a:ext uri="{FF2B5EF4-FFF2-40B4-BE49-F238E27FC236}">
                <a16:creationId xmlns:a16="http://schemas.microsoft.com/office/drawing/2014/main" id="{94EFC035-B86D-834F-ADE4-5ED0CD204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361473"/>
              </p:ext>
            </p:extLst>
          </p:nvPr>
        </p:nvGraphicFramePr>
        <p:xfrm>
          <a:off x="49547" y="5814732"/>
          <a:ext cx="45720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432">
                  <a:extLst>
                    <a:ext uri="{9D8B030D-6E8A-4147-A177-3AD203B41FA5}">
                      <a16:colId xmlns:a16="http://schemas.microsoft.com/office/drawing/2014/main" val="3782477737"/>
                    </a:ext>
                  </a:extLst>
                </a:gridCol>
                <a:gridCol w="1792224">
                  <a:extLst>
                    <a:ext uri="{9D8B030D-6E8A-4147-A177-3AD203B41FA5}">
                      <a16:colId xmlns:a16="http://schemas.microsoft.com/office/drawing/2014/main" val="51441521"/>
                    </a:ext>
                  </a:extLst>
                </a:gridCol>
                <a:gridCol w="1923344">
                  <a:extLst>
                    <a:ext uri="{9D8B030D-6E8A-4147-A177-3AD203B41FA5}">
                      <a16:colId xmlns:a16="http://schemas.microsoft.com/office/drawing/2014/main" val="2238239944"/>
                    </a:ext>
                  </a:extLst>
                </a:gridCol>
              </a:tblGrid>
              <a:tr h="258539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Turnaround Time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Waiting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757742"/>
                  </a:ext>
                </a:extLst>
              </a:tr>
              <a:tr h="2585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p1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17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 + 5 = 12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754341"/>
                  </a:ext>
                </a:extLst>
              </a:tr>
              <a:tr h="2585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p2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 + 7 = 9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072083"/>
                  </a:ext>
                </a:extLst>
              </a:tr>
              <a:tr h="2585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p3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507573"/>
                  </a:ext>
                </a:extLst>
              </a:tr>
              <a:tr h="2585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p4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 + 5 + 3 = 13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5782433"/>
                  </a:ext>
                </a:extLst>
              </a:tr>
              <a:tr h="2585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p5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16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 + 5 = 12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287817"/>
                  </a:ext>
                </a:extLst>
              </a:tr>
            </a:tbl>
          </a:graphicData>
        </a:graphic>
      </p:graphicFrame>
      <p:sp>
        <p:nvSpPr>
          <p:cNvPr id="104" name="TextBox 103">
            <a:extLst>
              <a:ext uri="{FF2B5EF4-FFF2-40B4-BE49-F238E27FC236}">
                <a16:creationId xmlns:a16="http://schemas.microsoft.com/office/drawing/2014/main" id="{6DC08142-853F-1548-AD88-D7BB6F241350}"/>
              </a:ext>
            </a:extLst>
          </p:cNvPr>
          <p:cNvSpPr txBox="1"/>
          <p:nvPr/>
        </p:nvSpPr>
        <p:spPr>
          <a:xfrm>
            <a:off x="0" y="5448942"/>
            <a:ext cx="2889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RR (quantum=2)</a:t>
            </a:r>
            <a:endParaRPr kumimoji="1" lang="ko-Kore-KR" altLang="en-US" sz="14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B945BCB-52F6-E149-8C74-71E07F90628C}"/>
              </a:ext>
            </a:extLst>
          </p:cNvPr>
          <p:cNvSpPr txBox="1"/>
          <p:nvPr/>
        </p:nvSpPr>
        <p:spPr>
          <a:xfrm>
            <a:off x="49547" y="7630887"/>
            <a:ext cx="6232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Average Turnaround Time : 14</a:t>
            </a:r>
          </a:p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Average Waiting Time : 10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EB012B5-BBA0-6F4F-88B4-2538CB3D5799}"/>
              </a:ext>
            </a:extLst>
          </p:cNvPr>
          <p:cNvSpPr txBox="1"/>
          <p:nvPr/>
        </p:nvSpPr>
        <p:spPr>
          <a:xfrm>
            <a:off x="0" y="8403091"/>
            <a:ext cx="445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D</a:t>
            </a:r>
            <a:r>
              <a:rPr kumimoji="1"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번 문제 정답</a:t>
            </a:r>
            <a:r>
              <a:rPr kumimoji="1"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(minimum waiting time)</a:t>
            </a:r>
            <a:endParaRPr kumimoji="1" lang="ko-Kore-KR" altLang="en-US" sz="14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graphicFrame>
        <p:nvGraphicFramePr>
          <p:cNvPr id="109" name="표 6">
            <a:extLst>
              <a:ext uri="{FF2B5EF4-FFF2-40B4-BE49-F238E27FC236}">
                <a16:creationId xmlns:a16="http://schemas.microsoft.com/office/drawing/2014/main" id="{D5903756-8334-BF41-A515-70A51AB84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726594"/>
              </p:ext>
            </p:extLst>
          </p:nvPr>
        </p:nvGraphicFramePr>
        <p:xfrm>
          <a:off x="49547" y="8689190"/>
          <a:ext cx="6096000" cy="8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1589248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14482982"/>
                    </a:ext>
                  </a:extLst>
                </a:gridCol>
                <a:gridCol w="780288">
                  <a:extLst>
                    <a:ext uri="{9D8B030D-6E8A-4147-A177-3AD203B41FA5}">
                      <a16:colId xmlns:a16="http://schemas.microsoft.com/office/drawing/2014/main" val="2631286499"/>
                    </a:ext>
                  </a:extLst>
                </a:gridCol>
                <a:gridCol w="1658112">
                  <a:extLst>
                    <a:ext uri="{9D8B030D-6E8A-4147-A177-3AD203B41FA5}">
                      <a16:colId xmlns:a16="http://schemas.microsoft.com/office/drawing/2014/main" val="2926390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62172088"/>
                    </a:ext>
                  </a:extLst>
                </a:gridCol>
              </a:tblGrid>
              <a:tr h="206144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FCFS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SJF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Nonpreemptive</a:t>
                      </a:r>
                      <a:r>
                        <a:rPr lang="en-US" altLang="ko-Kore-KR" dirty="0"/>
                        <a:t> Priority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Round Robin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7337780"/>
                  </a:ext>
                </a:extLst>
              </a:tr>
              <a:tr h="22206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average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7.6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5.2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8.2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8591048"/>
                  </a:ext>
                </a:extLst>
              </a:tr>
            </a:tbl>
          </a:graphicData>
        </a:graphic>
      </p:graphicFrame>
      <p:sp>
        <p:nvSpPr>
          <p:cNvPr id="110" name="TextBox 109">
            <a:extLst>
              <a:ext uri="{FF2B5EF4-FFF2-40B4-BE49-F238E27FC236}">
                <a16:creationId xmlns:a16="http://schemas.microsoft.com/office/drawing/2014/main" id="{51D4B893-4F6A-6640-91A0-B023B27C324D}"/>
              </a:ext>
            </a:extLst>
          </p:cNvPr>
          <p:cNvSpPr txBox="1"/>
          <p:nvPr/>
        </p:nvSpPr>
        <p:spPr>
          <a:xfrm>
            <a:off x="49547" y="9598223"/>
            <a:ext cx="445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Answer : SJF is the shortest waiting time</a:t>
            </a:r>
            <a:endParaRPr kumimoji="1" lang="ko-Kore-KR" altLang="en-US" sz="14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3331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FF2B481-92EF-294F-A648-F9AA763BC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3774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10C1A5-E41C-424B-9D3E-BF26A2CCAA2A}"/>
              </a:ext>
            </a:extLst>
          </p:cNvPr>
          <p:cNvSpPr txBox="1"/>
          <p:nvPr/>
        </p:nvSpPr>
        <p:spPr>
          <a:xfrm>
            <a:off x="153923" y="4061884"/>
            <a:ext cx="1443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A. Gantt Chart</a:t>
            </a:r>
            <a:endParaRPr kumimoji="1" lang="ko-Kore-KR" altLang="en-US" sz="14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C4861-2F0C-9D4D-8781-1DC234C97485}"/>
              </a:ext>
            </a:extLst>
          </p:cNvPr>
          <p:cNvSpPr txBox="1"/>
          <p:nvPr/>
        </p:nvSpPr>
        <p:spPr>
          <a:xfrm>
            <a:off x="0" y="4830099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0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641D17-D88A-7C4C-AAEA-E7B6733E47BD}"/>
              </a:ext>
            </a:extLst>
          </p:cNvPr>
          <p:cNvSpPr txBox="1"/>
          <p:nvPr/>
        </p:nvSpPr>
        <p:spPr>
          <a:xfrm>
            <a:off x="642378" y="4830097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3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251346-790C-354A-AD41-7758885524DE}"/>
              </a:ext>
            </a:extLst>
          </p:cNvPr>
          <p:cNvSpPr txBox="1"/>
          <p:nvPr/>
        </p:nvSpPr>
        <p:spPr>
          <a:xfrm>
            <a:off x="1126253" y="4844243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11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1C699C-7303-5C43-B772-AABA260B8791}"/>
              </a:ext>
            </a:extLst>
          </p:cNvPr>
          <p:cNvSpPr txBox="1"/>
          <p:nvPr/>
        </p:nvSpPr>
        <p:spPr>
          <a:xfrm>
            <a:off x="1508763" y="4830097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20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888C92-535D-C34A-8A26-0314AA95F800}"/>
              </a:ext>
            </a:extLst>
          </p:cNvPr>
          <p:cNvSpPr txBox="1"/>
          <p:nvPr/>
        </p:nvSpPr>
        <p:spPr>
          <a:xfrm>
            <a:off x="1981198" y="4830096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24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C1F84-4736-BD46-A3C9-567E1F2342BE}"/>
              </a:ext>
            </a:extLst>
          </p:cNvPr>
          <p:cNvSpPr txBox="1"/>
          <p:nvPr/>
        </p:nvSpPr>
        <p:spPr>
          <a:xfrm>
            <a:off x="2465825" y="4830096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25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CBB8BE-8700-CE43-87B6-C38BE883A7CD}"/>
              </a:ext>
            </a:extLst>
          </p:cNvPr>
          <p:cNvSpPr/>
          <p:nvPr/>
        </p:nvSpPr>
        <p:spPr>
          <a:xfrm>
            <a:off x="242316" y="4378610"/>
            <a:ext cx="600456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CB78AD-09E2-5C42-9011-F49A4AF625AC}"/>
              </a:ext>
            </a:extLst>
          </p:cNvPr>
          <p:cNvSpPr txBox="1"/>
          <p:nvPr/>
        </p:nvSpPr>
        <p:spPr>
          <a:xfrm>
            <a:off x="303276" y="4429679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P2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6433CA-4083-354F-B7FD-6EE8CA83490B}"/>
              </a:ext>
            </a:extLst>
          </p:cNvPr>
          <p:cNvSpPr/>
          <p:nvPr/>
        </p:nvSpPr>
        <p:spPr>
          <a:xfrm>
            <a:off x="853440" y="4378611"/>
            <a:ext cx="428245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D9614D-05DB-5A47-B33E-A53F16C286E1}"/>
              </a:ext>
            </a:extLst>
          </p:cNvPr>
          <p:cNvSpPr txBox="1"/>
          <p:nvPr/>
        </p:nvSpPr>
        <p:spPr>
          <a:xfrm>
            <a:off x="792481" y="4429679"/>
            <a:ext cx="582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p1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81813D-B618-1149-ADD4-27C9F017AF60}"/>
              </a:ext>
            </a:extLst>
          </p:cNvPr>
          <p:cNvSpPr txBox="1"/>
          <p:nvPr/>
        </p:nvSpPr>
        <p:spPr>
          <a:xfrm>
            <a:off x="2811767" y="4829104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29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547AB7-0770-2D46-A410-0BBF0D0C0435}"/>
              </a:ext>
            </a:extLst>
          </p:cNvPr>
          <p:cNvSpPr txBox="1"/>
          <p:nvPr/>
        </p:nvSpPr>
        <p:spPr>
          <a:xfrm>
            <a:off x="3661772" y="4834090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45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840347-019F-8E4E-AFFA-2C1370D6D099}"/>
              </a:ext>
            </a:extLst>
          </p:cNvPr>
          <p:cNvSpPr txBox="1"/>
          <p:nvPr/>
        </p:nvSpPr>
        <p:spPr>
          <a:xfrm>
            <a:off x="4114771" y="4837114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50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D3CD90-A5F2-744E-8046-6A445F36FFE3}"/>
              </a:ext>
            </a:extLst>
          </p:cNvPr>
          <p:cNvSpPr txBox="1"/>
          <p:nvPr/>
        </p:nvSpPr>
        <p:spPr>
          <a:xfrm>
            <a:off x="4511777" y="4829268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55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E2D540-E1AE-D048-950F-FEFB4EADCEF8}"/>
              </a:ext>
            </a:extLst>
          </p:cNvPr>
          <p:cNvSpPr txBox="1"/>
          <p:nvPr/>
        </p:nvSpPr>
        <p:spPr>
          <a:xfrm>
            <a:off x="4945339" y="4829104"/>
            <a:ext cx="628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60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3ECF58A-1CA9-AC48-A745-EF0594FDCCAF}"/>
              </a:ext>
            </a:extLst>
          </p:cNvPr>
          <p:cNvSpPr/>
          <p:nvPr/>
        </p:nvSpPr>
        <p:spPr>
          <a:xfrm>
            <a:off x="1277097" y="4385722"/>
            <a:ext cx="428245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4B3E31-7C12-DF4B-8892-4DEB23EDC552}"/>
              </a:ext>
            </a:extLst>
          </p:cNvPr>
          <p:cNvSpPr/>
          <p:nvPr/>
        </p:nvSpPr>
        <p:spPr>
          <a:xfrm>
            <a:off x="1710291" y="4378610"/>
            <a:ext cx="428245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10A7060-4394-CD46-9427-FDAD883C1463}"/>
              </a:ext>
            </a:extLst>
          </p:cNvPr>
          <p:cNvSpPr/>
          <p:nvPr/>
        </p:nvSpPr>
        <p:spPr>
          <a:xfrm>
            <a:off x="2138536" y="4376554"/>
            <a:ext cx="428245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CD6D70-AD15-2A42-9AE1-6D5DC3C06883}"/>
              </a:ext>
            </a:extLst>
          </p:cNvPr>
          <p:cNvSpPr/>
          <p:nvPr/>
        </p:nvSpPr>
        <p:spPr>
          <a:xfrm>
            <a:off x="2571730" y="4381634"/>
            <a:ext cx="428245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06432B1-267F-004F-8D9E-F3D377BF09F1}"/>
              </a:ext>
            </a:extLst>
          </p:cNvPr>
          <p:cNvSpPr/>
          <p:nvPr/>
        </p:nvSpPr>
        <p:spPr>
          <a:xfrm>
            <a:off x="2995027" y="4380642"/>
            <a:ext cx="850916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68B714-AD9F-3D4B-B8AB-F14063864872}"/>
              </a:ext>
            </a:extLst>
          </p:cNvPr>
          <p:cNvSpPr/>
          <p:nvPr/>
        </p:nvSpPr>
        <p:spPr>
          <a:xfrm>
            <a:off x="3858027" y="4386909"/>
            <a:ext cx="428245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F7AF8E-7BC3-FA49-B704-B8CC7DBD54B2}"/>
              </a:ext>
            </a:extLst>
          </p:cNvPr>
          <p:cNvSpPr/>
          <p:nvPr/>
        </p:nvSpPr>
        <p:spPr>
          <a:xfrm>
            <a:off x="4291221" y="4391989"/>
            <a:ext cx="428245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33F811A-5D65-9146-A93B-69FEEAAC7E7C}"/>
              </a:ext>
            </a:extLst>
          </p:cNvPr>
          <p:cNvSpPr/>
          <p:nvPr/>
        </p:nvSpPr>
        <p:spPr>
          <a:xfrm>
            <a:off x="4717207" y="4395934"/>
            <a:ext cx="428245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CA2CCF-4C17-AB44-BE7E-8E243C61CCC2}"/>
              </a:ext>
            </a:extLst>
          </p:cNvPr>
          <p:cNvSpPr txBox="1"/>
          <p:nvPr/>
        </p:nvSpPr>
        <p:spPr>
          <a:xfrm>
            <a:off x="1248912" y="4436752"/>
            <a:ext cx="582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idle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58D370-F33D-4046-B4AB-59ACEC257B09}"/>
              </a:ext>
            </a:extLst>
          </p:cNvPr>
          <p:cNvSpPr txBox="1"/>
          <p:nvPr/>
        </p:nvSpPr>
        <p:spPr>
          <a:xfrm>
            <a:off x="1732699" y="4429746"/>
            <a:ext cx="582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P3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BC943C-B29A-7146-97AE-7F36EEC6978F}"/>
              </a:ext>
            </a:extLst>
          </p:cNvPr>
          <p:cNvSpPr txBox="1"/>
          <p:nvPr/>
        </p:nvSpPr>
        <p:spPr>
          <a:xfrm>
            <a:off x="2138122" y="4436751"/>
            <a:ext cx="582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idle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A81EA0-67B5-AE4D-B4FD-A7058E54A56E}"/>
              </a:ext>
            </a:extLst>
          </p:cNvPr>
          <p:cNvSpPr txBox="1"/>
          <p:nvPr/>
        </p:nvSpPr>
        <p:spPr>
          <a:xfrm>
            <a:off x="2557666" y="4436750"/>
            <a:ext cx="582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p4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AD772A-737D-7A48-BED3-68B7DA13D7CC}"/>
              </a:ext>
            </a:extLst>
          </p:cNvPr>
          <p:cNvSpPr txBox="1"/>
          <p:nvPr/>
        </p:nvSpPr>
        <p:spPr>
          <a:xfrm>
            <a:off x="3211414" y="4436749"/>
            <a:ext cx="582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idle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26B8C8-C1FB-3C45-9C56-319484001A0C}"/>
              </a:ext>
            </a:extLst>
          </p:cNvPr>
          <p:cNvSpPr txBox="1"/>
          <p:nvPr/>
        </p:nvSpPr>
        <p:spPr>
          <a:xfrm>
            <a:off x="3901040" y="4429679"/>
            <a:ext cx="582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p5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9C91D8-4636-0246-BE93-DABAE090CA4D}"/>
              </a:ext>
            </a:extLst>
          </p:cNvPr>
          <p:cNvSpPr txBox="1"/>
          <p:nvPr/>
        </p:nvSpPr>
        <p:spPr>
          <a:xfrm>
            <a:off x="4253793" y="4444319"/>
            <a:ext cx="582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idle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147DDF-48C8-6A4D-8765-0225805972C7}"/>
              </a:ext>
            </a:extLst>
          </p:cNvPr>
          <p:cNvSpPr txBox="1"/>
          <p:nvPr/>
        </p:nvSpPr>
        <p:spPr>
          <a:xfrm>
            <a:off x="4687874" y="4447781"/>
            <a:ext cx="582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p6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2C3F0A-E9DA-0448-B42E-F79DE01A54FF}"/>
              </a:ext>
            </a:extLst>
          </p:cNvPr>
          <p:cNvSpPr txBox="1"/>
          <p:nvPr/>
        </p:nvSpPr>
        <p:spPr>
          <a:xfrm>
            <a:off x="239268" y="5965333"/>
            <a:ext cx="1443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B &amp; C Answer</a:t>
            </a:r>
            <a:endParaRPr kumimoji="1" lang="ko-Kore-KR" altLang="en-US" sz="14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graphicFrame>
        <p:nvGraphicFramePr>
          <p:cNvPr id="49" name="표 67">
            <a:extLst>
              <a:ext uri="{FF2B5EF4-FFF2-40B4-BE49-F238E27FC236}">
                <a16:creationId xmlns:a16="http://schemas.microsoft.com/office/drawing/2014/main" id="{C3DD1F13-0E49-6840-A231-ECD717EA3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583585"/>
              </p:ext>
            </p:extLst>
          </p:nvPr>
        </p:nvGraphicFramePr>
        <p:xfrm>
          <a:off x="1703343" y="6054616"/>
          <a:ext cx="4572000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78247773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144152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38239944"/>
                    </a:ext>
                  </a:extLst>
                </a:gridCol>
              </a:tblGrid>
              <a:tr h="258539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Turnaround Time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Waiting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757742"/>
                  </a:ext>
                </a:extLst>
              </a:tr>
              <a:tr h="2585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11-0 =11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754341"/>
                  </a:ext>
                </a:extLst>
              </a:tr>
              <a:tr h="2585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3-0 = 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072083"/>
                  </a:ext>
                </a:extLst>
              </a:tr>
              <a:tr h="2585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24-20 = 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507573"/>
                  </a:ext>
                </a:extLst>
              </a:tr>
              <a:tr h="2585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29-25 = 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5782433"/>
                  </a:ext>
                </a:extLst>
              </a:tr>
              <a:tr h="2585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p5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50 – 45 = 5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287817"/>
                  </a:ext>
                </a:extLst>
              </a:tr>
              <a:tr h="2585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p6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60-55 = 5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685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802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44FCBE-CA23-1247-8C32-1651E17F1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4495"/>
            <a:ext cx="6858000" cy="7160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57E0D22-12C5-E74C-A68E-32917410F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2138"/>
            <a:ext cx="6858000" cy="160268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ABFBA7C-DB1B-F84A-AB66-59C2890D2A13}"/>
              </a:ext>
            </a:extLst>
          </p:cNvPr>
          <p:cNvSpPr/>
          <p:nvPr/>
        </p:nvSpPr>
        <p:spPr>
          <a:xfrm>
            <a:off x="0" y="1145951"/>
            <a:ext cx="6858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Answer: </a:t>
            </a:r>
          </a:p>
          <a:p>
            <a:endParaRPr lang="en" altLang="ko-Kore-KR" sz="13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lang="en" altLang="ko-Kore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Nice value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값이 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0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보다 작은 경우에 상대적으로 더 높은 우선순위가 할당되며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이러한 시스템은 루트 외의 프로세스에 높은 우선순위가 할당되는 것을 대개 허용하지 않습니다</a:t>
            </a:r>
            <a:endParaRPr lang="en" altLang="ko-Kore-KR" sz="13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D29818-2D43-FC4C-88CA-C6449F755BA5}"/>
              </a:ext>
            </a:extLst>
          </p:cNvPr>
          <p:cNvSpPr/>
          <p:nvPr/>
        </p:nvSpPr>
        <p:spPr>
          <a:xfrm>
            <a:off x="0" y="3920817"/>
            <a:ext cx="6858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Answer:  b. Shortest job first / d. priority</a:t>
            </a:r>
          </a:p>
          <a:p>
            <a:endParaRPr lang="en" altLang="ko-Kore-KR" sz="14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b. SJF</a:t>
            </a:r>
            <a:r>
              <a:rPr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및 우선순위 기반 스케줄링 알고리즘에서 많은 소규모 프로세스가 실행되고있는 </a:t>
            </a:r>
            <a:r>
              <a:rPr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busy</a:t>
            </a:r>
            <a:r>
              <a:rPr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시스템에서 </a:t>
            </a:r>
            <a:r>
              <a:rPr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starvation</a:t>
            </a:r>
            <a:r>
              <a:rPr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이 발생할 수 있습니다</a:t>
            </a:r>
            <a:r>
              <a:rPr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  <a:p>
            <a:endParaRPr lang="en-US" altLang="ko-Kore-KR" sz="14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우선순위가 낮은 작업이 뒤로 밀리면서 작업량이 작은 값이 계속 들어올 경우</a:t>
            </a:r>
            <a:r>
              <a:rPr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작업량이</a:t>
            </a:r>
            <a:r>
              <a:rPr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큰 값은 영원히 실행이 안될 수 있습니다</a:t>
            </a:r>
            <a:r>
              <a:rPr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  <a:endParaRPr lang="en" altLang="ko-Kore-KR" sz="14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68BB5F-20B6-7648-9A13-506452689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77542"/>
            <a:ext cx="6858000" cy="137305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E28A6FD-2857-A74F-A955-98A844216634}"/>
              </a:ext>
            </a:extLst>
          </p:cNvPr>
          <p:cNvSpPr/>
          <p:nvPr/>
        </p:nvSpPr>
        <p:spPr>
          <a:xfrm>
            <a:off x="0" y="7217204"/>
            <a:ext cx="685800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Answer</a:t>
            </a:r>
          </a:p>
          <a:p>
            <a:pPr marL="342900" indent="-342900">
              <a:buAutoNum type="alphaLcParenBoth"/>
            </a:pPr>
            <a:r>
              <a:rPr lang="ko-KR" altLang="en-US" sz="1100" b="1" dirty="0">
                <a:solidFill>
                  <a:srgbClr val="FF0000"/>
                </a:solidFill>
              </a:rPr>
              <a:t>프로세스가 </a:t>
            </a:r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  <a:r>
              <a:rPr lang="ko-KR" altLang="en-US" sz="1100" b="1" dirty="0">
                <a:solidFill>
                  <a:srgbClr val="FF0000"/>
                </a:solidFill>
              </a:rPr>
              <a:t>배 더 많이 실행되어 우선순위가 높아지는 효과를 얻을 수 있습니다</a:t>
            </a:r>
            <a:r>
              <a:rPr lang="en-US" altLang="ko-KR" sz="1100" b="1" dirty="0">
                <a:solidFill>
                  <a:srgbClr val="FF0000"/>
                </a:solidFill>
              </a:rPr>
              <a:t>.</a:t>
            </a:r>
            <a:endParaRPr lang="en" altLang="ko-Kore-KR" sz="1100" b="1" dirty="0">
              <a:solidFill>
                <a:srgbClr val="FF0000"/>
              </a:solidFill>
            </a:endParaRPr>
          </a:p>
          <a:p>
            <a:pPr marL="342900" indent="-342900">
              <a:buAutoNum type="alphaLcParenBoth"/>
            </a:pPr>
            <a:r>
              <a:rPr lang="en" altLang="ko-Kore-KR" sz="1100" b="1" dirty="0">
                <a:solidFill>
                  <a:srgbClr val="FF0000"/>
                </a:solidFill>
              </a:rPr>
              <a:t>• Advantages </a:t>
            </a:r>
          </a:p>
          <a:p>
            <a:pPr marL="800100" lvl="1" indent="-342900">
              <a:buAutoNum type="arabicPeriod"/>
            </a:pPr>
            <a:r>
              <a:rPr lang="ko-KR" altLang="en-US" sz="1100" b="1" dirty="0">
                <a:solidFill>
                  <a:srgbClr val="FF0000"/>
                </a:solidFill>
              </a:rPr>
              <a:t>유저에게 더 중요한 프로세스에 대해 우선순위를 제공할 수 있게 도와줍니다</a:t>
            </a:r>
            <a:r>
              <a:rPr lang="en-US" altLang="ko-KR" sz="1100" b="1" dirty="0">
                <a:solidFill>
                  <a:srgbClr val="FF0000"/>
                </a:solidFill>
              </a:rPr>
              <a:t>.</a:t>
            </a:r>
            <a:endParaRPr lang="en" altLang="ko-Kore-KR" sz="1100" b="1" dirty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100" b="1" dirty="0">
                <a:solidFill>
                  <a:srgbClr val="FF0000"/>
                </a:solidFill>
              </a:rPr>
              <a:t>우선순위가 낮은 프로세스에 대해 </a:t>
            </a:r>
            <a:r>
              <a:rPr lang="en-US" altLang="ko-KR" sz="1100" b="1" dirty="0">
                <a:solidFill>
                  <a:srgbClr val="FF0000"/>
                </a:solidFill>
              </a:rPr>
              <a:t>starvation</a:t>
            </a:r>
            <a:r>
              <a:rPr lang="ko-KR" altLang="en-US" sz="1100" b="1" dirty="0">
                <a:solidFill>
                  <a:srgbClr val="FF0000"/>
                </a:solidFill>
              </a:rPr>
              <a:t>이 발생하는 것을 방지합니다</a:t>
            </a:r>
            <a:r>
              <a:rPr lang="en-US" altLang="ko-KR" sz="1100" b="1" dirty="0">
                <a:solidFill>
                  <a:srgbClr val="FF0000"/>
                </a:solidFill>
              </a:rPr>
              <a:t>.</a:t>
            </a:r>
            <a:endParaRPr lang="en" altLang="ko-Kore-KR" sz="1100" b="1" dirty="0">
              <a:solidFill>
                <a:srgbClr val="FF0000"/>
              </a:solidFill>
            </a:endParaRPr>
          </a:p>
          <a:p>
            <a:pPr lvl="1"/>
            <a:r>
              <a:rPr lang="en" altLang="ko-Kore-KR" sz="1100" b="1" dirty="0">
                <a:solidFill>
                  <a:srgbClr val="FF0000"/>
                </a:solidFill>
              </a:rPr>
              <a:t>• Disadvantage </a:t>
            </a:r>
          </a:p>
          <a:p>
            <a:pPr marL="800100" lvl="1" indent="-342900">
              <a:buAutoNum type="arabicPeriod"/>
            </a:pPr>
            <a:r>
              <a:rPr lang="en" altLang="ko-Kore-KR" sz="1100" b="1" dirty="0">
                <a:solidFill>
                  <a:srgbClr val="FF0000"/>
                </a:solidFill>
              </a:rPr>
              <a:t>Context switching</a:t>
            </a:r>
            <a:r>
              <a:rPr lang="ko-KR" altLang="en-US" sz="1100" b="1" dirty="0">
                <a:solidFill>
                  <a:srgbClr val="FF0000"/>
                </a:solidFill>
              </a:rPr>
              <a:t>가 더 큰 효과를 발휘하게 될 것입니다</a:t>
            </a:r>
            <a:r>
              <a:rPr lang="en-US" altLang="ko-KR" sz="1100" b="1" dirty="0">
                <a:solidFill>
                  <a:srgbClr val="FF0000"/>
                </a:solidFill>
              </a:rPr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100" b="1" dirty="0">
                <a:solidFill>
                  <a:srgbClr val="FF0000"/>
                </a:solidFill>
              </a:rPr>
              <a:t>상대적으로 </a:t>
            </a:r>
            <a:r>
              <a:rPr lang="en-US" altLang="ko-KR" sz="1100" b="1" dirty="0">
                <a:solidFill>
                  <a:srgbClr val="FF0000"/>
                </a:solidFill>
              </a:rPr>
              <a:t>shorter</a:t>
            </a:r>
            <a:r>
              <a:rPr lang="ko-KR" altLang="en-US" sz="1100" b="1" dirty="0">
                <a:solidFill>
                  <a:srgbClr val="FF0000"/>
                </a:solidFill>
              </a:rPr>
              <a:t>한 작업들은 뒤로 밀려 피해를 볼 수 있습니다</a:t>
            </a:r>
            <a:r>
              <a:rPr lang="en-US" altLang="ko-KR" sz="1100" b="1" dirty="0">
                <a:solidFill>
                  <a:srgbClr val="FF0000"/>
                </a:solidFill>
              </a:rPr>
              <a:t>.</a:t>
            </a:r>
            <a:endParaRPr lang="en" altLang="ko-Kore-KR" sz="1100" b="1" dirty="0">
              <a:solidFill>
                <a:srgbClr val="FF0000"/>
              </a:solidFill>
            </a:endParaRPr>
          </a:p>
          <a:p>
            <a:pPr marL="342900" indent="-342900">
              <a:buAutoNum type="alphaLcParenBoth"/>
            </a:pPr>
            <a:r>
              <a:rPr lang="en-US" altLang="ko-KR" sz="1100" b="1" dirty="0">
                <a:solidFill>
                  <a:srgbClr val="FF0000"/>
                </a:solidFill>
              </a:rPr>
              <a:t>Quantum time</a:t>
            </a:r>
            <a:r>
              <a:rPr lang="ko-KR" altLang="en-US" sz="1100" b="1" dirty="0">
                <a:solidFill>
                  <a:srgbClr val="FF0000"/>
                </a:solidFill>
              </a:rPr>
              <a:t>을 각 프로세스 별로 다르게 적용하는 것을 허용하는 것과 같은 효과를 가져옵니다</a:t>
            </a:r>
            <a:r>
              <a:rPr lang="en-US" altLang="ko-KR" sz="1100" b="1" dirty="0">
                <a:solidFill>
                  <a:srgbClr val="FF0000"/>
                </a:solidFill>
              </a:rPr>
              <a:t>.</a:t>
            </a:r>
            <a:endParaRPr lang="en" altLang="ko-Kore-KR" sz="11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4481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3DB7B3-4110-0848-AEFB-F1295E550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16734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DB4841E-212C-B64F-BC42-DD318CD31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67677"/>
            <a:ext cx="6858000" cy="40601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AA25B33-F6E0-D446-9595-20938DB7CB47}"/>
              </a:ext>
            </a:extLst>
          </p:cNvPr>
          <p:cNvSpPr/>
          <p:nvPr/>
        </p:nvSpPr>
        <p:spPr>
          <a:xfrm>
            <a:off x="0" y="1899479"/>
            <a:ext cx="685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Answer</a:t>
            </a:r>
          </a:p>
          <a:p>
            <a:pPr marL="228600" indent="-228600">
              <a:buAutoNum type="alphaLcPeriod"/>
            </a:pPr>
            <a:r>
              <a:rPr lang="ko-KR" altLang="en-US" sz="12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스케줄링된</a:t>
            </a:r>
            <a:r>
              <a:rPr lang="ko-KR" altLang="en-US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프로세스에 관계없이 스케줄러는 모든 컨텍스트 스위치에 대해 </a:t>
            </a:r>
            <a:r>
              <a:rPr lang="en-US" altLang="ko-KR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0.1</a:t>
            </a:r>
            <a:r>
              <a:rPr lang="ko-KR" altLang="en-US" sz="12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밀리초의</a:t>
            </a:r>
            <a:r>
              <a:rPr lang="ko-KR" altLang="en-US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컨텍스트 전환 비용을 발생시킵니다</a:t>
            </a:r>
            <a:r>
              <a:rPr lang="en-US" altLang="ko-KR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. </a:t>
            </a:r>
            <a:r>
              <a:rPr lang="ko-KR" altLang="en-US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따라서 </a:t>
            </a:r>
            <a:r>
              <a:rPr lang="en" altLang="ko-Kore-KR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CPU </a:t>
            </a:r>
            <a:r>
              <a:rPr lang="ko-KR" altLang="en-US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활용률이 </a:t>
            </a:r>
            <a:r>
              <a:rPr lang="en-US" altLang="ko-KR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1/1.1 * 100 = 91%</a:t>
            </a:r>
            <a:r>
              <a:rPr lang="ko-KR" altLang="en-US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가 됩니다</a:t>
            </a:r>
            <a:r>
              <a:rPr lang="en-US" altLang="ko-KR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  <a:p>
            <a:pPr marL="228600" indent="-228600">
              <a:buAutoNum type="alphaLcPeriod"/>
            </a:pPr>
            <a:endParaRPr lang="en-US" altLang="ko-KR" sz="12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marL="228600" indent="-228600">
              <a:buAutoNum type="alphaLcPeriod"/>
            </a:pPr>
            <a:r>
              <a:rPr lang="en" altLang="ko-Kore-KR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I/O </a:t>
            </a:r>
            <a:r>
              <a:rPr lang="en-US" altLang="ko-Kore-KR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bound</a:t>
            </a:r>
            <a:r>
              <a:rPr lang="ko-KR" altLang="en-US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작업은 </a:t>
            </a:r>
            <a:r>
              <a:rPr lang="en-US" altLang="ko-KR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Time Quantum</a:t>
            </a:r>
            <a:r>
              <a:rPr lang="ko-KR" altLang="en-US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의 </a:t>
            </a:r>
            <a:r>
              <a:rPr lang="en-US" altLang="ko-KR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1</a:t>
            </a:r>
            <a:r>
              <a:rPr lang="ko-KR" altLang="en-US" sz="12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밀리초만</a:t>
            </a:r>
            <a:r>
              <a:rPr lang="ko-KR" altLang="en-US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사용한 후 컨텍스트 스위치를 발생시킵니다</a:t>
            </a:r>
            <a:r>
              <a:rPr lang="en-US" altLang="ko-KR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. </a:t>
            </a:r>
            <a:r>
              <a:rPr lang="ko-KR" altLang="en-US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따라서 모든 프로세스를 순환하는 데 필요한 시간은 </a:t>
            </a:r>
            <a:r>
              <a:rPr lang="en-US" altLang="ko-KR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10*1.1 + 10.1</a:t>
            </a:r>
            <a:r>
              <a:rPr lang="ko-KR" altLang="en-US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입니다</a:t>
            </a:r>
            <a:r>
              <a:rPr lang="en-US" altLang="ko-KR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각 </a:t>
            </a:r>
            <a:r>
              <a:rPr lang="en" altLang="ko-Kore-KR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I/O </a:t>
            </a:r>
            <a:r>
              <a:rPr lang="ko-KR" altLang="en-US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바인딩 작업이 </a:t>
            </a:r>
            <a:r>
              <a:rPr lang="en-US" altLang="ko-KR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1</a:t>
            </a:r>
            <a:r>
              <a:rPr lang="ko-KR" altLang="en-US" sz="12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밀리초</a:t>
            </a:r>
            <a:r>
              <a:rPr lang="ko-KR" altLang="en-US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동안 실행되었다가 컨텍스트 스위치 작업이 발생하지만 </a:t>
            </a:r>
            <a:r>
              <a:rPr lang="en" altLang="ko-Kore-KR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CPU </a:t>
            </a:r>
            <a:r>
              <a:rPr lang="ko-KR" altLang="en-US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바인딩 작업은 컨텍스트 스위치를 발생시키기 전에 </a:t>
            </a:r>
            <a:r>
              <a:rPr lang="en-US" altLang="ko-KR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10</a:t>
            </a:r>
            <a:r>
              <a:rPr lang="ko-KR" altLang="en-US" sz="12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밀리초</a:t>
            </a:r>
            <a:r>
              <a:rPr lang="ko-KR" altLang="en-US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동안 실행됩니다</a:t>
            </a:r>
            <a:r>
              <a:rPr lang="en-US" altLang="ko-KR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). </a:t>
            </a:r>
            <a:r>
              <a:rPr lang="ko-KR" altLang="en-US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따라서 </a:t>
            </a:r>
            <a:r>
              <a:rPr lang="en" altLang="ko-Kore-KR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CPU </a:t>
            </a:r>
            <a:r>
              <a:rPr lang="ko-KR" altLang="en-US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사용률은 </a:t>
            </a:r>
            <a:r>
              <a:rPr lang="en-US" altLang="ko-KR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20/21.1 * 100 = 94%</a:t>
            </a:r>
            <a:r>
              <a:rPr lang="ko-KR" altLang="en-US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입니다</a:t>
            </a:r>
            <a:r>
              <a:rPr lang="en-US" altLang="ko-KR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  <a:endParaRPr lang="en" altLang="ko-Kore-KR" sz="12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56C6C1-9EEF-CD4F-AB77-921E55A079C3}"/>
              </a:ext>
            </a:extLst>
          </p:cNvPr>
          <p:cNvSpPr/>
          <p:nvPr/>
        </p:nvSpPr>
        <p:spPr>
          <a:xfrm>
            <a:off x="0" y="4769501"/>
            <a:ext cx="6858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Answer:</a:t>
            </a:r>
          </a:p>
          <a:p>
            <a:endParaRPr lang="en" altLang="ko-Kore-KR" sz="12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lang="ko-KR" altLang="en-US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프로그램은 </a:t>
            </a:r>
            <a:r>
              <a:rPr lang="en-US" altLang="ko-KR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Time </a:t>
            </a:r>
            <a:r>
              <a:rPr lang="en-US" altLang="ko-KR" sz="12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Quantums</a:t>
            </a:r>
            <a:r>
              <a:rPr lang="ko-KR" altLang="en-US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을 완전히 활용하지 않음으로써 할당되는 </a:t>
            </a:r>
            <a:r>
              <a:rPr lang="en" altLang="ko-Kore-KR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CPU </a:t>
            </a:r>
            <a:r>
              <a:rPr lang="ko-KR" altLang="en-US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시간을 최대화할 수 있습니다</a:t>
            </a:r>
            <a:r>
              <a:rPr lang="en-US" altLang="ko-KR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. </a:t>
            </a:r>
            <a:r>
              <a:rPr lang="ko-KR" altLang="en-US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할당된 </a:t>
            </a:r>
            <a:r>
              <a:rPr lang="en-US" altLang="ko-KR" sz="12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Quantums</a:t>
            </a:r>
            <a:r>
              <a:rPr lang="ko-KR" altLang="en-US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의 많은 부분을 사용할 수 있지만</a:t>
            </a:r>
            <a:r>
              <a:rPr lang="en-US" altLang="ko-KR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, Quantum</a:t>
            </a:r>
            <a:r>
              <a:rPr lang="ko-KR" altLang="en-US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이 끝나기 전에 </a:t>
            </a:r>
            <a:r>
              <a:rPr lang="en" altLang="ko-Kore-KR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CPU</a:t>
            </a:r>
            <a:r>
              <a:rPr lang="ko-KR" altLang="en-US" sz="12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를</a:t>
            </a:r>
            <a:r>
              <a:rPr lang="ko-KR" altLang="en-US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포기하여</a:t>
            </a:r>
            <a:r>
              <a:rPr lang="en-US" altLang="ko-KR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(</a:t>
            </a:r>
            <a:r>
              <a:rPr lang="en" altLang="ko-Kore-KR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relinquish</a:t>
            </a:r>
            <a:r>
              <a:rPr lang="en-US" altLang="ko-KR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)</a:t>
            </a:r>
            <a:r>
              <a:rPr lang="ko-KR" altLang="en-US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프로세스와 관련된 우선 순위를 증가시킬 수 있습니다</a:t>
            </a:r>
            <a:r>
              <a:rPr lang="en-US" altLang="ko-KR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  <a:endParaRPr lang="en" altLang="ko-Kore-KR" sz="12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B7BF1F9-63C4-6746-816C-9E90373E0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59296"/>
            <a:ext cx="6858000" cy="134527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72AFC68-3725-6848-BBE7-8039EC773D1B}"/>
              </a:ext>
            </a:extLst>
          </p:cNvPr>
          <p:cNvSpPr/>
          <p:nvPr/>
        </p:nvSpPr>
        <p:spPr>
          <a:xfrm>
            <a:off x="0" y="7922917"/>
            <a:ext cx="6504476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300" b="1" dirty="0">
                <a:solidFill>
                  <a:srgbClr val="FF0000"/>
                </a:solidFill>
                <a:latin typeface="Calibri" panose="020F0502020204030204" pitchFamily="34" charset="0"/>
              </a:rPr>
              <a:t>Answer</a:t>
            </a:r>
          </a:p>
          <a:p>
            <a:endParaRPr lang="en" altLang="ko-Kore-KR" sz="13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lphaLcPeriod"/>
            </a:pPr>
            <a:r>
              <a:rPr lang="en" altLang="ko-Kore-KR" sz="1300" b="1" dirty="0">
                <a:solidFill>
                  <a:srgbClr val="FF0000"/>
                </a:solidFill>
                <a:latin typeface="Calibri" panose="020F0502020204030204" pitchFamily="34" charset="0"/>
              </a:rPr>
              <a:t>FCFS(</a:t>
            </a:r>
            <a:r>
              <a:rPr lang="ko-KR" altLang="en-US" sz="1300" b="1" dirty="0">
                <a:solidFill>
                  <a:srgbClr val="FF0000"/>
                </a:solidFill>
                <a:latin typeface="Calibri" panose="020F0502020204030204" pitchFamily="34" charset="0"/>
              </a:rPr>
              <a:t>현재 작업 중인 프로세스의 우선순위가 높고</a:t>
            </a:r>
            <a:r>
              <a:rPr lang="en-US" altLang="ko-KR" sz="1300" b="1" dirty="0">
                <a:solidFill>
                  <a:srgbClr val="FF0000"/>
                </a:solidFill>
                <a:latin typeface="Calibri" panose="020F0502020204030204" pitchFamily="34" charset="0"/>
              </a:rPr>
              <a:t>,</a:t>
            </a:r>
            <a:r>
              <a:rPr lang="ko-KR" altLang="en-US" sz="1300" b="1" dirty="0">
                <a:solidFill>
                  <a:srgbClr val="FF0000"/>
                </a:solidFill>
                <a:latin typeface="Calibri" panose="020F0502020204030204" pitchFamily="34" charset="0"/>
              </a:rPr>
              <a:t> 이 프로세스 종료 이후 다음 프로세스가 실행</a:t>
            </a:r>
            <a:r>
              <a:rPr lang="en" altLang="ko-Kore-KR" sz="1300" b="1" dirty="0">
                <a:solidFill>
                  <a:srgbClr val="FF0000"/>
                </a:solidFill>
                <a:latin typeface="Calibri" panose="020F0502020204030204" pitchFamily="34" charset="0"/>
              </a:rPr>
              <a:t>) </a:t>
            </a:r>
          </a:p>
          <a:p>
            <a:pPr marL="342900" indent="-342900">
              <a:buAutoNum type="alphaLcPeriod"/>
            </a:pPr>
            <a:r>
              <a:rPr lang="en" altLang="ko-Kore-KR" sz="1300" b="1" dirty="0">
                <a:solidFill>
                  <a:srgbClr val="FF0000"/>
                </a:solidFill>
                <a:latin typeface="Calibri" panose="020F0502020204030204" pitchFamily="34" charset="0"/>
              </a:rPr>
              <a:t>LIFO</a:t>
            </a:r>
            <a:r>
              <a:rPr lang="en-US" altLang="ko-KR" sz="1300" b="1" dirty="0">
                <a:solidFill>
                  <a:srgbClr val="FF0000"/>
                </a:solidFill>
                <a:latin typeface="Calibri" panose="020F0502020204030204" pitchFamily="34" charset="0"/>
              </a:rPr>
              <a:t>(</a:t>
            </a:r>
            <a:r>
              <a:rPr lang="ko-KR" altLang="en-US" sz="1300" b="1" dirty="0">
                <a:solidFill>
                  <a:srgbClr val="FF0000"/>
                </a:solidFill>
                <a:latin typeface="Calibri" panose="020F0502020204030204" pitchFamily="34" charset="0"/>
              </a:rPr>
              <a:t>위의 순서와 정반대</a:t>
            </a:r>
            <a:r>
              <a:rPr lang="en-US" altLang="ko-KR" sz="1300" b="1" dirty="0">
                <a:solidFill>
                  <a:srgbClr val="FF0000"/>
                </a:solidFill>
                <a:latin typeface="Calibri" panose="020F0502020204030204" pitchFamily="34" charset="0"/>
              </a:rPr>
              <a:t>)</a:t>
            </a:r>
            <a:r>
              <a:rPr lang="en" altLang="ko-Kore-KR" sz="13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endParaRPr lang="en" altLang="ko-Kore-KR" sz="1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539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F8BB7F-882D-7A4A-95D3-1D86E96B2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3237"/>
            <a:ext cx="6858000" cy="11417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E2591CE-DDA9-6E40-85A3-CCAF1B029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00847"/>
            <a:ext cx="6858000" cy="46066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F03234B-8990-8B4B-B2CD-E0E76D11C481}"/>
              </a:ext>
            </a:extLst>
          </p:cNvPr>
          <p:cNvSpPr/>
          <p:nvPr/>
        </p:nvSpPr>
        <p:spPr>
          <a:xfrm>
            <a:off x="0" y="1729015"/>
            <a:ext cx="6858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Answer</a:t>
            </a:r>
          </a:p>
          <a:p>
            <a:endParaRPr lang="en" altLang="ko-Kore-KR" sz="13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>
              <a:buFont typeface="+mj-lt"/>
              <a:buAutoNum type="arabicPeriod"/>
            </a:pPr>
            <a:r>
              <a:rPr lang="en" altLang="ko-Kore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FCFS—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긴 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job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이후에 도착하는 짧은 작업의 대기 시간이 길어지기 때문에 짧은 작업을 차별합니다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  <a:endParaRPr lang="en" altLang="ko-Kore-KR" sz="13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>
              <a:buFont typeface="+mj-lt"/>
              <a:buAutoNum type="arabicPeriod"/>
            </a:pPr>
            <a:r>
              <a:rPr lang="en" altLang="ko-Kore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RR—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모든 작업을 동등하게 처리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(</a:t>
            </a:r>
            <a:r>
              <a:rPr lang="en" altLang="ko-Kore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CPU 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시간의 동일한 </a:t>
            </a:r>
            <a:r>
              <a:rPr lang="ko-KR" altLang="en-US" sz="13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버스트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제공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)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하므로 짧은 작업은 먼저 완료되기 때문에 시스템에서 더 빨리 떠날 수 있다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" altLang="ko-Kore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Multilevel feedback queues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-</a:t>
            </a:r>
            <a:r>
              <a:rPr lang="en" altLang="ko-Kore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RR </a:t>
            </a:r>
            <a:r>
              <a:rPr lang="ko-KR" altLang="en-US" sz="13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알고리듬과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유사하게 작동하며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, 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짧은 작업에 대해 호의적으로 구별한다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  <a:endParaRPr lang="en" altLang="ko-Kore-KR" sz="13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1DD062-6C13-9148-BB7F-DB491C19E961}"/>
              </a:ext>
            </a:extLst>
          </p:cNvPr>
          <p:cNvSpPr/>
          <p:nvPr/>
        </p:nvSpPr>
        <p:spPr>
          <a:xfrm>
            <a:off x="0" y="4953858"/>
            <a:ext cx="6858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Answer</a:t>
            </a:r>
          </a:p>
          <a:p>
            <a:endParaRPr lang="en" altLang="ko-Kore-KR" sz="13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여기 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2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개의 프로세스가 있다고 가정해보겠습니다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  <a:p>
            <a:endParaRPr lang="en-US" altLang="ko-Kore-KR" sz="13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(p1 = 50, t1 = 20 / p2 = 100, t2 = 35) </a:t>
            </a:r>
          </a:p>
          <a:p>
            <a:endParaRPr lang="en-US" altLang="ko-Kore-KR" sz="13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P1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은 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p2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보다 높은 우선순위를 </a:t>
            </a:r>
            <a:r>
              <a:rPr lang="ko-KR" altLang="en-US" sz="13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부여받았고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스케줄링 작업은 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rate-monotonic 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스케줄링을 사용하게 될 때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p1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은 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t=0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에 스케줄을 받을 것이고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p2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는  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t=20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일 때 작업을 할당 받은 후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p1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이 다시 작업을 할당 받는 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t=50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까지 작업을 진행하게 될 것입니다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그리고 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p2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는 다시 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t=70</a:t>
            </a:r>
            <a:r>
              <a:rPr lang="ko-KR" altLang="en-US" sz="13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부터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작업이 수행될 것입니다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이 경우 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p2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의 작업이 마감에 맞게 진행되지 않는 문제가 발생합니다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  <a:p>
            <a:endParaRPr lang="en-US" altLang="ko-Kore-KR" sz="13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그러나 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EDF</a:t>
            </a:r>
            <a:r>
              <a:rPr lang="ko-KR" altLang="en-US" sz="13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를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사용하면 데드라인이 빠른 작업이 우선권이 있고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작업이 중간에 끊기지 않기 때문에  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t=0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에 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p1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시작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t=20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에 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p2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시작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t=55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에 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p1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시작 등으로 이어지게 될 수 있습니다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이 경우 데드라인을 맞추기가 수월하기 때문에 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Rate-monotonic 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스케줄링보다 효율적이라 할 수 있습니다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38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109262A-E77A-CC43-90E5-1BE75AF40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92952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2AB1B8-A947-9842-89A4-5290E4A71A94}"/>
              </a:ext>
            </a:extLst>
          </p:cNvPr>
          <p:cNvSpPr/>
          <p:nvPr/>
        </p:nvSpPr>
        <p:spPr>
          <a:xfrm>
            <a:off x="425261" y="2359613"/>
            <a:ext cx="600456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7D07FF-142F-884F-A0CD-28F0251C8850}"/>
              </a:ext>
            </a:extLst>
          </p:cNvPr>
          <p:cNvSpPr/>
          <p:nvPr/>
        </p:nvSpPr>
        <p:spPr>
          <a:xfrm>
            <a:off x="1025717" y="2359613"/>
            <a:ext cx="957072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00047C8-46BE-FE4A-B855-54F4034A3582}"/>
              </a:ext>
            </a:extLst>
          </p:cNvPr>
          <p:cNvSpPr/>
          <p:nvPr/>
        </p:nvSpPr>
        <p:spPr>
          <a:xfrm>
            <a:off x="1982789" y="2359613"/>
            <a:ext cx="637032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784492-58E6-7743-B953-E9FEEDBB8272}"/>
              </a:ext>
            </a:extLst>
          </p:cNvPr>
          <p:cNvSpPr/>
          <p:nvPr/>
        </p:nvSpPr>
        <p:spPr>
          <a:xfrm>
            <a:off x="2619821" y="2359613"/>
            <a:ext cx="685800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17A204-8BC0-7E4B-8D4E-533C5327FF4C}"/>
              </a:ext>
            </a:extLst>
          </p:cNvPr>
          <p:cNvSpPr/>
          <p:nvPr/>
        </p:nvSpPr>
        <p:spPr>
          <a:xfrm>
            <a:off x="3305621" y="2359613"/>
            <a:ext cx="1045464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7A2E23-113C-144F-B216-E89FC41A3142}"/>
              </a:ext>
            </a:extLst>
          </p:cNvPr>
          <p:cNvSpPr txBox="1"/>
          <p:nvPr/>
        </p:nvSpPr>
        <p:spPr>
          <a:xfrm>
            <a:off x="-1459" y="1720997"/>
            <a:ext cx="2641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</a:t>
            </a:r>
            <a:r>
              <a:rPr kumimoji="1"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번 문제 정답</a:t>
            </a:r>
            <a:r>
              <a:rPr kumimoji="1"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(Gantt Chart)</a:t>
            </a:r>
            <a:endParaRPr kumimoji="1" lang="ko-Kore-KR" altLang="en-US" sz="14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093312-9E05-0140-B0A1-46A0C05D4108}"/>
              </a:ext>
            </a:extLst>
          </p:cNvPr>
          <p:cNvSpPr txBox="1"/>
          <p:nvPr/>
        </p:nvSpPr>
        <p:spPr>
          <a:xfrm>
            <a:off x="336869" y="1977343"/>
            <a:ext cx="445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Rate-monotonic </a:t>
            </a:r>
            <a:endParaRPr kumimoji="1" lang="ko-Kore-KR" altLang="en-US" sz="14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47EA5B-1740-3949-81EA-0BD8C26D1AC4}"/>
              </a:ext>
            </a:extLst>
          </p:cNvPr>
          <p:cNvSpPr txBox="1"/>
          <p:nvPr/>
        </p:nvSpPr>
        <p:spPr>
          <a:xfrm>
            <a:off x="486221" y="2410682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p1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3B82B1-EFCA-7B42-85FE-796F7081D28D}"/>
              </a:ext>
            </a:extLst>
          </p:cNvPr>
          <p:cNvSpPr txBox="1"/>
          <p:nvPr/>
        </p:nvSpPr>
        <p:spPr>
          <a:xfrm>
            <a:off x="1198663" y="2410680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p2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323580-92DD-FE45-A4E5-56122ADD12B1}"/>
              </a:ext>
            </a:extLst>
          </p:cNvPr>
          <p:cNvSpPr txBox="1"/>
          <p:nvPr/>
        </p:nvSpPr>
        <p:spPr>
          <a:xfrm>
            <a:off x="2109337" y="2410681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p1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488619-9E05-374E-905A-AF522CB8AD93}"/>
              </a:ext>
            </a:extLst>
          </p:cNvPr>
          <p:cNvSpPr txBox="1"/>
          <p:nvPr/>
        </p:nvSpPr>
        <p:spPr>
          <a:xfrm>
            <a:off x="2761553" y="2422665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p2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183E40C-5B73-834C-9B19-B4E87922754D}"/>
              </a:ext>
            </a:extLst>
          </p:cNvPr>
          <p:cNvCxnSpPr>
            <a:cxnSpLocks/>
          </p:cNvCxnSpPr>
          <p:nvPr/>
        </p:nvCxnSpPr>
        <p:spPr>
          <a:xfrm flipV="1">
            <a:off x="1990408" y="3169599"/>
            <a:ext cx="0" cy="3870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B25A97C-DD6A-0E44-9479-985F2888FB65}"/>
              </a:ext>
            </a:extLst>
          </p:cNvPr>
          <p:cNvSpPr txBox="1"/>
          <p:nvPr/>
        </p:nvSpPr>
        <p:spPr>
          <a:xfrm>
            <a:off x="1902016" y="3648762"/>
            <a:ext cx="1975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</a:t>
            </a:r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1</a:t>
            </a:r>
            <a:r>
              <a:rPr kumimoji="1" lang="ko-KR" altLang="en-US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마감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B117E7-A832-6847-B9FC-99370BC39317}"/>
              </a:ext>
            </a:extLst>
          </p:cNvPr>
          <p:cNvSpPr txBox="1"/>
          <p:nvPr/>
        </p:nvSpPr>
        <p:spPr>
          <a:xfrm>
            <a:off x="216472" y="2831304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0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3C3A8A-35B1-5046-B658-27C704C4C0AE}"/>
              </a:ext>
            </a:extLst>
          </p:cNvPr>
          <p:cNvSpPr txBox="1"/>
          <p:nvPr/>
        </p:nvSpPr>
        <p:spPr>
          <a:xfrm>
            <a:off x="903797" y="2831306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25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CAF6C2-4E6D-C549-8C5F-D236CD26AB60}"/>
              </a:ext>
            </a:extLst>
          </p:cNvPr>
          <p:cNvSpPr txBox="1"/>
          <p:nvPr/>
        </p:nvSpPr>
        <p:spPr>
          <a:xfrm>
            <a:off x="1802957" y="2850183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50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8F0D45-ABBB-9F4D-95C0-89068A0F9E5B}"/>
              </a:ext>
            </a:extLst>
          </p:cNvPr>
          <p:cNvSpPr txBox="1"/>
          <p:nvPr/>
        </p:nvSpPr>
        <p:spPr>
          <a:xfrm>
            <a:off x="2380553" y="2831305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75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76CC6A-B65E-4E47-A4F0-222EC92BB281}"/>
              </a:ext>
            </a:extLst>
          </p:cNvPr>
          <p:cNvSpPr txBox="1"/>
          <p:nvPr/>
        </p:nvSpPr>
        <p:spPr>
          <a:xfrm>
            <a:off x="3040445" y="2831304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80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1C8CCF-F982-E34A-9334-17FAAB14D3B9}"/>
              </a:ext>
            </a:extLst>
          </p:cNvPr>
          <p:cNvSpPr txBox="1"/>
          <p:nvPr/>
        </p:nvSpPr>
        <p:spPr>
          <a:xfrm>
            <a:off x="4148393" y="2850183"/>
            <a:ext cx="638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100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023184F-FFD9-7B44-8903-9CF92F23F129}"/>
              </a:ext>
            </a:extLst>
          </p:cNvPr>
          <p:cNvCxnSpPr>
            <a:cxnSpLocks/>
          </p:cNvCxnSpPr>
          <p:nvPr/>
        </p:nvCxnSpPr>
        <p:spPr>
          <a:xfrm>
            <a:off x="4325217" y="1923193"/>
            <a:ext cx="0" cy="3342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4683172-5A8F-EF4C-902A-4048C4F6F724}"/>
              </a:ext>
            </a:extLst>
          </p:cNvPr>
          <p:cNvSpPr txBox="1"/>
          <p:nvPr/>
        </p:nvSpPr>
        <p:spPr>
          <a:xfrm>
            <a:off x="4236825" y="1615416"/>
            <a:ext cx="1975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P1</a:t>
            </a:r>
            <a:r>
              <a:rPr kumimoji="1" lang="ko-KR" altLang="en-US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마감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AAAB82-E587-6347-A98F-C99793911C73}"/>
              </a:ext>
            </a:extLst>
          </p:cNvPr>
          <p:cNvSpPr txBox="1"/>
          <p:nvPr/>
        </p:nvSpPr>
        <p:spPr>
          <a:xfrm>
            <a:off x="216472" y="4041919"/>
            <a:ext cx="64023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P1</a:t>
            </a:r>
            <a:r>
              <a:rPr kumimoji="1"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의 값이 더 낮아 우선순위가 더 높게 부여되었다</a:t>
            </a:r>
            <a:r>
              <a:rPr kumimoji="1"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  <a:p>
            <a:r>
              <a:rPr kumimoji="1"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그러나 그것과 별개로 </a:t>
            </a:r>
            <a:r>
              <a:rPr kumimoji="1" lang="ko-KR" altLang="en-US" sz="14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마감기한에</a:t>
            </a:r>
            <a:r>
              <a:rPr kumimoji="1"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따라 </a:t>
            </a:r>
            <a:r>
              <a:rPr kumimoji="1"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preemptive</a:t>
            </a:r>
            <a:r>
              <a:rPr kumimoji="1"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가 빈번히 발생하면서 </a:t>
            </a:r>
            <a:r>
              <a:rPr kumimoji="1"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p2</a:t>
            </a:r>
            <a:r>
              <a:rPr kumimoji="1"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프로세스가 적절히 수행되지 못하는 문제가 발생하는 것을 확인할 수 있다</a:t>
            </a:r>
            <a:r>
              <a:rPr kumimoji="1"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  <a:r>
              <a:rPr kumimoji="1"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endParaRPr kumimoji="1" lang="ko-Kore-KR" altLang="en-US" sz="14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78E6C5D-628B-DD4F-A077-5B88FD324EE6}"/>
              </a:ext>
            </a:extLst>
          </p:cNvPr>
          <p:cNvCxnSpPr>
            <a:cxnSpLocks/>
          </p:cNvCxnSpPr>
          <p:nvPr/>
        </p:nvCxnSpPr>
        <p:spPr>
          <a:xfrm>
            <a:off x="2619821" y="1978579"/>
            <a:ext cx="0" cy="3342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51B6FB8-8E74-9E42-AC33-57FAA16F72CA}"/>
              </a:ext>
            </a:extLst>
          </p:cNvPr>
          <p:cNvSpPr txBox="1"/>
          <p:nvPr/>
        </p:nvSpPr>
        <p:spPr>
          <a:xfrm>
            <a:off x="2531429" y="1670802"/>
            <a:ext cx="1975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P2</a:t>
            </a:r>
            <a:r>
              <a:rPr kumimoji="1" lang="ko-KR" altLang="en-US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마감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F929053-CC96-2F4A-9F01-EA8FE412F14A}"/>
              </a:ext>
            </a:extLst>
          </p:cNvPr>
          <p:cNvSpPr/>
          <p:nvPr/>
        </p:nvSpPr>
        <p:spPr>
          <a:xfrm>
            <a:off x="4366326" y="2358960"/>
            <a:ext cx="505969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1CF44D9-C231-C44A-BDDE-AD3D569D7EF4}"/>
              </a:ext>
            </a:extLst>
          </p:cNvPr>
          <p:cNvSpPr/>
          <p:nvPr/>
        </p:nvSpPr>
        <p:spPr>
          <a:xfrm>
            <a:off x="4887539" y="2358959"/>
            <a:ext cx="505969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41D67F-0844-B047-9791-61636369D998}"/>
              </a:ext>
            </a:extLst>
          </p:cNvPr>
          <p:cNvSpPr txBox="1"/>
          <p:nvPr/>
        </p:nvSpPr>
        <p:spPr>
          <a:xfrm>
            <a:off x="3648578" y="2404323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p1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E40874-E93A-9441-8159-5328E13831E5}"/>
              </a:ext>
            </a:extLst>
          </p:cNvPr>
          <p:cNvSpPr txBox="1"/>
          <p:nvPr/>
        </p:nvSpPr>
        <p:spPr>
          <a:xfrm>
            <a:off x="4424300" y="2414442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p1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C1E643-2F4C-C041-BA4C-37D2ADD98C9F}"/>
              </a:ext>
            </a:extLst>
          </p:cNvPr>
          <p:cNvSpPr txBox="1"/>
          <p:nvPr/>
        </p:nvSpPr>
        <p:spPr>
          <a:xfrm>
            <a:off x="4660515" y="2843496"/>
            <a:ext cx="638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105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A07B38-8959-D245-A9C3-90609E8B6F9C}"/>
              </a:ext>
            </a:extLst>
          </p:cNvPr>
          <p:cNvSpPr txBox="1"/>
          <p:nvPr/>
        </p:nvSpPr>
        <p:spPr>
          <a:xfrm>
            <a:off x="5274740" y="2850182"/>
            <a:ext cx="638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135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581A0C-F67A-5F43-813A-0A3C522D8A4A}"/>
              </a:ext>
            </a:extLst>
          </p:cNvPr>
          <p:cNvSpPr txBox="1"/>
          <p:nvPr/>
        </p:nvSpPr>
        <p:spPr>
          <a:xfrm>
            <a:off x="4957741" y="2418837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p2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64AE3FD-6226-4C41-9969-BC2748E79314}"/>
              </a:ext>
            </a:extLst>
          </p:cNvPr>
          <p:cNvSpPr/>
          <p:nvPr/>
        </p:nvSpPr>
        <p:spPr>
          <a:xfrm>
            <a:off x="446534" y="6427316"/>
            <a:ext cx="600456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61D5BEC-4DD1-8B46-83EE-D127F21484D6}"/>
              </a:ext>
            </a:extLst>
          </p:cNvPr>
          <p:cNvSpPr/>
          <p:nvPr/>
        </p:nvSpPr>
        <p:spPr>
          <a:xfrm>
            <a:off x="1046990" y="6427316"/>
            <a:ext cx="957072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CE61127-7564-F94D-9DFD-795CB4B2C1E8}"/>
              </a:ext>
            </a:extLst>
          </p:cNvPr>
          <p:cNvSpPr/>
          <p:nvPr/>
        </p:nvSpPr>
        <p:spPr>
          <a:xfrm>
            <a:off x="2004062" y="6427316"/>
            <a:ext cx="637032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6A5D6E9-AEEE-584C-ABA4-C7ACBD5AEAE7}"/>
              </a:ext>
            </a:extLst>
          </p:cNvPr>
          <p:cNvSpPr/>
          <p:nvPr/>
        </p:nvSpPr>
        <p:spPr>
          <a:xfrm>
            <a:off x="2641094" y="6427316"/>
            <a:ext cx="685800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5C2545C-19BC-EB44-B97A-481B826DE0E1}"/>
              </a:ext>
            </a:extLst>
          </p:cNvPr>
          <p:cNvSpPr/>
          <p:nvPr/>
        </p:nvSpPr>
        <p:spPr>
          <a:xfrm>
            <a:off x="3326894" y="6427316"/>
            <a:ext cx="1045464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E47DE2-1B68-7048-863A-1B8FDFA68E90}"/>
              </a:ext>
            </a:extLst>
          </p:cNvPr>
          <p:cNvSpPr txBox="1"/>
          <p:nvPr/>
        </p:nvSpPr>
        <p:spPr>
          <a:xfrm>
            <a:off x="19814" y="5788700"/>
            <a:ext cx="2641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B</a:t>
            </a:r>
            <a:r>
              <a:rPr kumimoji="1"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번 문제 정답</a:t>
            </a:r>
            <a:r>
              <a:rPr kumimoji="1"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(Gantt Chart)</a:t>
            </a:r>
            <a:endParaRPr kumimoji="1" lang="ko-Kore-KR" altLang="en-US" sz="14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E4CDB4-44AD-4E49-83AF-5CE5BA4494DA}"/>
              </a:ext>
            </a:extLst>
          </p:cNvPr>
          <p:cNvSpPr txBox="1"/>
          <p:nvPr/>
        </p:nvSpPr>
        <p:spPr>
          <a:xfrm>
            <a:off x="477013" y="6069277"/>
            <a:ext cx="608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EDF</a:t>
            </a:r>
            <a:endParaRPr kumimoji="1" lang="ko-Kore-KR" altLang="en-US" sz="14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94D3AF-F858-714C-963F-9019FE634121}"/>
              </a:ext>
            </a:extLst>
          </p:cNvPr>
          <p:cNvSpPr txBox="1"/>
          <p:nvPr/>
        </p:nvSpPr>
        <p:spPr>
          <a:xfrm>
            <a:off x="507494" y="6478385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p1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B77311-03E6-9B45-BC84-455E5A605B32}"/>
              </a:ext>
            </a:extLst>
          </p:cNvPr>
          <p:cNvSpPr txBox="1"/>
          <p:nvPr/>
        </p:nvSpPr>
        <p:spPr>
          <a:xfrm>
            <a:off x="1219936" y="6478383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p2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700B4B8-1EA5-6D45-9596-E41F14D4470D}"/>
              </a:ext>
            </a:extLst>
          </p:cNvPr>
          <p:cNvSpPr txBox="1"/>
          <p:nvPr/>
        </p:nvSpPr>
        <p:spPr>
          <a:xfrm>
            <a:off x="2130610" y="6478384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p1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67A4CB-6825-6343-9F27-6837A19C59F6}"/>
              </a:ext>
            </a:extLst>
          </p:cNvPr>
          <p:cNvSpPr txBox="1"/>
          <p:nvPr/>
        </p:nvSpPr>
        <p:spPr>
          <a:xfrm>
            <a:off x="2782826" y="6490368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p2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ED881C8-FC23-814F-A26E-824F5F82C0D0}"/>
              </a:ext>
            </a:extLst>
          </p:cNvPr>
          <p:cNvCxnSpPr>
            <a:cxnSpLocks/>
          </p:cNvCxnSpPr>
          <p:nvPr/>
        </p:nvCxnSpPr>
        <p:spPr>
          <a:xfrm flipV="1">
            <a:off x="1638302" y="7105303"/>
            <a:ext cx="0" cy="3870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A388403-874D-354A-BC53-880752E4E5A0}"/>
              </a:ext>
            </a:extLst>
          </p:cNvPr>
          <p:cNvSpPr txBox="1"/>
          <p:nvPr/>
        </p:nvSpPr>
        <p:spPr>
          <a:xfrm>
            <a:off x="1549910" y="7584466"/>
            <a:ext cx="1975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</a:t>
            </a:r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1</a:t>
            </a:r>
            <a:r>
              <a:rPr kumimoji="1" lang="ko-KR" altLang="en-US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마감</a:t>
            </a:r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(t1=50)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2BC36B7-DACD-3548-A76D-B763D90DC6EF}"/>
              </a:ext>
            </a:extLst>
          </p:cNvPr>
          <p:cNvSpPr txBox="1"/>
          <p:nvPr/>
        </p:nvSpPr>
        <p:spPr>
          <a:xfrm>
            <a:off x="237745" y="6899007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0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A17003-E572-C649-9969-16CC7577F3DE}"/>
              </a:ext>
            </a:extLst>
          </p:cNvPr>
          <p:cNvSpPr txBox="1"/>
          <p:nvPr/>
        </p:nvSpPr>
        <p:spPr>
          <a:xfrm>
            <a:off x="925070" y="6899009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25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9C1C123-FF91-C94B-A0CB-C6A456F2AC72}"/>
              </a:ext>
            </a:extLst>
          </p:cNvPr>
          <p:cNvSpPr txBox="1"/>
          <p:nvPr/>
        </p:nvSpPr>
        <p:spPr>
          <a:xfrm>
            <a:off x="1824230" y="6917886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55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3FE4E0-7455-0F40-BD07-9FDC616E454E}"/>
              </a:ext>
            </a:extLst>
          </p:cNvPr>
          <p:cNvSpPr txBox="1"/>
          <p:nvPr/>
        </p:nvSpPr>
        <p:spPr>
          <a:xfrm>
            <a:off x="2401826" y="6899008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80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94954C9-9BCD-324B-8BFB-442C38CB40FA}"/>
              </a:ext>
            </a:extLst>
          </p:cNvPr>
          <p:cNvSpPr txBox="1"/>
          <p:nvPr/>
        </p:nvSpPr>
        <p:spPr>
          <a:xfrm>
            <a:off x="3061718" y="6899007"/>
            <a:ext cx="561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100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9C94AC4-9460-2844-BA85-F4D980336842}"/>
              </a:ext>
            </a:extLst>
          </p:cNvPr>
          <p:cNvSpPr txBox="1"/>
          <p:nvPr/>
        </p:nvSpPr>
        <p:spPr>
          <a:xfrm>
            <a:off x="4169666" y="6917886"/>
            <a:ext cx="638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125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D1EB324-99BF-F14F-8A15-DD234A76BC21}"/>
              </a:ext>
            </a:extLst>
          </p:cNvPr>
          <p:cNvCxnSpPr>
            <a:cxnSpLocks/>
          </p:cNvCxnSpPr>
          <p:nvPr/>
        </p:nvCxnSpPr>
        <p:spPr>
          <a:xfrm>
            <a:off x="4750366" y="6014449"/>
            <a:ext cx="0" cy="3342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C446C6B-9F80-564D-A3B4-4AB3126B4405}"/>
              </a:ext>
            </a:extLst>
          </p:cNvPr>
          <p:cNvSpPr txBox="1"/>
          <p:nvPr/>
        </p:nvSpPr>
        <p:spPr>
          <a:xfrm>
            <a:off x="4661974" y="5706672"/>
            <a:ext cx="1975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P2</a:t>
            </a:r>
            <a:r>
              <a:rPr kumimoji="1" lang="ko-KR" altLang="en-US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마감</a:t>
            </a:r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(t2=150)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B2DB7BA-1F47-0D4B-98AC-9AB215468B77}"/>
              </a:ext>
            </a:extLst>
          </p:cNvPr>
          <p:cNvSpPr txBox="1"/>
          <p:nvPr/>
        </p:nvSpPr>
        <p:spPr>
          <a:xfrm>
            <a:off x="237745" y="8109622"/>
            <a:ext cx="6402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EDF</a:t>
            </a:r>
            <a:r>
              <a:rPr kumimoji="1" lang="ko-KR" altLang="en-US" sz="14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를</a:t>
            </a:r>
            <a:r>
              <a:rPr kumimoji="1"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적용할 경우 </a:t>
            </a:r>
            <a:r>
              <a:rPr kumimoji="1"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p1</a:t>
            </a:r>
            <a:r>
              <a:rPr kumimoji="1"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의 데드라인에 </a:t>
            </a:r>
            <a:r>
              <a:rPr kumimoji="1"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p2</a:t>
            </a:r>
            <a:r>
              <a:rPr kumimoji="1"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가 걸려있을 때도 실행을 보장하고</a:t>
            </a:r>
            <a:r>
              <a:rPr kumimoji="1"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kumimoji="1"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반대의 경우도 보장하는 것을 볼 수 있는데</a:t>
            </a:r>
            <a:r>
              <a:rPr kumimoji="1"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kumimoji="1"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EDF</a:t>
            </a:r>
            <a:r>
              <a:rPr kumimoji="1" lang="ko-KR" altLang="en-US" sz="14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를</a:t>
            </a:r>
            <a:r>
              <a:rPr kumimoji="1"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사용하면 현 시점에서 가장 빠른 데드라인의 작업이 먼저 실행되기 때문에 </a:t>
            </a:r>
            <a:r>
              <a:rPr kumimoji="1"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Rate-monotonic</a:t>
            </a:r>
            <a:r>
              <a:rPr kumimoji="1"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에서 프로세스가 적절히 수행 안되던 것을 관리할 수 있다</a:t>
            </a:r>
            <a:r>
              <a:rPr kumimoji="1"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  <a:endParaRPr kumimoji="1" lang="ko-Kore-KR" altLang="en-US" sz="14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38BE9CA-BA27-074E-A1AB-2113FB355BDE}"/>
              </a:ext>
            </a:extLst>
          </p:cNvPr>
          <p:cNvCxnSpPr>
            <a:cxnSpLocks/>
          </p:cNvCxnSpPr>
          <p:nvPr/>
        </p:nvCxnSpPr>
        <p:spPr>
          <a:xfrm>
            <a:off x="2433868" y="6058502"/>
            <a:ext cx="0" cy="3342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AA369F2-23F6-1048-B8AE-309331709E53}"/>
              </a:ext>
            </a:extLst>
          </p:cNvPr>
          <p:cNvSpPr txBox="1"/>
          <p:nvPr/>
        </p:nvSpPr>
        <p:spPr>
          <a:xfrm>
            <a:off x="2345476" y="5750725"/>
            <a:ext cx="1975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P2</a:t>
            </a:r>
            <a:r>
              <a:rPr kumimoji="1" lang="ko-KR" altLang="en-US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마감</a:t>
            </a:r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(t2=75)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C6D32AB-F77F-D64E-81BC-F7E598F45866}"/>
              </a:ext>
            </a:extLst>
          </p:cNvPr>
          <p:cNvSpPr/>
          <p:nvPr/>
        </p:nvSpPr>
        <p:spPr>
          <a:xfrm>
            <a:off x="4387599" y="6426663"/>
            <a:ext cx="505969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24A29E1-E382-494D-8D62-C7146F95C35A}"/>
              </a:ext>
            </a:extLst>
          </p:cNvPr>
          <p:cNvSpPr txBox="1"/>
          <p:nvPr/>
        </p:nvSpPr>
        <p:spPr>
          <a:xfrm>
            <a:off x="3669851" y="6472026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p1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A285FF-9FC0-9B4E-BDB7-099D3517D506}"/>
              </a:ext>
            </a:extLst>
          </p:cNvPr>
          <p:cNvSpPr txBox="1"/>
          <p:nvPr/>
        </p:nvSpPr>
        <p:spPr>
          <a:xfrm>
            <a:off x="4445573" y="6482145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p1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55A52C5-C03A-BD4F-A298-96D29214E1DA}"/>
              </a:ext>
            </a:extLst>
          </p:cNvPr>
          <p:cNvSpPr txBox="1"/>
          <p:nvPr/>
        </p:nvSpPr>
        <p:spPr>
          <a:xfrm>
            <a:off x="4681788" y="6911199"/>
            <a:ext cx="638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155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5399CD8-5FF6-BA43-A580-954EB07F1A0A}"/>
              </a:ext>
            </a:extLst>
          </p:cNvPr>
          <p:cNvCxnSpPr>
            <a:cxnSpLocks/>
          </p:cNvCxnSpPr>
          <p:nvPr/>
        </p:nvCxnSpPr>
        <p:spPr>
          <a:xfrm flipV="1">
            <a:off x="3329940" y="7295008"/>
            <a:ext cx="0" cy="3870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BFA0B4B-05FD-2E43-BE4A-94CE22511815}"/>
              </a:ext>
            </a:extLst>
          </p:cNvPr>
          <p:cNvSpPr txBox="1"/>
          <p:nvPr/>
        </p:nvSpPr>
        <p:spPr>
          <a:xfrm>
            <a:off x="3241548" y="7774171"/>
            <a:ext cx="1975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</a:t>
            </a:r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1</a:t>
            </a:r>
            <a:r>
              <a:rPr kumimoji="1" lang="ko-KR" altLang="en-US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마감</a:t>
            </a:r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(t1=100)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57D56A-FC27-9647-AC78-B84A683B723A}"/>
              </a:ext>
            </a:extLst>
          </p:cNvPr>
          <p:cNvSpPr txBox="1"/>
          <p:nvPr/>
        </p:nvSpPr>
        <p:spPr>
          <a:xfrm>
            <a:off x="4873754" y="6494732"/>
            <a:ext cx="1975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…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007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A0739CD-8856-4549-8DBF-5C9CE46A3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356560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0E38018-F9D2-E244-80B0-97386F123FE7}"/>
              </a:ext>
            </a:extLst>
          </p:cNvPr>
          <p:cNvSpPr/>
          <p:nvPr/>
        </p:nvSpPr>
        <p:spPr>
          <a:xfrm>
            <a:off x="426720" y="4228358"/>
            <a:ext cx="600456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285C89-706F-2E47-A008-48A0F0849AAF}"/>
              </a:ext>
            </a:extLst>
          </p:cNvPr>
          <p:cNvSpPr/>
          <p:nvPr/>
        </p:nvSpPr>
        <p:spPr>
          <a:xfrm>
            <a:off x="1027176" y="4228358"/>
            <a:ext cx="298704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70BE0D-7027-FD4D-8F1F-87304FA7DA63}"/>
              </a:ext>
            </a:extLst>
          </p:cNvPr>
          <p:cNvSpPr/>
          <p:nvPr/>
        </p:nvSpPr>
        <p:spPr>
          <a:xfrm>
            <a:off x="1328928" y="4228358"/>
            <a:ext cx="1292352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09021E-5280-A24C-9C53-BAFF92D561F7}"/>
              </a:ext>
            </a:extLst>
          </p:cNvPr>
          <p:cNvSpPr/>
          <p:nvPr/>
        </p:nvSpPr>
        <p:spPr>
          <a:xfrm>
            <a:off x="2621280" y="4228358"/>
            <a:ext cx="893064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4AD4CE-CBE9-1B4B-8E7A-3405F95861B6}"/>
              </a:ext>
            </a:extLst>
          </p:cNvPr>
          <p:cNvSpPr/>
          <p:nvPr/>
        </p:nvSpPr>
        <p:spPr>
          <a:xfrm>
            <a:off x="3514344" y="4228358"/>
            <a:ext cx="1045464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BDA5DB-380F-9646-8133-F2C0A4802871}"/>
              </a:ext>
            </a:extLst>
          </p:cNvPr>
          <p:cNvSpPr txBox="1"/>
          <p:nvPr/>
        </p:nvSpPr>
        <p:spPr>
          <a:xfrm>
            <a:off x="0" y="3589742"/>
            <a:ext cx="2641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</a:t>
            </a:r>
            <a:r>
              <a:rPr kumimoji="1"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번 문제 정답</a:t>
            </a:r>
            <a:r>
              <a:rPr kumimoji="1"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(Gantt Chart)</a:t>
            </a:r>
            <a:endParaRPr kumimoji="1" lang="ko-Kore-KR" altLang="en-US" sz="14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239868-C5A7-4A4D-95CB-24138F9E05CC}"/>
              </a:ext>
            </a:extLst>
          </p:cNvPr>
          <p:cNvSpPr txBox="1"/>
          <p:nvPr/>
        </p:nvSpPr>
        <p:spPr>
          <a:xfrm>
            <a:off x="341376" y="3931836"/>
            <a:ext cx="624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FCFS</a:t>
            </a:r>
            <a:endParaRPr kumimoji="1" lang="ko-Kore-KR" altLang="en-US" sz="14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F8AE1E-B270-8B4A-9CB4-ABF38260CB86}"/>
              </a:ext>
            </a:extLst>
          </p:cNvPr>
          <p:cNvSpPr txBox="1"/>
          <p:nvPr/>
        </p:nvSpPr>
        <p:spPr>
          <a:xfrm>
            <a:off x="487680" y="4279427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P1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0EB684-C56A-184E-992F-C102621A00F9}"/>
              </a:ext>
            </a:extLst>
          </p:cNvPr>
          <p:cNvSpPr txBox="1"/>
          <p:nvPr/>
        </p:nvSpPr>
        <p:spPr>
          <a:xfrm>
            <a:off x="966216" y="4279426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P2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2FA58E-1FBC-4343-B64C-0B239BF71D63}"/>
              </a:ext>
            </a:extLst>
          </p:cNvPr>
          <p:cNvSpPr txBox="1"/>
          <p:nvPr/>
        </p:nvSpPr>
        <p:spPr>
          <a:xfrm>
            <a:off x="1717548" y="4279426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P3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8909B3-38C1-2D4C-94F8-8CA442095EF3}"/>
              </a:ext>
            </a:extLst>
          </p:cNvPr>
          <p:cNvSpPr txBox="1"/>
          <p:nvPr/>
        </p:nvSpPr>
        <p:spPr>
          <a:xfrm>
            <a:off x="2828544" y="4279426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P4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24ACF2-0D61-7D4C-83C6-930599CB13E8}"/>
              </a:ext>
            </a:extLst>
          </p:cNvPr>
          <p:cNvSpPr txBox="1"/>
          <p:nvPr/>
        </p:nvSpPr>
        <p:spPr>
          <a:xfrm>
            <a:off x="3803904" y="4279425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P5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5DA25EE-37E9-9743-98D8-409F49956A6B}"/>
              </a:ext>
            </a:extLst>
          </p:cNvPr>
          <p:cNvCxnSpPr>
            <a:cxnSpLocks/>
          </p:cNvCxnSpPr>
          <p:nvPr/>
        </p:nvCxnSpPr>
        <p:spPr>
          <a:xfrm flipV="1">
            <a:off x="426720" y="4660392"/>
            <a:ext cx="0" cy="3870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08D9024-C001-AB44-B647-B4450C988B39}"/>
              </a:ext>
            </a:extLst>
          </p:cNvPr>
          <p:cNvSpPr txBox="1"/>
          <p:nvPr/>
        </p:nvSpPr>
        <p:spPr>
          <a:xfrm>
            <a:off x="338328" y="5139555"/>
            <a:ext cx="1975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P1 ~ P5 </a:t>
            </a:r>
            <a:r>
              <a:rPr kumimoji="1" lang="ko-KR" altLang="en-US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모두 </a:t>
            </a:r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0</a:t>
            </a:r>
            <a:r>
              <a:rPr kumimoji="1" lang="ko-KR" altLang="en-US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에 도착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FFFCA8-9479-7344-9E70-40B99671CD37}"/>
              </a:ext>
            </a:extLst>
          </p:cNvPr>
          <p:cNvSpPr txBox="1"/>
          <p:nvPr/>
        </p:nvSpPr>
        <p:spPr>
          <a:xfrm>
            <a:off x="187452" y="4700051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0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9BC348-8428-DC4B-9B2F-3445F6E7A0EA}"/>
              </a:ext>
            </a:extLst>
          </p:cNvPr>
          <p:cNvSpPr txBox="1"/>
          <p:nvPr/>
        </p:nvSpPr>
        <p:spPr>
          <a:xfrm>
            <a:off x="905256" y="4700051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2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B31B15-904A-CF4B-8737-3FB90807674C}"/>
              </a:ext>
            </a:extLst>
          </p:cNvPr>
          <p:cNvSpPr txBox="1"/>
          <p:nvPr/>
        </p:nvSpPr>
        <p:spPr>
          <a:xfrm>
            <a:off x="1205484" y="4701574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3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382657-AC2D-F742-906A-9BCCEC78E5FE}"/>
              </a:ext>
            </a:extLst>
          </p:cNvPr>
          <p:cNvSpPr txBox="1"/>
          <p:nvPr/>
        </p:nvSpPr>
        <p:spPr>
          <a:xfrm>
            <a:off x="2382012" y="4700050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11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B380AD-5942-9348-87AA-B81B75640A53}"/>
              </a:ext>
            </a:extLst>
          </p:cNvPr>
          <p:cNvSpPr txBox="1"/>
          <p:nvPr/>
        </p:nvSpPr>
        <p:spPr>
          <a:xfrm>
            <a:off x="3400043" y="4700050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15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B244A9-EA40-3D43-97C6-C0328BFBEED9}"/>
              </a:ext>
            </a:extLst>
          </p:cNvPr>
          <p:cNvSpPr txBox="1"/>
          <p:nvPr/>
        </p:nvSpPr>
        <p:spPr>
          <a:xfrm>
            <a:off x="4418074" y="4700050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20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223D9C0-6BD1-934F-B636-DEFDA53099A2}"/>
              </a:ext>
            </a:extLst>
          </p:cNvPr>
          <p:cNvSpPr/>
          <p:nvPr/>
        </p:nvSpPr>
        <p:spPr>
          <a:xfrm>
            <a:off x="426720" y="5787190"/>
            <a:ext cx="477006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9FB8B15-D838-CF4A-80DF-922CB6A998C6}"/>
              </a:ext>
            </a:extLst>
          </p:cNvPr>
          <p:cNvSpPr/>
          <p:nvPr/>
        </p:nvSpPr>
        <p:spPr>
          <a:xfrm>
            <a:off x="903726" y="5787190"/>
            <a:ext cx="422154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631DAA7-DDA5-0643-A09A-E237627716BC}"/>
              </a:ext>
            </a:extLst>
          </p:cNvPr>
          <p:cNvSpPr/>
          <p:nvPr/>
        </p:nvSpPr>
        <p:spPr>
          <a:xfrm>
            <a:off x="1328928" y="5787190"/>
            <a:ext cx="932688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77BB6DE-2A32-B144-A363-883E58CC4FC0}"/>
              </a:ext>
            </a:extLst>
          </p:cNvPr>
          <p:cNvSpPr/>
          <p:nvPr/>
        </p:nvSpPr>
        <p:spPr>
          <a:xfrm>
            <a:off x="2261616" y="5787190"/>
            <a:ext cx="1045464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F45B02A-BF23-BB40-A2CA-B1C11F2B0777}"/>
              </a:ext>
            </a:extLst>
          </p:cNvPr>
          <p:cNvSpPr/>
          <p:nvPr/>
        </p:nvSpPr>
        <p:spPr>
          <a:xfrm>
            <a:off x="3307080" y="5787190"/>
            <a:ext cx="1252728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2BC5030-D16C-9647-AA9C-DCE589269A1D}"/>
              </a:ext>
            </a:extLst>
          </p:cNvPr>
          <p:cNvSpPr txBox="1"/>
          <p:nvPr/>
        </p:nvSpPr>
        <p:spPr>
          <a:xfrm>
            <a:off x="341376" y="5490668"/>
            <a:ext cx="1975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SJF</a:t>
            </a:r>
            <a:endParaRPr kumimoji="1" lang="ko-Kore-KR" altLang="en-US" sz="14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E8705E9-BFAA-4A4B-8B67-58C79E3B483B}"/>
              </a:ext>
            </a:extLst>
          </p:cNvPr>
          <p:cNvSpPr txBox="1"/>
          <p:nvPr/>
        </p:nvSpPr>
        <p:spPr>
          <a:xfrm>
            <a:off x="487680" y="5838259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P2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CA8962A-71FC-1847-91B8-33E94964ED8D}"/>
              </a:ext>
            </a:extLst>
          </p:cNvPr>
          <p:cNvSpPr txBox="1"/>
          <p:nvPr/>
        </p:nvSpPr>
        <p:spPr>
          <a:xfrm>
            <a:off x="966216" y="5838258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P1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CF1166D-A243-C342-9CAD-CA69441E03CD}"/>
              </a:ext>
            </a:extLst>
          </p:cNvPr>
          <p:cNvSpPr txBox="1"/>
          <p:nvPr/>
        </p:nvSpPr>
        <p:spPr>
          <a:xfrm>
            <a:off x="1551432" y="5850171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P4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77DE2F-BCC1-4945-A156-DC21629EF237}"/>
              </a:ext>
            </a:extLst>
          </p:cNvPr>
          <p:cNvSpPr txBox="1"/>
          <p:nvPr/>
        </p:nvSpPr>
        <p:spPr>
          <a:xfrm>
            <a:off x="2607564" y="5838257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P5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060B2EA-4DF3-5F46-B5B5-9F6D4E26EA03}"/>
              </a:ext>
            </a:extLst>
          </p:cNvPr>
          <p:cNvSpPr txBox="1"/>
          <p:nvPr/>
        </p:nvSpPr>
        <p:spPr>
          <a:xfrm>
            <a:off x="3803904" y="5838257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P3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FCDF347-CF3A-C046-9055-E055850F10E9}"/>
              </a:ext>
            </a:extLst>
          </p:cNvPr>
          <p:cNvSpPr txBox="1"/>
          <p:nvPr/>
        </p:nvSpPr>
        <p:spPr>
          <a:xfrm>
            <a:off x="187452" y="6258883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0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FC1DB6B-3D80-EC45-8742-0BF9CB506DB6}"/>
              </a:ext>
            </a:extLst>
          </p:cNvPr>
          <p:cNvSpPr txBox="1"/>
          <p:nvPr/>
        </p:nvSpPr>
        <p:spPr>
          <a:xfrm>
            <a:off x="726948" y="6258882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1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B6F99E-9720-AC4C-9766-E09CEC6A92E4}"/>
              </a:ext>
            </a:extLst>
          </p:cNvPr>
          <p:cNvSpPr txBox="1"/>
          <p:nvPr/>
        </p:nvSpPr>
        <p:spPr>
          <a:xfrm>
            <a:off x="1205484" y="6260406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3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1D15218-5006-7941-A8AE-510FF7F5D431}"/>
              </a:ext>
            </a:extLst>
          </p:cNvPr>
          <p:cNvSpPr txBox="1"/>
          <p:nvPr/>
        </p:nvSpPr>
        <p:spPr>
          <a:xfrm>
            <a:off x="2074164" y="6258882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7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F9BA7FE-15FF-4049-BC36-203B2E02B688}"/>
              </a:ext>
            </a:extLst>
          </p:cNvPr>
          <p:cNvSpPr txBox="1"/>
          <p:nvPr/>
        </p:nvSpPr>
        <p:spPr>
          <a:xfrm>
            <a:off x="3086100" y="6258882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12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19488FB-CB22-E246-B97B-23AC71456A22}"/>
              </a:ext>
            </a:extLst>
          </p:cNvPr>
          <p:cNvSpPr txBox="1"/>
          <p:nvPr/>
        </p:nvSpPr>
        <p:spPr>
          <a:xfrm>
            <a:off x="4418074" y="6258882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20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BBCE497-2949-474B-ABD1-FF22BAED874B}"/>
              </a:ext>
            </a:extLst>
          </p:cNvPr>
          <p:cNvSpPr/>
          <p:nvPr/>
        </p:nvSpPr>
        <p:spPr>
          <a:xfrm>
            <a:off x="477019" y="6895828"/>
            <a:ext cx="1763292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94F5F52-8639-1842-82B3-4FEFD6219289}"/>
              </a:ext>
            </a:extLst>
          </p:cNvPr>
          <p:cNvSpPr/>
          <p:nvPr/>
        </p:nvSpPr>
        <p:spPr>
          <a:xfrm>
            <a:off x="2246383" y="6895828"/>
            <a:ext cx="704124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3FBC64B-BCAB-BF43-9F26-7FAF0FFC1D11}"/>
              </a:ext>
            </a:extLst>
          </p:cNvPr>
          <p:cNvSpPr/>
          <p:nvPr/>
        </p:nvSpPr>
        <p:spPr>
          <a:xfrm>
            <a:off x="2956579" y="6895828"/>
            <a:ext cx="698016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558441E-7062-EE4C-82F6-89F68F91CA59}"/>
              </a:ext>
            </a:extLst>
          </p:cNvPr>
          <p:cNvSpPr/>
          <p:nvPr/>
        </p:nvSpPr>
        <p:spPr>
          <a:xfrm>
            <a:off x="3660667" y="6895828"/>
            <a:ext cx="626352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2EB352A-103B-EC4C-BD05-2E794CC519AD}"/>
              </a:ext>
            </a:extLst>
          </p:cNvPr>
          <p:cNvSpPr/>
          <p:nvPr/>
        </p:nvSpPr>
        <p:spPr>
          <a:xfrm>
            <a:off x="4290067" y="6895828"/>
            <a:ext cx="320040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B885E71-60C2-BC46-BC24-CBEACA09F033}"/>
              </a:ext>
            </a:extLst>
          </p:cNvPr>
          <p:cNvSpPr txBox="1"/>
          <p:nvPr/>
        </p:nvSpPr>
        <p:spPr>
          <a:xfrm>
            <a:off x="391674" y="6599306"/>
            <a:ext cx="2317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Nonpreemptive</a:t>
            </a:r>
            <a:r>
              <a:rPr kumimoji="1" lang="en-US" altLang="ko-Kore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Priority</a:t>
            </a:r>
            <a:endParaRPr kumimoji="1" lang="ko-Kore-KR" altLang="en-US" sz="14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151FAAF-25B1-1B43-AFE8-512C97931B80}"/>
              </a:ext>
            </a:extLst>
          </p:cNvPr>
          <p:cNvSpPr txBox="1"/>
          <p:nvPr/>
        </p:nvSpPr>
        <p:spPr>
          <a:xfrm>
            <a:off x="1165102" y="6941188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P3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3E2EB72-5DBE-3649-8580-F9FB32CF758B}"/>
              </a:ext>
            </a:extLst>
          </p:cNvPr>
          <p:cNvSpPr txBox="1"/>
          <p:nvPr/>
        </p:nvSpPr>
        <p:spPr>
          <a:xfrm>
            <a:off x="2389688" y="6941189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P5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9606BFB-5083-D442-BAFF-B5E6CCB6CABA}"/>
              </a:ext>
            </a:extLst>
          </p:cNvPr>
          <p:cNvSpPr txBox="1"/>
          <p:nvPr/>
        </p:nvSpPr>
        <p:spPr>
          <a:xfrm>
            <a:off x="3110528" y="6941190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P1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F66D02E-583B-B141-A77C-5790798ABEB8}"/>
              </a:ext>
            </a:extLst>
          </p:cNvPr>
          <p:cNvSpPr txBox="1"/>
          <p:nvPr/>
        </p:nvSpPr>
        <p:spPr>
          <a:xfrm>
            <a:off x="3802411" y="6941190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P4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CDFF5E5-C315-D44A-90D8-EABE1983DB57}"/>
              </a:ext>
            </a:extLst>
          </p:cNvPr>
          <p:cNvSpPr txBox="1"/>
          <p:nvPr/>
        </p:nvSpPr>
        <p:spPr>
          <a:xfrm>
            <a:off x="4229105" y="6946895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P2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68609C2-FEEA-6F40-9F3C-35B06C17CA14}"/>
              </a:ext>
            </a:extLst>
          </p:cNvPr>
          <p:cNvSpPr txBox="1"/>
          <p:nvPr/>
        </p:nvSpPr>
        <p:spPr>
          <a:xfrm>
            <a:off x="237751" y="7367521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0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DC8E4A9-456F-F24D-9310-F5E23BB37F57}"/>
              </a:ext>
            </a:extLst>
          </p:cNvPr>
          <p:cNvSpPr txBox="1"/>
          <p:nvPr/>
        </p:nvSpPr>
        <p:spPr>
          <a:xfrm>
            <a:off x="2061980" y="7380693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8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1E715C2-6DB6-234D-8372-8FA1841A1E08}"/>
              </a:ext>
            </a:extLst>
          </p:cNvPr>
          <p:cNvSpPr txBox="1"/>
          <p:nvPr/>
        </p:nvSpPr>
        <p:spPr>
          <a:xfrm>
            <a:off x="2751589" y="7356041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13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F715EFB-444C-FE4C-B44B-C8EF94616916}"/>
              </a:ext>
            </a:extLst>
          </p:cNvPr>
          <p:cNvSpPr txBox="1"/>
          <p:nvPr/>
        </p:nvSpPr>
        <p:spPr>
          <a:xfrm>
            <a:off x="3441198" y="7367519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15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C42787A-DAA7-B448-95D4-69E6D6F4D2AB}"/>
              </a:ext>
            </a:extLst>
          </p:cNvPr>
          <p:cNvSpPr txBox="1"/>
          <p:nvPr/>
        </p:nvSpPr>
        <p:spPr>
          <a:xfrm>
            <a:off x="4046227" y="7354992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19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2803BB-0671-A24A-8976-C39945354FFD}"/>
              </a:ext>
            </a:extLst>
          </p:cNvPr>
          <p:cNvSpPr txBox="1"/>
          <p:nvPr/>
        </p:nvSpPr>
        <p:spPr>
          <a:xfrm>
            <a:off x="4468373" y="7367520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20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F7EEC45-52E7-BA48-B469-E2A35C087D3C}"/>
              </a:ext>
            </a:extLst>
          </p:cNvPr>
          <p:cNvSpPr txBox="1"/>
          <p:nvPr/>
        </p:nvSpPr>
        <p:spPr>
          <a:xfrm>
            <a:off x="390888" y="7735591"/>
            <a:ext cx="2653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Round Robin (Quantum=2)</a:t>
            </a:r>
            <a:endParaRPr kumimoji="1" lang="ko-Kore-KR" altLang="en-US" sz="14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BFE0A30-5D13-DF4D-8E44-76D3D2C5C84F}"/>
              </a:ext>
            </a:extLst>
          </p:cNvPr>
          <p:cNvSpPr txBox="1"/>
          <p:nvPr/>
        </p:nvSpPr>
        <p:spPr>
          <a:xfrm>
            <a:off x="236965" y="8503806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0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7421132-6990-FA46-AB47-DAC17808EAA3}"/>
              </a:ext>
            </a:extLst>
          </p:cNvPr>
          <p:cNvSpPr txBox="1"/>
          <p:nvPr/>
        </p:nvSpPr>
        <p:spPr>
          <a:xfrm>
            <a:off x="879343" y="8503804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2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1C30438-A145-4347-8F4F-5E73F44CA938}"/>
              </a:ext>
            </a:extLst>
          </p:cNvPr>
          <p:cNvSpPr txBox="1"/>
          <p:nvPr/>
        </p:nvSpPr>
        <p:spPr>
          <a:xfrm>
            <a:off x="1218422" y="8504701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3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6E73729-31F0-6447-BBE0-62B2D130C17E}"/>
              </a:ext>
            </a:extLst>
          </p:cNvPr>
          <p:cNvSpPr txBox="1"/>
          <p:nvPr/>
        </p:nvSpPr>
        <p:spPr>
          <a:xfrm>
            <a:off x="1745728" y="8503804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5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F8E0D5-0F9C-9B4D-B049-DC77BA063070}"/>
              </a:ext>
            </a:extLst>
          </p:cNvPr>
          <p:cNvSpPr txBox="1"/>
          <p:nvPr/>
        </p:nvSpPr>
        <p:spPr>
          <a:xfrm>
            <a:off x="2340083" y="8503803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7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4E6513E-9B78-A448-8103-D92FF2986E26}"/>
              </a:ext>
            </a:extLst>
          </p:cNvPr>
          <p:cNvSpPr txBox="1"/>
          <p:nvPr/>
        </p:nvSpPr>
        <p:spPr>
          <a:xfrm>
            <a:off x="2934438" y="8503803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9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A7DE4C6-911D-E44C-BEE2-E9844BB5E3EF}"/>
              </a:ext>
            </a:extLst>
          </p:cNvPr>
          <p:cNvSpPr/>
          <p:nvPr/>
        </p:nvSpPr>
        <p:spPr>
          <a:xfrm>
            <a:off x="479281" y="8052317"/>
            <a:ext cx="600456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2E35767-60EF-2E47-8ED4-3B276FC6D854}"/>
              </a:ext>
            </a:extLst>
          </p:cNvPr>
          <p:cNvSpPr txBox="1"/>
          <p:nvPr/>
        </p:nvSpPr>
        <p:spPr>
          <a:xfrm>
            <a:off x="540241" y="8103386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P1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67F19A24-82BC-664C-9195-D5561386B311}"/>
              </a:ext>
            </a:extLst>
          </p:cNvPr>
          <p:cNvSpPr/>
          <p:nvPr/>
        </p:nvSpPr>
        <p:spPr>
          <a:xfrm>
            <a:off x="1090406" y="8052318"/>
            <a:ext cx="298704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F179205-7B36-514F-8F8B-048AE5506ABB}"/>
              </a:ext>
            </a:extLst>
          </p:cNvPr>
          <p:cNvSpPr txBox="1"/>
          <p:nvPr/>
        </p:nvSpPr>
        <p:spPr>
          <a:xfrm>
            <a:off x="1029446" y="8103386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P2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30AF85C-B541-F64F-ABA9-ADCBB66721E4}"/>
              </a:ext>
            </a:extLst>
          </p:cNvPr>
          <p:cNvSpPr/>
          <p:nvPr/>
        </p:nvSpPr>
        <p:spPr>
          <a:xfrm>
            <a:off x="1387587" y="8048145"/>
            <a:ext cx="600456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7B95A79-9058-6449-A3A0-1B67BC5ACF25}"/>
              </a:ext>
            </a:extLst>
          </p:cNvPr>
          <p:cNvSpPr txBox="1"/>
          <p:nvPr/>
        </p:nvSpPr>
        <p:spPr>
          <a:xfrm>
            <a:off x="1448547" y="8099214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P3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FAAF93F-730E-CB45-B88A-9BF7BE64426D}"/>
              </a:ext>
            </a:extLst>
          </p:cNvPr>
          <p:cNvSpPr/>
          <p:nvPr/>
        </p:nvSpPr>
        <p:spPr>
          <a:xfrm>
            <a:off x="1984996" y="8052318"/>
            <a:ext cx="600456" cy="4032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6A15989-3C17-D74B-ABF5-89DB9092F01C}"/>
              </a:ext>
            </a:extLst>
          </p:cNvPr>
          <p:cNvSpPr txBox="1"/>
          <p:nvPr/>
        </p:nvSpPr>
        <p:spPr>
          <a:xfrm>
            <a:off x="2045956" y="8095971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P4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B875D91-0D5D-EF40-89BA-E690AF9C7C1B}"/>
              </a:ext>
            </a:extLst>
          </p:cNvPr>
          <p:cNvSpPr/>
          <p:nvPr/>
        </p:nvSpPr>
        <p:spPr>
          <a:xfrm>
            <a:off x="2580876" y="8043387"/>
            <a:ext cx="600456" cy="40743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319D42A-057C-0A4F-9868-8A81EE333EC7}"/>
              </a:ext>
            </a:extLst>
          </p:cNvPr>
          <p:cNvSpPr txBox="1"/>
          <p:nvPr/>
        </p:nvSpPr>
        <p:spPr>
          <a:xfrm>
            <a:off x="2641836" y="8094456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P5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056F6133-A984-134F-B727-E7D8B8B14850}"/>
              </a:ext>
            </a:extLst>
          </p:cNvPr>
          <p:cNvSpPr/>
          <p:nvPr/>
        </p:nvSpPr>
        <p:spPr>
          <a:xfrm>
            <a:off x="3178285" y="8047560"/>
            <a:ext cx="600456" cy="4032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BD750FD-8E91-F74B-A958-FA8C49F8B7AE}"/>
              </a:ext>
            </a:extLst>
          </p:cNvPr>
          <p:cNvSpPr txBox="1"/>
          <p:nvPr/>
        </p:nvSpPr>
        <p:spPr>
          <a:xfrm>
            <a:off x="3239245" y="8091213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P3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3FC7AC0D-D62C-F245-AFCA-E97FDD5FDF2B}"/>
              </a:ext>
            </a:extLst>
          </p:cNvPr>
          <p:cNvSpPr/>
          <p:nvPr/>
        </p:nvSpPr>
        <p:spPr>
          <a:xfrm>
            <a:off x="3774171" y="8047050"/>
            <a:ext cx="600456" cy="40743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45EA285-2A5F-534B-BD21-321FA47167E9}"/>
              </a:ext>
            </a:extLst>
          </p:cNvPr>
          <p:cNvSpPr txBox="1"/>
          <p:nvPr/>
        </p:nvSpPr>
        <p:spPr>
          <a:xfrm>
            <a:off x="3835131" y="8098119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P4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E2FEBAD-1057-D348-BEF1-DDE4E9B79362}"/>
              </a:ext>
            </a:extLst>
          </p:cNvPr>
          <p:cNvSpPr/>
          <p:nvPr/>
        </p:nvSpPr>
        <p:spPr>
          <a:xfrm>
            <a:off x="4371580" y="8051223"/>
            <a:ext cx="600456" cy="4032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6D0FA04-C227-A749-8A25-234924923635}"/>
              </a:ext>
            </a:extLst>
          </p:cNvPr>
          <p:cNvSpPr txBox="1"/>
          <p:nvPr/>
        </p:nvSpPr>
        <p:spPr>
          <a:xfrm>
            <a:off x="4432540" y="8094876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P5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796696CB-D633-A243-9EC5-D804C1A0D79C}"/>
              </a:ext>
            </a:extLst>
          </p:cNvPr>
          <p:cNvSpPr/>
          <p:nvPr/>
        </p:nvSpPr>
        <p:spPr>
          <a:xfrm>
            <a:off x="4952221" y="8046384"/>
            <a:ext cx="600456" cy="4032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C9DD661-D9AD-994A-9329-7331E6482553}"/>
              </a:ext>
            </a:extLst>
          </p:cNvPr>
          <p:cNvSpPr txBox="1"/>
          <p:nvPr/>
        </p:nvSpPr>
        <p:spPr>
          <a:xfrm>
            <a:off x="5013181" y="8090037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P3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FD437AB5-09B4-114D-995F-C7147D239F31}"/>
              </a:ext>
            </a:extLst>
          </p:cNvPr>
          <p:cNvSpPr/>
          <p:nvPr/>
        </p:nvSpPr>
        <p:spPr>
          <a:xfrm>
            <a:off x="5548107" y="8045874"/>
            <a:ext cx="600456" cy="40743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27CC17D-0CA6-154D-B041-2CF086EBC51E}"/>
              </a:ext>
            </a:extLst>
          </p:cNvPr>
          <p:cNvSpPr txBox="1"/>
          <p:nvPr/>
        </p:nvSpPr>
        <p:spPr>
          <a:xfrm>
            <a:off x="5609067" y="8096943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P5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2180D1D4-B862-1C49-9B1C-3B5F727B07C5}"/>
              </a:ext>
            </a:extLst>
          </p:cNvPr>
          <p:cNvSpPr/>
          <p:nvPr/>
        </p:nvSpPr>
        <p:spPr>
          <a:xfrm>
            <a:off x="6145516" y="8050047"/>
            <a:ext cx="600456" cy="4032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C8EDF0C-A5D8-5042-B722-66EEA45DDBDF}"/>
              </a:ext>
            </a:extLst>
          </p:cNvPr>
          <p:cNvSpPr txBox="1"/>
          <p:nvPr/>
        </p:nvSpPr>
        <p:spPr>
          <a:xfrm>
            <a:off x="6206476" y="8093700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P3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EAA6B3A-320E-C449-9C06-7E0D18FCDD76}"/>
              </a:ext>
            </a:extLst>
          </p:cNvPr>
          <p:cNvSpPr txBox="1"/>
          <p:nvPr/>
        </p:nvSpPr>
        <p:spPr>
          <a:xfrm>
            <a:off x="3719304" y="8508833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11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2F0628D-5507-0F4B-AA9A-536602D9403D}"/>
              </a:ext>
            </a:extLst>
          </p:cNvPr>
          <p:cNvSpPr txBox="1"/>
          <p:nvPr/>
        </p:nvSpPr>
        <p:spPr>
          <a:xfrm>
            <a:off x="4203179" y="8504701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13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25280B4-2C4E-F94F-8056-A1F50DD594ED}"/>
              </a:ext>
            </a:extLst>
          </p:cNvPr>
          <p:cNvSpPr txBox="1"/>
          <p:nvPr/>
        </p:nvSpPr>
        <p:spPr>
          <a:xfrm>
            <a:off x="4749531" y="8507797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15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8570E67-7582-6748-AA16-D57B26E3C452}"/>
              </a:ext>
            </a:extLst>
          </p:cNvPr>
          <p:cNvSpPr txBox="1"/>
          <p:nvPr/>
        </p:nvSpPr>
        <p:spPr>
          <a:xfrm>
            <a:off x="5338547" y="8507797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17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9C8CC75-4BD6-F541-834A-D4335C01DA89}"/>
              </a:ext>
            </a:extLst>
          </p:cNvPr>
          <p:cNvSpPr txBox="1"/>
          <p:nvPr/>
        </p:nvSpPr>
        <p:spPr>
          <a:xfrm>
            <a:off x="5906248" y="8503803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18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1A26EBE-364C-384A-8DB6-7A84B4D664DF}"/>
              </a:ext>
            </a:extLst>
          </p:cNvPr>
          <p:cNvSpPr txBox="1"/>
          <p:nvPr/>
        </p:nvSpPr>
        <p:spPr>
          <a:xfrm>
            <a:off x="6506704" y="8503803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20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966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4A8FC6-4F73-2648-B87C-4C64F70B465A}"/>
              </a:ext>
            </a:extLst>
          </p:cNvPr>
          <p:cNvSpPr txBox="1"/>
          <p:nvPr/>
        </p:nvSpPr>
        <p:spPr>
          <a:xfrm>
            <a:off x="85344" y="163790"/>
            <a:ext cx="459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B</a:t>
            </a:r>
            <a:r>
              <a:rPr kumimoji="1"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번 문제 정답</a:t>
            </a:r>
            <a:r>
              <a:rPr kumimoji="1"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(turnaround time of each process)</a:t>
            </a:r>
            <a:endParaRPr kumimoji="1" lang="ko-Kore-KR" altLang="en-US" sz="14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F7788BE-1F8E-B442-BC1E-87B53DFBE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417317"/>
              </p:ext>
            </p:extLst>
          </p:nvPr>
        </p:nvGraphicFramePr>
        <p:xfrm>
          <a:off x="381000" y="746760"/>
          <a:ext cx="6096000" cy="235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1589248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14482982"/>
                    </a:ext>
                  </a:extLst>
                </a:gridCol>
                <a:gridCol w="780288">
                  <a:extLst>
                    <a:ext uri="{9D8B030D-6E8A-4147-A177-3AD203B41FA5}">
                      <a16:colId xmlns:a16="http://schemas.microsoft.com/office/drawing/2014/main" val="2631286499"/>
                    </a:ext>
                  </a:extLst>
                </a:gridCol>
                <a:gridCol w="1658112">
                  <a:extLst>
                    <a:ext uri="{9D8B030D-6E8A-4147-A177-3AD203B41FA5}">
                      <a16:colId xmlns:a16="http://schemas.microsoft.com/office/drawing/2014/main" val="2926390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62172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FCFS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SJF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Nonpreemptive</a:t>
                      </a:r>
                      <a:r>
                        <a:rPr lang="en-US" altLang="ko-Kore-KR" dirty="0"/>
                        <a:t> Priority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Round Robin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7337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15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859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913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84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15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19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13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36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P5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18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883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0937B33-5D82-6A49-8701-3D4C6B9CB1F9}"/>
              </a:ext>
            </a:extLst>
          </p:cNvPr>
          <p:cNvSpPr txBox="1"/>
          <p:nvPr/>
        </p:nvSpPr>
        <p:spPr>
          <a:xfrm>
            <a:off x="85344" y="3379073"/>
            <a:ext cx="445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C</a:t>
            </a:r>
            <a:r>
              <a:rPr kumimoji="1"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번 문제 정답</a:t>
            </a:r>
            <a:r>
              <a:rPr kumimoji="1"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(waiting time of each process)</a:t>
            </a:r>
            <a:endParaRPr kumimoji="1" lang="ko-Kore-KR" altLang="en-US" sz="14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46125091-7F37-8549-B095-36F90BD9E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472969"/>
              </p:ext>
            </p:extLst>
          </p:nvPr>
        </p:nvGraphicFramePr>
        <p:xfrm>
          <a:off x="381000" y="3862031"/>
          <a:ext cx="6096000" cy="235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1589248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14482982"/>
                    </a:ext>
                  </a:extLst>
                </a:gridCol>
                <a:gridCol w="780288">
                  <a:extLst>
                    <a:ext uri="{9D8B030D-6E8A-4147-A177-3AD203B41FA5}">
                      <a16:colId xmlns:a16="http://schemas.microsoft.com/office/drawing/2014/main" val="2631286499"/>
                    </a:ext>
                  </a:extLst>
                </a:gridCol>
                <a:gridCol w="1658112">
                  <a:extLst>
                    <a:ext uri="{9D8B030D-6E8A-4147-A177-3AD203B41FA5}">
                      <a16:colId xmlns:a16="http://schemas.microsoft.com/office/drawing/2014/main" val="2926390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62172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FCFS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SJF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Nonpreemptive</a:t>
                      </a:r>
                      <a:r>
                        <a:rPr lang="en-US" altLang="ko-Kore-KR" dirty="0"/>
                        <a:t> Priority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Round Robin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7337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859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19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913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12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84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15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36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P5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15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13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8835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E4E9F05-2DD3-5D4B-9EA9-B7739B69908B}"/>
              </a:ext>
            </a:extLst>
          </p:cNvPr>
          <p:cNvSpPr txBox="1"/>
          <p:nvPr/>
        </p:nvSpPr>
        <p:spPr>
          <a:xfrm>
            <a:off x="158496" y="6594356"/>
            <a:ext cx="445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D</a:t>
            </a:r>
            <a:r>
              <a:rPr kumimoji="1"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번 문제 정답</a:t>
            </a:r>
            <a:r>
              <a:rPr kumimoji="1"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(minimum waiting time)</a:t>
            </a:r>
            <a:endParaRPr kumimoji="1" lang="ko-Kore-KR" altLang="en-US" sz="14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74937929-0655-C041-9C2F-9250AE90D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788365"/>
              </p:ext>
            </p:extLst>
          </p:nvPr>
        </p:nvGraphicFramePr>
        <p:xfrm>
          <a:off x="381000" y="6977302"/>
          <a:ext cx="6096000" cy="87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1589248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14482982"/>
                    </a:ext>
                  </a:extLst>
                </a:gridCol>
                <a:gridCol w="780288">
                  <a:extLst>
                    <a:ext uri="{9D8B030D-6E8A-4147-A177-3AD203B41FA5}">
                      <a16:colId xmlns:a16="http://schemas.microsoft.com/office/drawing/2014/main" val="2631286499"/>
                    </a:ext>
                  </a:extLst>
                </a:gridCol>
                <a:gridCol w="1658112">
                  <a:extLst>
                    <a:ext uri="{9D8B030D-6E8A-4147-A177-3AD203B41FA5}">
                      <a16:colId xmlns:a16="http://schemas.microsoft.com/office/drawing/2014/main" val="2926390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62172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FCFS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SJF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Nonpreemptive</a:t>
                      </a:r>
                      <a:r>
                        <a:rPr lang="en-US" altLang="ko-Kore-KR" dirty="0"/>
                        <a:t> Priority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Round Robin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7337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average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6.2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4.6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7.2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859104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A384BBF-BC80-3C42-A5BB-55999870140C}"/>
              </a:ext>
            </a:extLst>
          </p:cNvPr>
          <p:cNvSpPr txBox="1"/>
          <p:nvPr/>
        </p:nvSpPr>
        <p:spPr>
          <a:xfrm>
            <a:off x="381000" y="8014724"/>
            <a:ext cx="445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Answer : SJF is the shortest waiting time</a:t>
            </a:r>
            <a:endParaRPr kumimoji="1" lang="ko-Kore-KR" altLang="en-US" sz="14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849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E2473C9-E31A-A041-BE4D-623BEB028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0511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CD094FF-6F2A-D84A-BC10-44F8F7DD4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5118"/>
            <a:ext cx="6858000" cy="388720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9E3400A-824D-9A4A-825D-1BF49E3AA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591093"/>
            <a:ext cx="6858000" cy="526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DE312D-1E3F-9740-8371-DB90F800A06C}"/>
              </a:ext>
            </a:extLst>
          </p:cNvPr>
          <p:cNvSpPr txBox="1"/>
          <p:nvPr/>
        </p:nvSpPr>
        <p:spPr>
          <a:xfrm>
            <a:off x="153923" y="4789666"/>
            <a:ext cx="1443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A. Gantt Chart</a:t>
            </a:r>
            <a:endParaRPr kumimoji="1" lang="ko-Kore-KR" altLang="en-US" sz="14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2A43E1-C614-064A-8A53-30F9DB7E5CB6}"/>
              </a:ext>
            </a:extLst>
          </p:cNvPr>
          <p:cNvSpPr txBox="1"/>
          <p:nvPr/>
        </p:nvSpPr>
        <p:spPr>
          <a:xfrm>
            <a:off x="0" y="5557881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0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9A5763-A98B-E943-9F33-01E444676B68}"/>
              </a:ext>
            </a:extLst>
          </p:cNvPr>
          <p:cNvSpPr txBox="1"/>
          <p:nvPr/>
        </p:nvSpPr>
        <p:spPr>
          <a:xfrm>
            <a:off x="642378" y="5557879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20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1A5052-F8D8-ED45-89A2-FE9835460197}"/>
              </a:ext>
            </a:extLst>
          </p:cNvPr>
          <p:cNvSpPr txBox="1"/>
          <p:nvPr/>
        </p:nvSpPr>
        <p:spPr>
          <a:xfrm>
            <a:off x="1126253" y="5572025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25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034E95-7592-EE41-817B-2E1ACE9666CD}"/>
              </a:ext>
            </a:extLst>
          </p:cNvPr>
          <p:cNvSpPr txBox="1"/>
          <p:nvPr/>
        </p:nvSpPr>
        <p:spPr>
          <a:xfrm>
            <a:off x="1508763" y="5557879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35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8BCE77-B037-2D41-A9E9-89F17BBFCCAF}"/>
              </a:ext>
            </a:extLst>
          </p:cNvPr>
          <p:cNvSpPr txBox="1"/>
          <p:nvPr/>
        </p:nvSpPr>
        <p:spPr>
          <a:xfrm>
            <a:off x="1981198" y="5557878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45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B31373-837E-2948-836D-62E0967652D2}"/>
              </a:ext>
            </a:extLst>
          </p:cNvPr>
          <p:cNvSpPr txBox="1"/>
          <p:nvPr/>
        </p:nvSpPr>
        <p:spPr>
          <a:xfrm>
            <a:off x="2465825" y="5557878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55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7F450C-B934-5B40-B8BF-FC3B719291F7}"/>
              </a:ext>
            </a:extLst>
          </p:cNvPr>
          <p:cNvSpPr/>
          <p:nvPr/>
        </p:nvSpPr>
        <p:spPr>
          <a:xfrm>
            <a:off x="242316" y="5106392"/>
            <a:ext cx="600456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5CD5B8-D5CE-564F-B38D-93F41E09283E}"/>
              </a:ext>
            </a:extLst>
          </p:cNvPr>
          <p:cNvSpPr txBox="1"/>
          <p:nvPr/>
        </p:nvSpPr>
        <p:spPr>
          <a:xfrm>
            <a:off x="303276" y="5157461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P1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C05064-1422-DE46-96EF-3374253C726C}"/>
              </a:ext>
            </a:extLst>
          </p:cNvPr>
          <p:cNvSpPr/>
          <p:nvPr/>
        </p:nvSpPr>
        <p:spPr>
          <a:xfrm>
            <a:off x="853440" y="5106393"/>
            <a:ext cx="428245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78C9BF-2F4A-B646-957F-15E859333E9D}"/>
              </a:ext>
            </a:extLst>
          </p:cNvPr>
          <p:cNvSpPr txBox="1"/>
          <p:nvPr/>
        </p:nvSpPr>
        <p:spPr>
          <a:xfrm>
            <a:off x="792481" y="5157461"/>
            <a:ext cx="582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idle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3DCA73-5883-664C-BACC-BB7A0A75F232}"/>
              </a:ext>
            </a:extLst>
          </p:cNvPr>
          <p:cNvSpPr txBox="1"/>
          <p:nvPr/>
        </p:nvSpPr>
        <p:spPr>
          <a:xfrm>
            <a:off x="2811767" y="5556886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60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72A83E-E9B5-1046-870A-BBCB692521F2}"/>
              </a:ext>
            </a:extLst>
          </p:cNvPr>
          <p:cNvSpPr txBox="1"/>
          <p:nvPr/>
        </p:nvSpPr>
        <p:spPr>
          <a:xfrm>
            <a:off x="3661772" y="5561872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75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1E81EF-FB3A-DE49-9DDC-53AD4F4E1EF1}"/>
              </a:ext>
            </a:extLst>
          </p:cNvPr>
          <p:cNvSpPr txBox="1"/>
          <p:nvPr/>
        </p:nvSpPr>
        <p:spPr>
          <a:xfrm>
            <a:off x="4114771" y="5564896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80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3E6C14-31AB-E945-BD7E-780C8F9A7602}"/>
              </a:ext>
            </a:extLst>
          </p:cNvPr>
          <p:cNvSpPr txBox="1"/>
          <p:nvPr/>
        </p:nvSpPr>
        <p:spPr>
          <a:xfrm>
            <a:off x="4511777" y="5557050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90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F30362-08C1-4B44-9AB9-D962641E0CAA}"/>
              </a:ext>
            </a:extLst>
          </p:cNvPr>
          <p:cNvSpPr txBox="1"/>
          <p:nvPr/>
        </p:nvSpPr>
        <p:spPr>
          <a:xfrm>
            <a:off x="4945339" y="5556886"/>
            <a:ext cx="628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100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3FEBD65-75B8-7640-833D-F2FCE5649BAB}"/>
              </a:ext>
            </a:extLst>
          </p:cNvPr>
          <p:cNvSpPr/>
          <p:nvPr/>
        </p:nvSpPr>
        <p:spPr>
          <a:xfrm>
            <a:off x="1277097" y="5113504"/>
            <a:ext cx="428245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EC66FE4-8F86-094A-AACE-E557A23121AB}"/>
              </a:ext>
            </a:extLst>
          </p:cNvPr>
          <p:cNvSpPr/>
          <p:nvPr/>
        </p:nvSpPr>
        <p:spPr>
          <a:xfrm>
            <a:off x="1710291" y="5106392"/>
            <a:ext cx="428245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9C4F6DA-D36B-4149-847B-2220D1F7D5EE}"/>
              </a:ext>
            </a:extLst>
          </p:cNvPr>
          <p:cNvSpPr/>
          <p:nvPr/>
        </p:nvSpPr>
        <p:spPr>
          <a:xfrm>
            <a:off x="2138536" y="5104336"/>
            <a:ext cx="428245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ABF092F-1978-7C4B-AB31-9CF4396D1704}"/>
              </a:ext>
            </a:extLst>
          </p:cNvPr>
          <p:cNvSpPr/>
          <p:nvPr/>
        </p:nvSpPr>
        <p:spPr>
          <a:xfrm>
            <a:off x="2571730" y="5109416"/>
            <a:ext cx="428245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9E4B78D-EA00-5D4E-AB64-67321666BC97}"/>
              </a:ext>
            </a:extLst>
          </p:cNvPr>
          <p:cNvSpPr/>
          <p:nvPr/>
        </p:nvSpPr>
        <p:spPr>
          <a:xfrm>
            <a:off x="2995027" y="5108424"/>
            <a:ext cx="850916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46A603C-F915-E04F-8B10-EB3326ABEEA2}"/>
              </a:ext>
            </a:extLst>
          </p:cNvPr>
          <p:cNvSpPr/>
          <p:nvPr/>
        </p:nvSpPr>
        <p:spPr>
          <a:xfrm>
            <a:off x="3858027" y="5114691"/>
            <a:ext cx="428245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1CAE79D-D37C-174B-81EB-A86B43B8B410}"/>
              </a:ext>
            </a:extLst>
          </p:cNvPr>
          <p:cNvSpPr/>
          <p:nvPr/>
        </p:nvSpPr>
        <p:spPr>
          <a:xfrm>
            <a:off x="4291221" y="5119771"/>
            <a:ext cx="428245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AFCF367-A50A-7C49-BB09-EDF237D73652}"/>
              </a:ext>
            </a:extLst>
          </p:cNvPr>
          <p:cNvSpPr/>
          <p:nvPr/>
        </p:nvSpPr>
        <p:spPr>
          <a:xfrm>
            <a:off x="4717207" y="5123716"/>
            <a:ext cx="428245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AF32FAD-2628-B74F-88B2-407C42CC314D}"/>
              </a:ext>
            </a:extLst>
          </p:cNvPr>
          <p:cNvSpPr/>
          <p:nvPr/>
        </p:nvSpPr>
        <p:spPr>
          <a:xfrm>
            <a:off x="5145452" y="5121660"/>
            <a:ext cx="428245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EC95997-0BCB-6C46-94EB-3C742A5666BC}"/>
              </a:ext>
            </a:extLst>
          </p:cNvPr>
          <p:cNvSpPr/>
          <p:nvPr/>
        </p:nvSpPr>
        <p:spPr>
          <a:xfrm>
            <a:off x="5578646" y="5126740"/>
            <a:ext cx="428245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2C945F8-39C2-FE43-A544-288B579813A0}"/>
              </a:ext>
            </a:extLst>
          </p:cNvPr>
          <p:cNvSpPr/>
          <p:nvPr/>
        </p:nvSpPr>
        <p:spPr>
          <a:xfrm>
            <a:off x="6018975" y="5126739"/>
            <a:ext cx="428245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F490C6-CA2B-3341-B829-41286F62C468}"/>
              </a:ext>
            </a:extLst>
          </p:cNvPr>
          <p:cNvSpPr txBox="1"/>
          <p:nvPr/>
        </p:nvSpPr>
        <p:spPr>
          <a:xfrm>
            <a:off x="5342345" y="5563998"/>
            <a:ext cx="628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105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47B58B-B753-E641-94DD-2E7916016F9F}"/>
              </a:ext>
            </a:extLst>
          </p:cNvPr>
          <p:cNvSpPr txBox="1"/>
          <p:nvPr/>
        </p:nvSpPr>
        <p:spPr>
          <a:xfrm>
            <a:off x="5739351" y="5556886"/>
            <a:ext cx="628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115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FFCB81-D0C7-8E45-A1B1-39562970FA55}"/>
              </a:ext>
            </a:extLst>
          </p:cNvPr>
          <p:cNvSpPr txBox="1"/>
          <p:nvPr/>
        </p:nvSpPr>
        <p:spPr>
          <a:xfrm>
            <a:off x="6197291" y="5572025"/>
            <a:ext cx="628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120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7A671C2-A21D-CF48-A994-CF07B8A2ECEF}"/>
              </a:ext>
            </a:extLst>
          </p:cNvPr>
          <p:cNvSpPr txBox="1"/>
          <p:nvPr/>
        </p:nvSpPr>
        <p:spPr>
          <a:xfrm>
            <a:off x="1248912" y="5164534"/>
            <a:ext cx="582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P2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805E38-2452-E94C-BDF7-AE6E1F3A9A5C}"/>
              </a:ext>
            </a:extLst>
          </p:cNvPr>
          <p:cNvSpPr txBox="1"/>
          <p:nvPr/>
        </p:nvSpPr>
        <p:spPr>
          <a:xfrm>
            <a:off x="1732699" y="5157528"/>
            <a:ext cx="582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P3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256017-4A5F-E449-92A3-0CD63F6EC39A}"/>
              </a:ext>
            </a:extLst>
          </p:cNvPr>
          <p:cNvSpPr txBox="1"/>
          <p:nvPr/>
        </p:nvSpPr>
        <p:spPr>
          <a:xfrm>
            <a:off x="2162506" y="5164533"/>
            <a:ext cx="582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P2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3343AE-8CC5-D845-82AE-F614C55E51D8}"/>
              </a:ext>
            </a:extLst>
          </p:cNvPr>
          <p:cNvSpPr txBox="1"/>
          <p:nvPr/>
        </p:nvSpPr>
        <p:spPr>
          <a:xfrm>
            <a:off x="2557666" y="5164532"/>
            <a:ext cx="582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P3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72B59C-D406-024B-8F87-71465A833EB8}"/>
              </a:ext>
            </a:extLst>
          </p:cNvPr>
          <p:cNvSpPr txBox="1"/>
          <p:nvPr/>
        </p:nvSpPr>
        <p:spPr>
          <a:xfrm>
            <a:off x="3211414" y="5164531"/>
            <a:ext cx="582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P4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FFAC210-4BC8-8144-978B-6E4052AD4308}"/>
              </a:ext>
            </a:extLst>
          </p:cNvPr>
          <p:cNvSpPr txBox="1"/>
          <p:nvPr/>
        </p:nvSpPr>
        <p:spPr>
          <a:xfrm>
            <a:off x="3901040" y="5157461"/>
            <a:ext cx="582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P2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D41653A-4C60-A642-BC8A-4093BC834C03}"/>
              </a:ext>
            </a:extLst>
          </p:cNvPr>
          <p:cNvSpPr txBox="1"/>
          <p:nvPr/>
        </p:nvSpPr>
        <p:spPr>
          <a:xfrm>
            <a:off x="4290369" y="5172101"/>
            <a:ext cx="582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P3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C8E791-726B-1B42-9A47-1E0CD9952323}"/>
              </a:ext>
            </a:extLst>
          </p:cNvPr>
          <p:cNvSpPr txBox="1"/>
          <p:nvPr/>
        </p:nvSpPr>
        <p:spPr>
          <a:xfrm>
            <a:off x="4687874" y="5175563"/>
            <a:ext cx="582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idle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7CC3A5-C098-C24D-AEF0-46341999C524}"/>
              </a:ext>
            </a:extLst>
          </p:cNvPr>
          <p:cNvSpPr txBox="1"/>
          <p:nvPr/>
        </p:nvSpPr>
        <p:spPr>
          <a:xfrm>
            <a:off x="5164744" y="5167083"/>
            <a:ext cx="582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P5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F575B3-59F7-EA4E-829F-68A2B2AE470E}"/>
              </a:ext>
            </a:extLst>
          </p:cNvPr>
          <p:cNvSpPr txBox="1"/>
          <p:nvPr/>
        </p:nvSpPr>
        <p:spPr>
          <a:xfrm>
            <a:off x="5588614" y="5178270"/>
            <a:ext cx="582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P6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9AE4FE5-922C-C940-BB7B-447EA9E5CA57}"/>
              </a:ext>
            </a:extLst>
          </p:cNvPr>
          <p:cNvSpPr txBox="1"/>
          <p:nvPr/>
        </p:nvSpPr>
        <p:spPr>
          <a:xfrm>
            <a:off x="6003504" y="5178270"/>
            <a:ext cx="582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P5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915482A-E41A-A243-B721-AF991DAD2983}"/>
              </a:ext>
            </a:extLst>
          </p:cNvPr>
          <p:cNvSpPr txBox="1"/>
          <p:nvPr/>
        </p:nvSpPr>
        <p:spPr>
          <a:xfrm>
            <a:off x="239268" y="5965333"/>
            <a:ext cx="1443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B &amp; C Answer</a:t>
            </a:r>
            <a:endParaRPr kumimoji="1" lang="ko-Kore-KR" altLang="en-US" sz="14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graphicFrame>
        <p:nvGraphicFramePr>
          <p:cNvPr id="67" name="표 67">
            <a:extLst>
              <a:ext uri="{FF2B5EF4-FFF2-40B4-BE49-F238E27FC236}">
                <a16:creationId xmlns:a16="http://schemas.microsoft.com/office/drawing/2014/main" id="{3AFC7545-CB2A-1249-991C-6436BA609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382230"/>
              </p:ext>
            </p:extLst>
          </p:nvPr>
        </p:nvGraphicFramePr>
        <p:xfrm>
          <a:off x="1703343" y="6054616"/>
          <a:ext cx="4572000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78247773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144152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38239944"/>
                    </a:ext>
                  </a:extLst>
                </a:gridCol>
              </a:tblGrid>
              <a:tr h="258539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Turnaround Time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Waiting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757742"/>
                  </a:ext>
                </a:extLst>
              </a:tr>
              <a:tr h="2585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20 – 0 = 20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754341"/>
                  </a:ext>
                </a:extLst>
              </a:tr>
              <a:tr h="2585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80 - 25 = 55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 + 20 = 30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072083"/>
                  </a:ext>
                </a:extLst>
              </a:tr>
              <a:tr h="2585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90 – 30 = 60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 + 10 + 20 = 35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507573"/>
                  </a:ext>
                </a:extLst>
              </a:tr>
              <a:tr h="2585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75 – 60 = 15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5782433"/>
                  </a:ext>
                </a:extLst>
              </a:tr>
              <a:tr h="2585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p5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120 – 100 = 20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115 – 105 = 10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287817"/>
                  </a:ext>
                </a:extLst>
              </a:tr>
              <a:tr h="2585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p6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115 – 105 = 10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685545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C4D79C5D-279E-6542-9D18-D1B53B268E54}"/>
              </a:ext>
            </a:extLst>
          </p:cNvPr>
          <p:cNvSpPr txBox="1"/>
          <p:nvPr/>
        </p:nvSpPr>
        <p:spPr>
          <a:xfrm>
            <a:off x="239267" y="8297813"/>
            <a:ext cx="427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D Answer : 105 / 120 = 87.5 %</a:t>
            </a:r>
            <a:endParaRPr kumimoji="1" lang="ko-Kore-KR" altLang="en-US" sz="14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36BAD04-ED93-D442-A054-31CC0DC4763E}"/>
              </a:ext>
            </a:extLst>
          </p:cNvPr>
          <p:cNvSpPr txBox="1"/>
          <p:nvPr/>
        </p:nvSpPr>
        <p:spPr>
          <a:xfrm>
            <a:off x="2280" y="9196211"/>
            <a:ext cx="68233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Answer :</a:t>
            </a:r>
            <a:r>
              <a:rPr kumimoji="1"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주어진 프로세스 </a:t>
            </a:r>
            <a:r>
              <a:rPr kumimoji="1" lang="en-US" altLang="ko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burst time</a:t>
            </a:r>
            <a:r>
              <a:rPr kumimoji="1"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과 비슷하거나 크게 </a:t>
            </a:r>
            <a:r>
              <a:rPr kumimoji="1" lang="en-US" altLang="ko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time-quantum</a:t>
            </a:r>
            <a:r>
              <a:rPr kumimoji="1"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을 설정하면 잦은 </a:t>
            </a:r>
            <a:r>
              <a:rPr kumimoji="1" lang="en-US" altLang="ko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context switch </a:t>
            </a:r>
            <a:r>
              <a:rPr kumimoji="1"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없이 작업을 진행할 수 있으며</a:t>
            </a:r>
            <a:r>
              <a:rPr kumimoji="1" lang="en-US" altLang="ko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kumimoji="1"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(</a:t>
            </a:r>
            <a:r>
              <a:rPr kumimoji="1"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굳이 </a:t>
            </a:r>
            <a:r>
              <a:rPr kumimoji="1" lang="en-US" altLang="ko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CPU Burst</a:t>
            </a:r>
            <a:r>
              <a:rPr kumimoji="1"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가 큰 작업을 </a:t>
            </a:r>
            <a:r>
              <a:rPr kumimoji="1" lang="en-US" altLang="ko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context switching</a:t>
            </a:r>
            <a:r>
              <a:rPr kumimoji="1"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을 자주 하면서 얻게 되는 이득이 없다</a:t>
            </a:r>
            <a:r>
              <a:rPr kumimoji="1" lang="en-US" altLang="ko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)</a:t>
            </a:r>
            <a:r>
              <a:rPr kumimoji="1"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적절한 수준의 </a:t>
            </a:r>
            <a:r>
              <a:rPr kumimoji="1" lang="en-US" altLang="ko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time-quantum</a:t>
            </a:r>
            <a:r>
              <a:rPr kumimoji="1"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을 지정하면 프로세스 수행에 대한 효율성을 높일 수 있다</a:t>
            </a:r>
            <a:endParaRPr kumimoji="1" lang="ko-Kore-KR" altLang="en-US" sz="11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123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A83B298-9277-D04F-BEDC-8ED6E088C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25755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7190E3-44F4-BA4C-8D71-8A6A829D7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32339"/>
            <a:ext cx="6858000" cy="6413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BED4ED-A696-EC42-8AB2-B7FD986BD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158966"/>
            <a:ext cx="4432300" cy="342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DB2496-A218-4A46-8DAD-676DB5866C56}"/>
              </a:ext>
            </a:extLst>
          </p:cNvPr>
          <p:cNvSpPr txBox="1"/>
          <p:nvPr/>
        </p:nvSpPr>
        <p:spPr>
          <a:xfrm>
            <a:off x="0" y="2575583"/>
            <a:ext cx="68233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Answer :</a:t>
            </a:r>
          </a:p>
          <a:p>
            <a:endParaRPr kumimoji="1" lang="en-US" altLang="ko-Kore-KR" sz="11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marL="228600" indent="-228600">
              <a:buAutoNum type="alphaLcPeriod"/>
            </a:pPr>
            <a:r>
              <a:rPr kumimoji="1" lang="en-US" altLang="ko-Kore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SJF</a:t>
            </a:r>
            <a:r>
              <a:rPr kumimoji="1"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에선 </a:t>
            </a:r>
            <a:r>
              <a:rPr kumimoji="1" lang="en-US" altLang="ko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CPU Burst Time</a:t>
            </a:r>
            <a:r>
              <a:rPr kumimoji="1"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이 작은 값이 </a:t>
            </a:r>
            <a:r>
              <a:rPr kumimoji="1" lang="en-US" altLang="ko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Priority</a:t>
            </a:r>
            <a:r>
              <a:rPr kumimoji="1"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가 높다</a:t>
            </a:r>
            <a:endParaRPr kumimoji="1" lang="en-US" altLang="ko-KR" sz="11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marL="228600" indent="-228600">
              <a:buAutoNum type="alphaLcPeriod"/>
            </a:pPr>
            <a:endParaRPr kumimoji="1" lang="en-US" altLang="ko-KR" sz="11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marL="228600" indent="-228600">
              <a:buAutoNum type="alphaLcPeriod"/>
            </a:pPr>
            <a:r>
              <a:rPr kumimoji="1"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새로운 </a:t>
            </a:r>
            <a:r>
              <a:rPr kumimoji="1" lang="en-US" altLang="ko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job</a:t>
            </a:r>
            <a:r>
              <a:rPr kumimoji="1"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이 들어올 땐</a:t>
            </a:r>
            <a:r>
              <a:rPr kumimoji="1" lang="en-US" altLang="ko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kumimoji="1"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FCFS</a:t>
            </a:r>
            <a:r>
              <a:rPr kumimoji="1"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가 적용될 수 있으며 이후 해당 프로세스에 업무가 몰렸을 경우</a:t>
            </a:r>
            <a:r>
              <a:rPr kumimoji="1" lang="en-US" altLang="ko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kumimoji="1"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다른 프로세스로 로드 </a:t>
            </a:r>
            <a:r>
              <a:rPr kumimoji="1" lang="ko-KR" altLang="en-US" sz="11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밸런싱을</a:t>
            </a:r>
            <a:r>
              <a:rPr kumimoji="1"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진행할 때</a:t>
            </a:r>
            <a:r>
              <a:rPr kumimoji="1" lang="en-US" altLang="ko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kumimoji="1"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다시 </a:t>
            </a:r>
            <a:r>
              <a:rPr kumimoji="1" lang="en-US" altLang="ko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FCFS</a:t>
            </a:r>
            <a:r>
              <a:rPr kumimoji="1"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가 적용되는 형태로 </a:t>
            </a:r>
            <a:r>
              <a:rPr kumimoji="1" lang="en-US" altLang="ko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Multilevel feedback queue</a:t>
            </a:r>
            <a:r>
              <a:rPr kumimoji="1"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에 사용될 수 있습니다</a:t>
            </a:r>
            <a:r>
              <a:rPr kumimoji="1" lang="en-US" altLang="ko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  <a:p>
            <a:pPr marL="228600" indent="-228600">
              <a:buAutoNum type="alphaLcPeriod"/>
            </a:pPr>
            <a:endParaRPr kumimoji="1" lang="en-US" altLang="ko-Kore-KR" sz="11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marL="228600" indent="-228600">
              <a:buAutoNum type="alphaLcPeriod"/>
            </a:pPr>
            <a:r>
              <a:rPr kumimoji="1" lang="en-US" altLang="ko-Kore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FCFS</a:t>
            </a:r>
            <a:r>
              <a:rPr kumimoji="1" lang="ko-Kore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에선</a:t>
            </a:r>
            <a:r>
              <a:rPr kumimoji="1"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먼저 들어온 작업에 대해서 높은 </a:t>
            </a:r>
            <a:r>
              <a:rPr kumimoji="1" lang="en-US" altLang="ko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Priority</a:t>
            </a:r>
            <a:r>
              <a:rPr kumimoji="1" lang="ko-KR" altLang="en-US" sz="11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를</a:t>
            </a:r>
            <a:r>
              <a:rPr kumimoji="1"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제공합니다</a:t>
            </a:r>
            <a:r>
              <a:rPr kumimoji="1" lang="en-US" altLang="ko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  <a:p>
            <a:pPr marL="228600" indent="-228600">
              <a:buAutoNum type="alphaLcPeriod"/>
            </a:pPr>
            <a:endParaRPr kumimoji="1" lang="en-US" altLang="ko-KR" sz="11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marL="228600" indent="-228600">
              <a:buAutoNum type="alphaLcPeriod"/>
            </a:pPr>
            <a:r>
              <a:rPr kumimoji="1"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특별한 연관성을 찾아보기 힘드나</a:t>
            </a:r>
            <a:r>
              <a:rPr kumimoji="1" lang="en-US" altLang="ko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kumimoji="1"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 양쪽 모두 </a:t>
            </a:r>
            <a:r>
              <a:rPr kumimoji="1" lang="en-US" altLang="ko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preemptive</a:t>
            </a:r>
            <a:r>
              <a:rPr kumimoji="1"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ko-KR" altLang="en-US" sz="11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를</a:t>
            </a:r>
            <a:r>
              <a:rPr kumimoji="1"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적용할 수 있는 점이 공통점으로 볼 수 있겠습니다</a:t>
            </a:r>
            <a:endParaRPr kumimoji="1" lang="ko-Kore-KR" altLang="en-US" sz="11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A84F4-8296-D944-9166-66E70CC32A9F}"/>
              </a:ext>
            </a:extLst>
          </p:cNvPr>
          <p:cNvSpPr txBox="1"/>
          <p:nvPr/>
        </p:nvSpPr>
        <p:spPr>
          <a:xfrm>
            <a:off x="0" y="5404615"/>
            <a:ext cx="6823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Answer :</a:t>
            </a:r>
          </a:p>
          <a:p>
            <a:endParaRPr lang="en" altLang="ko-Kore-KR" sz="14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lang="en" altLang="ko-Kore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I/O Bound Program</a:t>
            </a:r>
            <a:r>
              <a:rPr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을 실행하면 </a:t>
            </a:r>
            <a:r>
              <a:rPr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CPU burst</a:t>
            </a:r>
            <a:r>
              <a:rPr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크기는 작지만 상대적으로 많은 횟수가 실행되는 형태로 수행되기 때문에 </a:t>
            </a:r>
            <a:r>
              <a:rPr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I/O</a:t>
            </a:r>
            <a:r>
              <a:rPr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bound</a:t>
            </a:r>
            <a:r>
              <a:rPr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program</a:t>
            </a:r>
            <a:r>
              <a:rPr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이 유리해 보이지만</a:t>
            </a:r>
            <a:r>
              <a:rPr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lang="en" altLang="ko-Kore-KR" sz="1400" b="1" dirty="0">
                <a:solidFill>
                  <a:srgbClr val="FF0000"/>
                </a:solidFill>
              </a:rPr>
              <a:t> </a:t>
            </a:r>
            <a:r>
              <a:rPr lang="en" altLang="ko-Kore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I/O </a:t>
            </a:r>
            <a:r>
              <a:rPr lang="en-US" altLang="ko-Kore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Bound</a:t>
            </a:r>
            <a:r>
              <a:rPr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Program</a:t>
            </a:r>
            <a:r>
              <a:rPr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이 </a:t>
            </a:r>
            <a:r>
              <a:rPr lang="en" altLang="ko-Kore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I/O</a:t>
            </a:r>
            <a:r>
              <a:rPr lang="ko-KR" altLang="en-US" sz="14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를</a:t>
            </a:r>
            <a:r>
              <a:rPr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수행하기 위해 </a:t>
            </a:r>
            <a:r>
              <a:rPr lang="en" altLang="ko-Kore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CPU</a:t>
            </a:r>
            <a:r>
              <a:rPr lang="ko-KR" altLang="en-US" sz="14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를</a:t>
            </a:r>
            <a:r>
              <a:rPr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상대적으로 자주 포기하기 때문에 </a:t>
            </a:r>
            <a:r>
              <a:rPr lang="en" altLang="ko-Kore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CPU </a:t>
            </a:r>
            <a:r>
              <a:rPr lang="en-US" altLang="ko-Kore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Bound</a:t>
            </a:r>
            <a:r>
              <a:rPr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Program</a:t>
            </a:r>
            <a:r>
              <a:rPr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이 중단되지는 않습니다</a:t>
            </a:r>
            <a:r>
              <a:rPr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  <a:endParaRPr lang="en" altLang="ko-Kore-KR" sz="14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749D2C-F2F9-7144-9B52-D9EB505BB89D}"/>
              </a:ext>
            </a:extLst>
          </p:cNvPr>
          <p:cNvSpPr/>
          <p:nvPr/>
        </p:nvSpPr>
        <p:spPr>
          <a:xfrm>
            <a:off x="0" y="7559802"/>
            <a:ext cx="682336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Answer : </a:t>
            </a:r>
          </a:p>
          <a:p>
            <a:endParaRPr lang="en" altLang="ko-Kore-KR" sz="14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lang="en" altLang="ko-Kore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PCS</a:t>
            </a:r>
            <a:r>
              <a:rPr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는 </a:t>
            </a:r>
            <a:r>
              <a:rPr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Process</a:t>
            </a:r>
            <a:r>
              <a:rPr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Contention</a:t>
            </a:r>
            <a:r>
              <a:rPr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Scope</a:t>
            </a:r>
            <a:r>
              <a:rPr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의 의미로 동일한 프로세스에 속한 스레드 사이에 </a:t>
            </a:r>
            <a:r>
              <a:rPr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CPU </a:t>
            </a:r>
            <a:r>
              <a:rPr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경쟁을 하게 되는데 프로세스 경쟁 범위로 이해할 수 있습니다</a:t>
            </a:r>
            <a:r>
              <a:rPr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  <a:p>
            <a:endParaRPr lang="en-US" altLang="ko-KR" sz="14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lang="en-US" altLang="ko-Kore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SCS</a:t>
            </a:r>
            <a:r>
              <a:rPr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는 </a:t>
            </a:r>
            <a:r>
              <a:rPr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System</a:t>
            </a:r>
            <a:r>
              <a:rPr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Contention</a:t>
            </a:r>
            <a:r>
              <a:rPr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Scope</a:t>
            </a:r>
            <a:r>
              <a:rPr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의 의미로 </a:t>
            </a:r>
            <a:r>
              <a:rPr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CPU</a:t>
            </a:r>
            <a:r>
              <a:rPr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상의 어느 커널에 스레드를 할당할 것인지 결정하는 업무를 수행할 때 사용합니다</a:t>
            </a:r>
            <a:r>
              <a:rPr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  <a:endParaRPr lang="en" altLang="ko-Kore-KR" sz="1400" b="1" dirty="0">
              <a:solidFill>
                <a:srgbClr val="FF0000"/>
              </a:solidFill>
              <a:effectLst/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241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15BEAF3-DC4F-2C4B-B0F3-FEBB4E5E3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19335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1EAAB42-77FF-6B41-A30C-BEAE7635E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18694"/>
            <a:ext cx="6858000" cy="13521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4405FAA-E41A-8E42-A2E3-09C0C9504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96724"/>
            <a:ext cx="6858000" cy="112757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D047FBA-33F6-8647-92A6-E96E5646E619}"/>
              </a:ext>
            </a:extLst>
          </p:cNvPr>
          <p:cNvSpPr/>
          <p:nvPr/>
        </p:nvSpPr>
        <p:spPr>
          <a:xfrm>
            <a:off x="0" y="1933590"/>
            <a:ext cx="65532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1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Aanswer</a:t>
            </a:r>
            <a:r>
              <a:rPr lang="en" altLang="ko-Kore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: </a:t>
            </a:r>
          </a:p>
          <a:p>
            <a:endParaRPr lang="en-US" altLang="ko-Kore-KR" sz="11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위 방정식의 계산에 따라 현재 </a:t>
            </a:r>
            <a:r>
              <a:rPr lang="en-US" altLang="ko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base</a:t>
            </a:r>
            <a:r>
              <a:rPr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값은 </a:t>
            </a:r>
            <a:r>
              <a:rPr lang="en-US" altLang="ko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60</a:t>
            </a:r>
            <a:r>
              <a:rPr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이므로</a:t>
            </a:r>
            <a:r>
              <a:rPr lang="en-US" altLang="ko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프로세스들에 대한 우선순위는 아래와 같이 계산됩니다</a:t>
            </a:r>
            <a:r>
              <a:rPr lang="en-US" altLang="ko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  <a:p>
            <a:endParaRPr lang="en-US" altLang="ko-Kore-KR" sz="11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lang="en-US" altLang="ko-Kore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P1 priority = (40/2) + 60 </a:t>
            </a:r>
            <a:r>
              <a:rPr lang="en-US" altLang="ko-Kore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  <a:sym typeface="Wingdings" pitchFamily="2" charset="2"/>
              </a:rPr>
              <a:t> 80</a:t>
            </a:r>
            <a:endParaRPr lang="en-US" altLang="ko-Kore-KR" sz="11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lang="en-US" altLang="ko-Kore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P2 priority = (18/2) + 60 </a:t>
            </a:r>
            <a:r>
              <a:rPr lang="en-US" altLang="ko-Kore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  <a:sym typeface="Wingdings" pitchFamily="2" charset="2"/>
              </a:rPr>
              <a:t> 69</a:t>
            </a:r>
            <a:endParaRPr lang="en-US" altLang="ko-Kore-KR" sz="11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lang="en-US" altLang="ko-Kore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P2 priority = (10/2) + 60 </a:t>
            </a:r>
            <a:r>
              <a:rPr lang="en-US" altLang="ko-Kore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  <a:sym typeface="Wingdings" pitchFamily="2" charset="2"/>
              </a:rPr>
              <a:t> 65</a:t>
            </a:r>
          </a:p>
          <a:p>
            <a:endParaRPr lang="en-US" altLang="ko-Kore-KR" sz="11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그러나 연산 결과의 우선순위가 변경되는 사항은 없기 때문에 </a:t>
            </a:r>
            <a:r>
              <a:rPr lang="en-US" altLang="ko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traditional UNIX </a:t>
            </a:r>
            <a:r>
              <a:rPr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스케줄러는 </a:t>
            </a:r>
            <a:r>
              <a:rPr lang="en-US" altLang="ko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CPU</a:t>
            </a:r>
            <a:r>
              <a:rPr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bound process</a:t>
            </a:r>
            <a:r>
              <a:rPr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에 상대적으로 우선순위를 낮게 줄 것으로 예측됩니다</a:t>
            </a:r>
            <a:r>
              <a:rPr lang="en-US" altLang="ko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  <a:endParaRPr lang="en-US" altLang="ko-Kore-KR" sz="11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C1E7A3-CBF3-5444-9D2E-5039E7CC5F69}"/>
              </a:ext>
            </a:extLst>
          </p:cNvPr>
          <p:cNvSpPr/>
          <p:nvPr/>
        </p:nvSpPr>
        <p:spPr>
          <a:xfrm>
            <a:off x="0" y="7624297"/>
            <a:ext cx="685800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Answer</a:t>
            </a:r>
          </a:p>
          <a:p>
            <a:endParaRPr lang="en" altLang="ko-Kore-KR" sz="11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lang="en" altLang="ko-Kore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a. CPU </a:t>
            </a:r>
            <a:r>
              <a:rPr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사용률 및 응답 시간</a:t>
            </a:r>
            <a:r>
              <a:rPr lang="en-US" altLang="ko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: context switch</a:t>
            </a:r>
            <a:r>
              <a:rPr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와 관련된 오버헤드가 최소화되는 경우 </a:t>
            </a:r>
            <a:r>
              <a:rPr lang="en" altLang="ko-Kore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CPU </a:t>
            </a:r>
            <a:r>
              <a:rPr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사용률이 증가합니다</a:t>
            </a:r>
            <a:r>
              <a:rPr lang="en-US" altLang="ko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. context switch</a:t>
            </a:r>
            <a:r>
              <a:rPr lang="ko-KR" altLang="en-US" sz="11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를</a:t>
            </a:r>
            <a:r>
              <a:rPr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자주 수행하지 않음으로써 컨텍스트 전환 오버헤드를 줄일 수 있지만</a:t>
            </a:r>
            <a:r>
              <a:rPr lang="en-US" altLang="ko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그러나 이로 인해 프로세스에 대한 응답 시간이 늘어날 수 있습니다</a:t>
            </a:r>
            <a:r>
              <a:rPr lang="en-US" altLang="ko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. </a:t>
            </a:r>
          </a:p>
          <a:p>
            <a:endParaRPr lang="en-US" altLang="ko-KR" sz="11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lang="en" altLang="ko-Kore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b. </a:t>
            </a:r>
            <a:r>
              <a:rPr lang="en-US" altLang="ko-Kore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Average turnaround time and maximum waiting time</a:t>
            </a:r>
            <a:r>
              <a:rPr lang="en-US" altLang="ko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: </a:t>
            </a:r>
            <a:r>
              <a:rPr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평균 소요 시간은 가장 짧은 작업을 먼저 실행하여 최소화할 수 있습니다</a:t>
            </a:r>
            <a:r>
              <a:rPr lang="en-US" altLang="ko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. </a:t>
            </a:r>
            <a:r>
              <a:rPr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그러나 이러한 스케줄링 정책은 장시간 실행되는 작업을 중단시켜 대기 시간을 늘릴 수 있습니다</a:t>
            </a:r>
            <a:r>
              <a:rPr lang="en-US" altLang="ko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  <a:p>
            <a:endParaRPr lang="en-US" altLang="ko-KR" sz="11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lang="en" altLang="ko-Kore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c. I/O </a:t>
            </a:r>
            <a:r>
              <a:rPr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디바이스 사용률 및 </a:t>
            </a:r>
            <a:r>
              <a:rPr lang="en" altLang="ko-Kore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CPU </a:t>
            </a:r>
            <a:r>
              <a:rPr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사용률</a:t>
            </a:r>
            <a:r>
              <a:rPr lang="en-US" altLang="ko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: context switch</a:t>
            </a:r>
            <a:r>
              <a:rPr lang="ko-KR" altLang="en-US" sz="11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를</a:t>
            </a:r>
            <a:r>
              <a:rPr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수행하지 않고 </a:t>
            </a:r>
            <a:r>
              <a:rPr lang="en" altLang="ko-Kore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CPU </a:t>
            </a:r>
            <a:r>
              <a:rPr lang="en-US" altLang="ko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bound</a:t>
            </a:r>
            <a:r>
              <a:rPr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작업을 실행하여 </a:t>
            </a:r>
            <a:r>
              <a:rPr lang="en" altLang="ko-Kore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CPU </a:t>
            </a:r>
            <a:r>
              <a:rPr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사용률을 최대화합니다</a:t>
            </a:r>
            <a:r>
              <a:rPr lang="en-US" altLang="ko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. </a:t>
            </a:r>
            <a:r>
              <a:rPr lang="en" altLang="ko-Kore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I/O </a:t>
            </a:r>
            <a:r>
              <a:rPr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장치 활용도는 </a:t>
            </a:r>
            <a:r>
              <a:rPr lang="en" altLang="ko-Kore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I/O </a:t>
            </a:r>
            <a:r>
              <a:rPr lang="en-US" altLang="ko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bound</a:t>
            </a:r>
            <a:r>
              <a:rPr lang="ko-KR" altLang="en-US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작업을 실행할 준비가 되는 즉시 스케줄링하여 컨텍스트 스위치의 오버헤드를 발생시킴으로써 극대화가 될 것입니다</a:t>
            </a:r>
            <a:r>
              <a:rPr lang="en-US" altLang="ko-KR" sz="11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  <a:endParaRPr lang="en" altLang="ko-Kore-KR" sz="11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D95C5A-737F-BB4E-86CA-6BA2DE6B4322}"/>
              </a:ext>
            </a:extLst>
          </p:cNvPr>
          <p:cNvSpPr/>
          <p:nvPr/>
        </p:nvSpPr>
        <p:spPr>
          <a:xfrm>
            <a:off x="0" y="5019396"/>
            <a:ext cx="685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0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Answer</a:t>
            </a:r>
          </a:p>
          <a:p>
            <a:endParaRPr lang="en" altLang="ko-Kore-KR" sz="10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lang="ko-KR" altLang="en-US" sz="10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인터럽트가 발생하는 상황 자체가 비자발적</a:t>
            </a:r>
            <a:endParaRPr lang="en-US" altLang="ko-KR" sz="10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endParaRPr lang="en-US" altLang="ko-Kore-KR" sz="10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lang="en-US" altLang="ko-Kore-KR" sz="10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I/O Bound : </a:t>
            </a:r>
            <a:r>
              <a:rPr lang="ko-KR" altLang="en-US" sz="1000" b="1" dirty="0">
                <a:solidFill>
                  <a:srgbClr val="FF0000"/>
                </a:solidFill>
              </a:rPr>
              <a:t>프로세스가 시스템 호출을 하고 해당 커널 함수 안에서 입출력 요구 등을 하여 프로세스가 대기 상태로 전환하며 자발적으로 문맥 교환</a:t>
            </a:r>
            <a:r>
              <a:rPr lang="en-US" altLang="ko-KR" sz="1000" b="1" dirty="0">
                <a:solidFill>
                  <a:srgbClr val="FF0000"/>
                </a:solidFill>
              </a:rPr>
              <a:t>(</a:t>
            </a:r>
            <a:r>
              <a:rPr lang="en" altLang="ko-Kore-KR" sz="1000" b="1" dirty="0">
                <a:solidFill>
                  <a:srgbClr val="FF0000"/>
                </a:solidFill>
              </a:rPr>
              <a:t>voluntary context switch)</a:t>
            </a:r>
            <a:r>
              <a:rPr lang="ko-KR" altLang="en-US" sz="1000" b="1" dirty="0" err="1">
                <a:solidFill>
                  <a:srgbClr val="FF0000"/>
                </a:solidFill>
              </a:rPr>
              <a:t>를</a:t>
            </a:r>
            <a:r>
              <a:rPr lang="ko-KR" altLang="en-US" sz="1000" b="1" dirty="0">
                <a:solidFill>
                  <a:srgbClr val="FF0000"/>
                </a:solidFill>
              </a:rPr>
              <a:t> 하는 경우</a:t>
            </a:r>
            <a:endParaRPr lang="en-US" altLang="ko-KR" sz="10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endParaRPr lang="en-US" altLang="ko-Kore-KR" sz="10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lang="en-US" altLang="ko-Kore-KR" sz="10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CPU Bound : </a:t>
            </a:r>
            <a:r>
              <a:rPr lang="ko-KR" altLang="en-US" sz="1000" b="1" dirty="0">
                <a:solidFill>
                  <a:srgbClr val="FF0000"/>
                </a:solidFill>
              </a:rPr>
              <a:t>인터럽트의 처리 및 시스템 호출 완료 직후 사용자 모드로의 복귀 이전에 스케줄러가 수행되며 이 때 우선 순위가 현재 프로세스 보다 높은 프로세스가 있으면 비자발적 문맥 교환</a:t>
            </a:r>
            <a:r>
              <a:rPr lang="en-US" altLang="ko-KR" sz="1000" b="1" dirty="0">
                <a:solidFill>
                  <a:srgbClr val="FF0000"/>
                </a:solidFill>
              </a:rPr>
              <a:t>(</a:t>
            </a:r>
            <a:r>
              <a:rPr lang="en" altLang="ko-Kore-KR" sz="1000" b="1" dirty="0">
                <a:solidFill>
                  <a:srgbClr val="FF0000"/>
                </a:solidFill>
              </a:rPr>
              <a:t>involuntary context switch)</a:t>
            </a:r>
            <a:r>
              <a:rPr lang="ko-KR" altLang="en-US" sz="1000" b="1" dirty="0">
                <a:solidFill>
                  <a:srgbClr val="FF0000"/>
                </a:solidFill>
              </a:rPr>
              <a:t>이 일어난다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  <a:endParaRPr lang="en" altLang="ko-Kore-KR" sz="10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7419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CBD6D56-EC44-F848-BD8C-F3F89F50A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13261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F245BD4-FAE9-BE49-A092-C8C9D6197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0280"/>
            <a:ext cx="6858000" cy="8089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B1FAB53-FC9D-EB47-8E93-EC2A8B6C4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74106"/>
            <a:ext cx="6858000" cy="10591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AB4AC1F-6C21-6D43-90BC-BE93671CE7B8}"/>
              </a:ext>
            </a:extLst>
          </p:cNvPr>
          <p:cNvSpPr/>
          <p:nvPr/>
        </p:nvSpPr>
        <p:spPr>
          <a:xfrm>
            <a:off x="0" y="7133228"/>
            <a:ext cx="6858000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Answer : </a:t>
            </a:r>
          </a:p>
          <a:p>
            <a:endParaRPr lang="en" altLang="ko-Kore-KR" sz="13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marL="342900" indent="-342900">
              <a:buAutoNum type="alphaLcPeriod"/>
            </a:pP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가장 최근에 수행되었던 프로세스의 </a:t>
            </a:r>
            <a:r>
              <a:rPr lang="en-US" altLang="ko-Kore-KR" sz="13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cpu</a:t>
            </a:r>
            <a:r>
              <a:rPr lang="en-US" altLang="ko-Kore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ko-KR" altLang="en-US" sz="13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버스트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시간은 고려하지 않고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, 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가장 처음에 수행되었던 프로세스의 </a:t>
            </a:r>
            <a:r>
              <a:rPr lang="en-US" altLang="ko-Kore-KR" sz="13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cpu</a:t>
            </a:r>
            <a:r>
              <a:rPr lang="en-US" altLang="ko-Kore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ko-KR" altLang="en-US" sz="13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버스트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시간은 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100 </a:t>
            </a:r>
            <a:r>
              <a:rPr lang="ko-KR" altLang="en-US" sz="13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밀리초였다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  <a:p>
            <a:pPr marL="342900" indent="-342900">
              <a:buAutoNum type="alphaLcPeriod"/>
            </a:pPr>
            <a:endParaRPr lang="en-US" altLang="ko-Kore-KR" sz="13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marL="342900" indent="-342900">
              <a:buAutoNum type="alphaLcPeriod"/>
            </a:pP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가장 최근에 수행되었던 프로세스의 </a:t>
            </a:r>
            <a:r>
              <a:rPr lang="en-US" altLang="ko-Kore-KR" sz="13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cpu</a:t>
            </a:r>
            <a:r>
              <a:rPr lang="en-US" altLang="ko-Kore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ko-KR" altLang="en-US" sz="13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버스트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시간을 중점적으로 고려하고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, 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가장 처음에 수행되었던 프로세스의 </a:t>
            </a:r>
            <a:r>
              <a:rPr lang="en-US" altLang="ko-Kore-KR" sz="13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cpu</a:t>
            </a:r>
            <a:r>
              <a:rPr lang="en-US" altLang="ko-Kore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ko-KR" altLang="en-US" sz="13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버스트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시간은 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10 </a:t>
            </a:r>
            <a:r>
              <a:rPr lang="ko-KR" altLang="en-US" sz="13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밀리초였다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  <a:endParaRPr lang="ko-KR" altLang="en-US" sz="13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9061A8-DA82-E345-AF80-C84490F8F6B5}"/>
              </a:ext>
            </a:extLst>
          </p:cNvPr>
          <p:cNvSpPr/>
          <p:nvPr/>
        </p:nvSpPr>
        <p:spPr>
          <a:xfrm>
            <a:off x="0" y="1326173"/>
            <a:ext cx="63078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Answer: </a:t>
            </a:r>
          </a:p>
          <a:p>
            <a:endParaRPr lang="en" altLang="ko-Kore-KR" sz="14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lang="en-US" altLang="ko-Kore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Lottery Ticket</a:t>
            </a:r>
            <a:r>
              <a:rPr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에 더 높은 우선순위 프로세스를 할당함으로써</a:t>
            </a:r>
            <a:r>
              <a:rPr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높은 우선순위 스레드를 받는 것으로 추정됩니다</a:t>
            </a:r>
            <a:r>
              <a:rPr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  <a:r>
              <a:rPr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endParaRPr lang="en" altLang="ko-Kore-KR" sz="14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4B34F4-0CAE-D341-97B1-AE5B6DDB6B0D}"/>
              </a:ext>
            </a:extLst>
          </p:cNvPr>
          <p:cNvSpPr/>
          <p:nvPr/>
        </p:nvSpPr>
        <p:spPr>
          <a:xfrm>
            <a:off x="0" y="3135126"/>
            <a:ext cx="68580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300" b="1" dirty="0">
                <a:solidFill>
                  <a:srgbClr val="FF0000"/>
                </a:solidFill>
              </a:rPr>
              <a:t>Advantage</a:t>
            </a:r>
          </a:p>
          <a:p>
            <a:pPr marL="228600" indent="-228600">
              <a:buAutoNum type="arabicParenBoth"/>
            </a:pPr>
            <a:r>
              <a:rPr lang="en-US" altLang="ko-KR" sz="1300" b="1" dirty="0">
                <a:solidFill>
                  <a:srgbClr val="FF0000"/>
                </a:solidFill>
              </a:rPr>
              <a:t>:</a:t>
            </a:r>
            <a:r>
              <a:rPr lang="ko-KR" altLang="en-US" sz="1300" b="1" dirty="0">
                <a:solidFill>
                  <a:srgbClr val="FF0000"/>
                </a:solidFill>
              </a:rPr>
              <a:t> 각 프로세스 </a:t>
            </a:r>
            <a:r>
              <a:rPr lang="ko-KR" altLang="en-US" sz="1300" b="1" dirty="0" err="1">
                <a:solidFill>
                  <a:srgbClr val="FF0000"/>
                </a:solidFill>
              </a:rPr>
              <a:t>코어마다</a:t>
            </a:r>
            <a:r>
              <a:rPr lang="ko-KR" altLang="en-US" sz="1300" b="1" dirty="0">
                <a:solidFill>
                  <a:srgbClr val="FF0000"/>
                </a:solidFill>
              </a:rPr>
              <a:t> 고유의 </a:t>
            </a:r>
            <a:r>
              <a:rPr lang="en-US" altLang="ko-KR" sz="1300" b="1" dirty="0">
                <a:solidFill>
                  <a:srgbClr val="FF0000"/>
                </a:solidFill>
              </a:rPr>
              <a:t>run-queue</a:t>
            </a:r>
            <a:r>
              <a:rPr lang="ko-KR" altLang="en-US" sz="1300" b="1" dirty="0" err="1">
                <a:solidFill>
                  <a:srgbClr val="FF0000"/>
                </a:solidFill>
              </a:rPr>
              <a:t>를</a:t>
            </a:r>
            <a:r>
              <a:rPr lang="ko-KR" altLang="en-US" sz="1300" b="1" dirty="0">
                <a:solidFill>
                  <a:srgbClr val="FF0000"/>
                </a:solidFill>
              </a:rPr>
              <a:t> 가질 때의 장점은 스케줄러가 </a:t>
            </a:r>
            <a:r>
              <a:rPr lang="en-US" altLang="ko-KR" sz="1300" b="1" dirty="0">
                <a:solidFill>
                  <a:srgbClr val="FF0000"/>
                </a:solidFill>
              </a:rPr>
              <a:t>2</a:t>
            </a:r>
            <a:r>
              <a:rPr lang="ko-KR" altLang="en-US" sz="1300" b="1" dirty="0">
                <a:solidFill>
                  <a:srgbClr val="FF0000"/>
                </a:solidFill>
              </a:rPr>
              <a:t>개 이상의 프로세서에서 동시 실행 중일 때 단일 실행 </a:t>
            </a:r>
            <a:r>
              <a:rPr lang="ko-KR" altLang="en-US" sz="1300" b="1" dirty="0" err="1">
                <a:solidFill>
                  <a:srgbClr val="FF0000"/>
                </a:solidFill>
              </a:rPr>
              <a:t>대기열에서</a:t>
            </a:r>
            <a:r>
              <a:rPr lang="ko-KR" altLang="en-US" sz="1300" b="1" dirty="0">
                <a:solidFill>
                  <a:srgbClr val="FF0000"/>
                </a:solidFill>
              </a:rPr>
              <a:t> 경쟁이 없다는 점입니다</a:t>
            </a:r>
            <a:r>
              <a:rPr lang="en-US" altLang="ko-KR" sz="1300" b="1" dirty="0">
                <a:solidFill>
                  <a:srgbClr val="FF0000"/>
                </a:solidFill>
              </a:rPr>
              <a:t>.</a:t>
            </a:r>
            <a:r>
              <a:rPr lang="ko-KR" altLang="en-US" sz="1300" b="1" dirty="0">
                <a:solidFill>
                  <a:srgbClr val="FF0000"/>
                </a:solidFill>
              </a:rPr>
              <a:t> 프로세스 코어에서 스케줄링을 진행할 때</a:t>
            </a:r>
            <a:r>
              <a:rPr lang="en-US" altLang="ko-KR" sz="1300" b="1" dirty="0">
                <a:solidFill>
                  <a:srgbClr val="FF0000"/>
                </a:solidFill>
              </a:rPr>
              <a:t>,</a:t>
            </a:r>
            <a:r>
              <a:rPr lang="ko-KR" altLang="en-US" sz="1300" b="1" dirty="0">
                <a:solidFill>
                  <a:srgbClr val="FF0000"/>
                </a:solidFill>
              </a:rPr>
              <a:t> 스케줄러는 해당 코어의 전용 </a:t>
            </a:r>
            <a:r>
              <a:rPr lang="en-US" altLang="ko-KR" sz="1300" b="1" dirty="0">
                <a:solidFill>
                  <a:srgbClr val="FF0000"/>
                </a:solidFill>
              </a:rPr>
              <a:t>run-queue</a:t>
            </a:r>
            <a:r>
              <a:rPr lang="ko-KR" altLang="en-US" sz="1300" b="1" dirty="0">
                <a:solidFill>
                  <a:srgbClr val="FF0000"/>
                </a:solidFill>
              </a:rPr>
              <a:t>만 보는 장점을 얻습니다</a:t>
            </a:r>
            <a:r>
              <a:rPr lang="en-US" altLang="ko-KR" sz="1300" b="1" dirty="0">
                <a:solidFill>
                  <a:srgbClr val="FF0000"/>
                </a:solidFill>
              </a:rPr>
              <a:t>.</a:t>
            </a:r>
            <a:r>
              <a:rPr lang="ko-KR" altLang="en-US" sz="1300" b="1" dirty="0">
                <a:solidFill>
                  <a:srgbClr val="FF0000"/>
                </a:solidFill>
              </a:rPr>
              <a:t> 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 marL="228600" indent="-228600">
              <a:buAutoNum type="arabicParenBoth"/>
            </a:pPr>
            <a:endParaRPr lang="en-US" altLang="ko-Kore-KR" sz="1300" b="1" dirty="0">
              <a:solidFill>
                <a:srgbClr val="FF0000"/>
              </a:solidFill>
            </a:endParaRPr>
          </a:p>
          <a:p>
            <a:pPr marL="228600" indent="-228600">
              <a:buAutoNum type="arabicParenBoth"/>
            </a:pPr>
            <a:r>
              <a:rPr lang="en-US" altLang="ko-Kore-KR" sz="1300" b="1" dirty="0">
                <a:solidFill>
                  <a:srgbClr val="FF0000"/>
                </a:solidFill>
              </a:rPr>
              <a:t>Asymmetric Multiprocessing</a:t>
            </a:r>
            <a:r>
              <a:rPr lang="ko-KR" altLang="en-US" sz="1300" b="1" dirty="0" err="1">
                <a:solidFill>
                  <a:srgbClr val="FF0000"/>
                </a:solidFill>
              </a:rPr>
              <a:t>으로</a:t>
            </a:r>
            <a:r>
              <a:rPr lang="ko-KR" altLang="en-US" sz="1300" b="1" dirty="0">
                <a:solidFill>
                  <a:srgbClr val="FF0000"/>
                </a:solidFill>
              </a:rPr>
              <a:t> 마스터 </a:t>
            </a:r>
            <a:r>
              <a:rPr lang="en-US" altLang="ko-KR" sz="1300" b="1" dirty="0" err="1">
                <a:solidFill>
                  <a:srgbClr val="FF0000"/>
                </a:solidFill>
              </a:rPr>
              <a:t>cpu</a:t>
            </a:r>
            <a:r>
              <a:rPr lang="ko-KR" altLang="en-US" sz="1300" b="1" dirty="0">
                <a:solidFill>
                  <a:srgbClr val="FF0000"/>
                </a:solidFill>
              </a:rPr>
              <a:t>는 커널 코드 실행하고</a:t>
            </a:r>
            <a:r>
              <a:rPr lang="en-US" altLang="ko-KR" sz="1300" b="1" dirty="0">
                <a:solidFill>
                  <a:srgbClr val="FF0000"/>
                </a:solidFill>
              </a:rPr>
              <a:t>,</a:t>
            </a:r>
            <a:r>
              <a:rPr lang="ko-KR" altLang="en-US" sz="1300" b="1" dirty="0">
                <a:solidFill>
                  <a:srgbClr val="FF0000"/>
                </a:solidFill>
              </a:rPr>
              <a:t> 나머지는 유저 코드를 </a:t>
            </a:r>
            <a:r>
              <a:rPr lang="ko-KR" altLang="en-US" sz="1300" b="1" dirty="0" err="1">
                <a:solidFill>
                  <a:srgbClr val="FF0000"/>
                </a:solidFill>
              </a:rPr>
              <a:t>실헹하는</a:t>
            </a:r>
            <a:r>
              <a:rPr lang="ko-KR" altLang="en-US" sz="1300" b="1" dirty="0">
                <a:solidFill>
                  <a:srgbClr val="FF0000"/>
                </a:solidFill>
              </a:rPr>
              <a:t> </a:t>
            </a:r>
            <a:r>
              <a:rPr lang="ko-KR" altLang="en-US" sz="1300" b="1" dirty="0" err="1">
                <a:solidFill>
                  <a:srgbClr val="FF0000"/>
                </a:solidFill>
              </a:rPr>
              <a:t>형태기</a:t>
            </a:r>
            <a:r>
              <a:rPr lang="ko-KR" altLang="en-US" sz="1300" b="1" dirty="0">
                <a:solidFill>
                  <a:srgbClr val="FF0000"/>
                </a:solidFill>
              </a:rPr>
              <a:t> 때문에 비교적 구현이 쉽습니다</a:t>
            </a:r>
            <a:r>
              <a:rPr lang="en-US" altLang="ko-KR" sz="1300" b="1" dirty="0">
                <a:solidFill>
                  <a:srgbClr val="FF0000"/>
                </a:solidFill>
              </a:rPr>
              <a:t>.</a:t>
            </a:r>
            <a:endParaRPr lang="en-US" altLang="ko-Kore-KR" sz="1300" b="1" dirty="0">
              <a:solidFill>
                <a:srgbClr val="FF0000"/>
              </a:solidFill>
            </a:endParaRPr>
          </a:p>
          <a:p>
            <a:r>
              <a:rPr lang="en-US" altLang="ko-Kore-KR" sz="1300" b="1" dirty="0">
                <a:solidFill>
                  <a:srgbClr val="FF0000"/>
                </a:solidFill>
              </a:rPr>
              <a:t>Disadvantage</a:t>
            </a:r>
          </a:p>
          <a:p>
            <a:pPr marL="228600" indent="-228600">
              <a:buAutoNum type="arabicParenBoth"/>
            </a:pPr>
            <a:r>
              <a:rPr lang="en-US" altLang="ko-Kore-KR" sz="1300" b="1" dirty="0">
                <a:solidFill>
                  <a:srgbClr val="FF0000"/>
                </a:solidFill>
              </a:rPr>
              <a:t>: </a:t>
            </a:r>
            <a:r>
              <a:rPr lang="ko-KR" altLang="en-US" sz="1300" b="1" dirty="0">
                <a:solidFill>
                  <a:srgbClr val="FF0000"/>
                </a:solidFill>
              </a:rPr>
              <a:t>실행 중인 업무가 끝나면</a:t>
            </a:r>
            <a:r>
              <a:rPr lang="en-US" altLang="ko-KR" sz="1300" b="1" dirty="0">
                <a:solidFill>
                  <a:srgbClr val="FF0000"/>
                </a:solidFill>
              </a:rPr>
              <a:t>,</a:t>
            </a:r>
            <a:r>
              <a:rPr lang="ko-KR" altLang="en-US" sz="1300" b="1" dirty="0">
                <a:solidFill>
                  <a:srgbClr val="FF0000"/>
                </a:solidFill>
              </a:rPr>
              <a:t> 새로운 업무가 </a:t>
            </a:r>
            <a:r>
              <a:rPr lang="en-US" altLang="ko-KR" sz="1300" b="1" dirty="0">
                <a:solidFill>
                  <a:srgbClr val="FF0000"/>
                </a:solidFill>
              </a:rPr>
              <a:t>run-queue</a:t>
            </a:r>
            <a:r>
              <a:rPr lang="ko-KR" altLang="en-US" sz="1300" b="1" dirty="0">
                <a:solidFill>
                  <a:srgbClr val="FF0000"/>
                </a:solidFill>
              </a:rPr>
              <a:t>에 없을 경우 프로세서가 아무것도 하지 않는다는 점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 marL="228600" indent="-228600">
              <a:buAutoNum type="arabicParenBoth"/>
            </a:pPr>
            <a:endParaRPr lang="en-US" altLang="ko-KR" sz="1300" b="1" dirty="0">
              <a:solidFill>
                <a:srgbClr val="FF0000"/>
              </a:solidFill>
            </a:endParaRPr>
          </a:p>
          <a:p>
            <a:pPr marL="228600" indent="-228600">
              <a:buAutoNum type="arabicParenBoth"/>
            </a:pPr>
            <a:r>
              <a:rPr lang="en-US" altLang="ko-KR" sz="1300" b="1" dirty="0">
                <a:solidFill>
                  <a:srgbClr val="FF0000"/>
                </a:solidFill>
              </a:rPr>
              <a:t>:</a:t>
            </a:r>
            <a:r>
              <a:rPr lang="ko-KR" altLang="en-US" sz="1300" b="1" dirty="0">
                <a:solidFill>
                  <a:srgbClr val="FF0000"/>
                </a:solidFill>
              </a:rPr>
              <a:t> 여러 코어가 하나의 </a:t>
            </a:r>
            <a:r>
              <a:rPr lang="en-US" altLang="ko-KR" sz="1300" b="1" dirty="0">
                <a:solidFill>
                  <a:srgbClr val="FF0000"/>
                </a:solidFill>
              </a:rPr>
              <a:t>run-queue</a:t>
            </a:r>
            <a:r>
              <a:rPr lang="ko-KR" altLang="en-US" sz="1300" b="1" dirty="0" err="1">
                <a:solidFill>
                  <a:srgbClr val="FF0000"/>
                </a:solidFill>
              </a:rPr>
              <a:t>를</a:t>
            </a:r>
            <a:r>
              <a:rPr lang="ko-KR" altLang="en-US" sz="1300" b="1" dirty="0">
                <a:solidFill>
                  <a:srgbClr val="FF0000"/>
                </a:solidFill>
              </a:rPr>
              <a:t> 사용하기 때문에 코어 사이에 경쟁이 있을 수 있어 비효율적일 수 있습니다</a:t>
            </a:r>
            <a:r>
              <a:rPr lang="en-US" altLang="ko-KR" sz="13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9138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FF57528-58F4-B344-8F8D-37B6BB3A7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149279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8E18E16-2A35-D44B-A471-0666F375C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2416"/>
            <a:ext cx="6858000" cy="285540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FF1AEA0-C9E3-CD46-8163-B6CF0E3434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31"/>
          <a:stretch/>
        </p:blipFill>
        <p:spPr>
          <a:xfrm>
            <a:off x="0" y="6315455"/>
            <a:ext cx="6858000" cy="153195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51BE9B2-BCF7-1D49-844F-19E977E52E6F}"/>
              </a:ext>
            </a:extLst>
          </p:cNvPr>
          <p:cNvSpPr/>
          <p:nvPr/>
        </p:nvSpPr>
        <p:spPr>
          <a:xfrm>
            <a:off x="0" y="1610429"/>
            <a:ext cx="6858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Answer: </a:t>
            </a:r>
          </a:p>
          <a:p>
            <a:endParaRPr lang="en" altLang="ko-Kore-KR" sz="13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이 스케줄러는 </a:t>
            </a:r>
            <a:r>
              <a:rPr lang="en" altLang="ko-Kore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CPU </a:t>
            </a:r>
            <a:r>
              <a:rPr lang="en-US" altLang="ko-Kore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bound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된 프로세스가 전체 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time quantum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을 소비할 때마다 우선 순위 상승뿐만 아니라 더 긴 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time quantum</a:t>
            </a:r>
            <a:r>
              <a:rPr lang="ko-KR" altLang="en-US" sz="13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으로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보상을 받기 때문에 선호할 것이다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. 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이 스케줄러는 전체 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time quantum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을 사용하기 전에 </a:t>
            </a:r>
            <a:r>
              <a:rPr lang="en" altLang="ko-Kore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I/O</a:t>
            </a:r>
            <a:r>
              <a:rPr lang="ko-KR" altLang="en-US" sz="13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를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차단하기 쉽기 때문에 </a:t>
            </a:r>
            <a:r>
              <a:rPr lang="en" altLang="ko-Kore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I/O </a:t>
            </a:r>
            <a:r>
              <a:rPr lang="en-US" altLang="ko-Kore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bound</a:t>
            </a:r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프로세스에 불이익을 주지는 않지만 우선 순위는 그대로 유지됩니다</a:t>
            </a:r>
            <a:r>
              <a:rPr lang="en-US" altLang="ko-KR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  <a:endParaRPr lang="en" altLang="ko-Kore-KR" sz="13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FD3083-0ADB-E843-976E-5C8F1295D84D}"/>
              </a:ext>
            </a:extLst>
          </p:cNvPr>
          <p:cNvSpPr/>
          <p:nvPr/>
        </p:nvSpPr>
        <p:spPr>
          <a:xfrm>
            <a:off x="103632" y="8295571"/>
            <a:ext cx="685800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다음 장에서 계속</a:t>
            </a:r>
            <a:endParaRPr lang="en" altLang="ko-Kore-KR" sz="13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883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68E90E-D451-0349-A5F4-6E370BDC5024}"/>
              </a:ext>
            </a:extLst>
          </p:cNvPr>
          <p:cNvSpPr/>
          <p:nvPr/>
        </p:nvSpPr>
        <p:spPr>
          <a:xfrm>
            <a:off x="426720" y="638616"/>
            <a:ext cx="600456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C4EEB-F2D2-5243-A78C-3C5E9FB4E408}"/>
              </a:ext>
            </a:extLst>
          </p:cNvPr>
          <p:cNvSpPr/>
          <p:nvPr/>
        </p:nvSpPr>
        <p:spPr>
          <a:xfrm>
            <a:off x="1027176" y="638616"/>
            <a:ext cx="957072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BD051E-C9A7-AA46-8620-68BABDAED90A}"/>
              </a:ext>
            </a:extLst>
          </p:cNvPr>
          <p:cNvSpPr/>
          <p:nvPr/>
        </p:nvSpPr>
        <p:spPr>
          <a:xfrm>
            <a:off x="1984248" y="638616"/>
            <a:ext cx="637032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8D100F-C519-534F-88EB-D7894BDBABF8}"/>
              </a:ext>
            </a:extLst>
          </p:cNvPr>
          <p:cNvSpPr/>
          <p:nvPr/>
        </p:nvSpPr>
        <p:spPr>
          <a:xfrm>
            <a:off x="2621280" y="638616"/>
            <a:ext cx="893064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B0BDF8-2E13-B849-98FE-5BC937F24D76}"/>
              </a:ext>
            </a:extLst>
          </p:cNvPr>
          <p:cNvSpPr/>
          <p:nvPr/>
        </p:nvSpPr>
        <p:spPr>
          <a:xfrm>
            <a:off x="3514344" y="638616"/>
            <a:ext cx="1045464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DF7EA-7D2E-714A-AB57-00770EA13C1A}"/>
              </a:ext>
            </a:extLst>
          </p:cNvPr>
          <p:cNvSpPr txBox="1"/>
          <p:nvPr/>
        </p:nvSpPr>
        <p:spPr>
          <a:xfrm>
            <a:off x="0" y="0"/>
            <a:ext cx="2641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</a:t>
            </a:r>
            <a:r>
              <a:rPr kumimoji="1"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번 문제 정답</a:t>
            </a:r>
            <a:r>
              <a:rPr kumimoji="1"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(Gantt Chart)</a:t>
            </a:r>
            <a:endParaRPr kumimoji="1" lang="ko-Kore-KR" altLang="en-US" sz="14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C2321A-1D25-9A4A-9432-1B4134A7CADF}"/>
              </a:ext>
            </a:extLst>
          </p:cNvPr>
          <p:cNvSpPr txBox="1"/>
          <p:nvPr/>
        </p:nvSpPr>
        <p:spPr>
          <a:xfrm>
            <a:off x="341376" y="342094"/>
            <a:ext cx="624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FCFS</a:t>
            </a:r>
            <a:endParaRPr kumimoji="1" lang="ko-Kore-KR" altLang="en-US" sz="14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B5519E-2912-8F4D-9706-10403321D4DF}"/>
              </a:ext>
            </a:extLst>
          </p:cNvPr>
          <p:cNvSpPr txBox="1"/>
          <p:nvPr/>
        </p:nvSpPr>
        <p:spPr>
          <a:xfrm>
            <a:off x="487680" y="689685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P1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754102-7A1B-4F4B-9F95-4F3100008BC6}"/>
              </a:ext>
            </a:extLst>
          </p:cNvPr>
          <p:cNvSpPr txBox="1"/>
          <p:nvPr/>
        </p:nvSpPr>
        <p:spPr>
          <a:xfrm>
            <a:off x="1200122" y="689683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P2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A36360-D128-AA41-B9B9-22B668392CEF}"/>
              </a:ext>
            </a:extLst>
          </p:cNvPr>
          <p:cNvSpPr txBox="1"/>
          <p:nvPr/>
        </p:nvSpPr>
        <p:spPr>
          <a:xfrm>
            <a:off x="2110796" y="689684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P3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4952B9-7698-F548-ABF9-8DDDB5269877}"/>
              </a:ext>
            </a:extLst>
          </p:cNvPr>
          <p:cNvSpPr txBox="1"/>
          <p:nvPr/>
        </p:nvSpPr>
        <p:spPr>
          <a:xfrm>
            <a:off x="2828544" y="689684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P4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D48368-D9F1-6D4C-A069-EDEA21980745}"/>
              </a:ext>
            </a:extLst>
          </p:cNvPr>
          <p:cNvSpPr txBox="1"/>
          <p:nvPr/>
        </p:nvSpPr>
        <p:spPr>
          <a:xfrm>
            <a:off x="3803904" y="689683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P5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3F06D7C-8933-8342-A4A7-8B8C2DAB0D6D}"/>
              </a:ext>
            </a:extLst>
          </p:cNvPr>
          <p:cNvCxnSpPr>
            <a:cxnSpLocks/>
          </p:cNvCxnSpPr>
          <p:nvPr/>
        </p:nvCxnSpPr>
        <p:spPr>
          <a:xfrm flipV="1">
            <a:off x="426720" y="1070650"/>
            <a:ext cx="0" cy="3870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717957B-9EC5-8A49-B83B-E64AB20B272E}"/>
              </a:ext>
            </a:extLst>
          </p:cNvPr>
          <p:cNvSpPr txBox="1"/>
          <p:nvPr/>
        </p:nvSpPr>
        <p:spPr>
          <a:xfrm>
            <a:off x="338328" y="1549813"/>
            <a:ext cx="1975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P1 ~ P5 </a:t>
            </a:r>
            <a:r>
              <a:rPr kumimoji="1" lang="ko-KR" altLang="en-US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모두 </a:t>
            </a:r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0</a:t>
            </a:r>
            <a:r>
              <a:rPr kumimoji="1" lang="ko-KR" altLang="en-US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에 도착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AD7A0B-60E9-D14D-A7CE-976D3FD23D10}"/>
              </a:ext>
            </a:extLst>
          </p:cNvPr>
          <p:cNvSpPr txBox="1"/>
          <p:nvPr/>
        </p:nvSpPr>
        <p:spPr>
          <a:xfrm>
            <a:off x="187452" y="1110309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0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AD7573-7F1E-8442-9BE7-628EBF615821}"/>
              </a:ext>
            </a:extLst>
          </p:cNvPr>
          <p:cNvSpPr txBox="1"/>
          <p:nvPr/>
        </p:nvSpPr>
        <p:spPr>
          <a:xfrm>
            <a:off x="905256" y="1110309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5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418430-707C-3649-AFC7-D8A2CCB162CB}"/>
              </a:ext>
            </a:extLst>
          </p:cNvPr>
          <p:cNvSpPr txBox="1"/>
          <p:nvPr/>
        </p:nvSpPr>
        <p:spPr>
          <a:xfrm>
            <a:off x="1694687" y="1110308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8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2C713B-B7BB-D04B-B3F3-FC607C56B9BE}"/>
              </a:ext>
            </a:extLst>
          </p:cNvPr>
          <p:cNvSpPr txBox="1"/>
          <p:nvPr/>
        </p:nvSpPr>
        <p:spPr>
          <a:xfrm>
            <a:off x="2382012" y="1110308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9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9071FC-1EDB-4144-A39D-773CF62FBF08}"/>
              </a:ext>
            </a:extLst>
          </p:cNvPr>
          <p:cNvSpPr txBox="1"/>
          <p:nvPr/>
        </p:nvSpPr>
        <p:spPr>
          <a:xfrm>
            <a:off x="3400043" y="1110308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16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82F36D-AFA3-C542-91DC-BB93E06ECEF2}"/>
              </a:ext>
            </a:extLst>
          </p:cNvPr>
          <p:cNvSpPr txBox="1"/>
          <p:nvPr/>
        </p:nvSpPr>
        <p:spPr>
          <a:xfrm>
            <a:off x="4418074" y="1110308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20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CAED4E-2443-4243-B294-27A2906FEE3B}"/>
              </a:ext>
            </a:extLst>
          </p:cNvPr>
          <p:cNvSpPr/>
          <p:nvPr/>
        </p:nvSpPr>
        <p:spPr>
          <a:xfrm>
            <a:off x="426720" y="2197448"/>
            <a:ext cx="477006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5F6B7C-8550-484E-8F2B-EC0C9AC8941A}"/>
              </a:ext>
            </a:extLst>
          </p:cNvPr>
          <p:cNvSpPr/>
          <p:nvPr/>
        </p:nvSpPr>
        <p:spPr>
          <a:xfrm>
            <a:off x="903726" y="2197448"/>
            <a:ext cx="422154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8A87AAE-EF8A-F543-8DC6-2856DC5B706F}"/>
              </a:ext>
            </a:extLst>
          </p:cNvPr>
          <p:cNvSpPr/>
          <p:nvPr/>
        </p:nvSpPr>
        <p:spPr>
          <a:xfrm>
            <a:off x="1328928" y="2197448"/>
            <a:ext cx="932688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906815-7F5A-E64D-B5BA-57A96E4054EF}"/>
              </a:ext>
            </a:extLst>
          </p:cNvPr>
          <p:cNvSpPr/>
          <p:nvPr/>
        </p:nvSpPr>
        <p:spPr>
          <a:xfrm>
            <a:off x="2261616" y="2197448"/>
            <a:ext cx="1045464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B5618A-B642-9240-96AB-0C6C064DF138}"/>
              </a:ext>
            </a:extLst>
          </p:cNvPr>
          <p:cNvSpPr/>
          <p:nvPr/>
        </p:nvSpPr>
        <p:spPr>
          <a:xfrm>
            <a:off x="3307080" y="2197448"/>
            <a:ext cx="1252728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6BC3D4-D878-1A4C-A8E0-3F0EDA83C1B8}"/>
              </a:ext>
            </a:extLst>
          </p:cNvPr>
          <p:cNvSpPr txBox="1"/>
          <p:nvPr/>
        </p:nvSpPr>
        <p:spPr>
          <a:xfrm>
            <a:off x="341376" y="1900926"/>
            <a:ext cx="1975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SJF</a:t>
            </a:r>
            <a:endParaRPr kumimoji="1" lang="ko-Kore-KR" altLang="en-US" sz="14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06D8CF-703E-A04F-9044-D8D745DED30C}"/>
              </a:ext>
            </a:extLst>
          </p:cNvPr>
          <p:cNvSpPr txBox="1"/>
          <p:nvPr/>
        </p:nvSpPr>
        <p:spPr>
          <a:xfrm>
            <a:off x="487680" y="2248517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P3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445834-B0E3-D646-9551-9C23D746837C}"/>
              </a:ext>
            </a:extLst>
          </p:cNvPr>
          <p:cNvSpPr txBox="1"/>
          <p:nvPr/>
        </p:nvSpPr>
        <p:spPr>
          <a:xfrm>
            <a:off x="966216" y="2248516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P2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093A0C-4EAF-0047-B2A1-311F9557FA67}"/>
              </a:ext>
            </a:extLst>
          </p:cNvPr>
          <p:cNvSpPr txBox="1"/>
          <p:nvPr/>
        </p:nvSpPr>
        <p:spPr>
          <a:xfrm>
            <a:off x="1551432" y="2260429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P5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62F19A-7F9D-C342-8BCB-50840379CC14}"/>
              </a:ext>
            </a:extLst>
          </p:cNvPr>
          <p:cNvSpPr txBox="1"/>
          <p:nvPr/>
        </p:nvSpPr>
        <p:spPr>
          <a:xfrm>
            <a:off x="2607564" y="2248515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P1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A1801D-2398-8C48-ABB3-BE8F8B6DEA47}"/>
              </a:ext>
            </a:extLst>
          </p:cNvPr>
          <p:cNvSpPr txBox="1"/>
          <p:nvPr/>
        </p:nvSpPr>
        <p:spPr>
          <a:xfrm>
            <a:off x="3803904" y="2248515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P4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8D2883-2CB2-2B4E-A0B0-CDC2562A730F}"/>
              </a:ext>
            </a:extLst>
          </p:cNvPr>
          <p:cNvSpPr txBox="1"/>
          <p:nvPr/>
        </p:nvSpPr>
        <p:spPr>
          <a:xfrm>
            <a:off x="187452" y="2669141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0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EF836F-D772-864C-A8C4-33AFFCE0B385}"/>
              </a:ext>
            </a:extLst>
          </p:cNvPr>
          <p:cNvSpPr txBox="1"/>
          <p:nvPr/>
        </p:nvSpPr>
        <p:spPr>
          <a:xfrm>
            <a:off x="726948" y="2669140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1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5BFF16-4D99-424C-B164-0CA58CE27CA4}"/>
              </a:ext>
            </a:extLst>
          </p:cNvPr>
          <p:cNvSpPr txBox="1"/>
          <p:nvPr/>
        </p:nvSpPr>
        <p:spPr>
          <a:xfrm>
            <a:off x="1205484" y="2670664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4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828ACD-2F82-9F47-99F5-47E9DAA72BF6}"/>
              </a:ext>
            </a:extLst>
          </p:cNvPr>
          <p:cNvSpPr txBox="1"/>
          <p:nvPr/>
        </p:nvSpPr>
        <p:spPr>
          <a:xfrm>
            <a:off x="2074164" y="2669140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8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9E5342-B679-8647-95CB-09AA8A602FC8}"/>
              </a:ext>
            </a:extLst>
          </p:cNvPr>
          <p:cNvSpPr txBox="1"/>
          <p:nvPr/>
        </p:nvSpPr>
        <p:spPr>
          <a:xfrm>
            <a:off x="3086100" y="2669140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13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704331-DCDB-1646-B70F-715BE33E4082}"/>
              </a:ext>
            </a:extLst>
          </p:cNvPr>
          <p:cNvSpPr txBox="1"/>
          <p:nvPr/>
        </p:nvSpPr>
        <p:spPr>
          <a:xfrm>
            <a:off x="4418074" y="2669140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20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ED020C1-FA01-154B-AFE6-20F4323C8C4E}"/>
              </a:ext>
            </a:extLst>
          </p:cNvPr>
          <p:cNvSpPr/>
          <p:nvPr/>
        </p:nvSpPr>
        <p:spPr>
          <a:xfrm>
            <a:off x="477019" y="3306086"/>
            <a:ext cx="1763292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FB5DE94-283E-A045-99BB-E5964163C788}"/>
              </a:ext>
            </a:extLst>
          </p:cNvPr>
          <p:cNvSpPr/>
          <p:nvPr/>
        </p:nvSpPr>
        <p:spPr>
          <a:xfrm>
            <a:off x="2246383" y="3306086"/>
            <a:ext cx="704124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2FDB6E0-006D-E64C-B92E-59BFE3254D75}"/>
              </a:ext>
            </a:extLst>
          </p:cNvPr>
          <p:cNvSpPr/>
          <p:nvPr/>
        </p:nvSpPr>
        <p:spPr>
          <a:xfrm>
            <a:off x="2956579" y="3306086"/>
            <a:ext cx="698016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736E5CB-9A27-354C-9F68-65B78024B551}"/>
              </a:ext>
            </a:extLst>
          </p:cNvPr>
          <p:cNvSpPr/>
          <p:nvPr/>
        </p:nvSpPr>
        <p:spPr>
          <a:xfrm>
            <a:off x="3660667" y="3306086"/>
            <a:ext cx="626352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C109C7F-C998-7F49-AA98-2C920823B8AC}"/>
              </a:ext>
            </a:extLst>
          </p:cNvPr>
          <p:cNvSpPr/>
          <p:nvPr/>
        </p:nvSpPr>
        <p:spPr>
          <a:xfrm>
            <a:off x="4290067" y="3306086"/>
            <a:ext cx="320040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E14570-3118-ED4D-B0B3-FBCA3A4E7EB9}"/>
              </a:ext>
            </a:extLst>
          </p:cNvPr>
          <p:cNvSpPr txBox="1"/>
          <p:nvPr/>
        </p:nvSpPr>
        <p:spPr>
          <a:xfrm>
            <a:off x="391674" y="3009564"/>
            <a:ext cx="2317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Nonpreemptive</a:t>
            </a:r>
            <a:r>
              <a:rPr kumimoji="1" lang="en-US" altLang="ko-Kore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Priority</a:t>
            </a:r>
            <a:endParaRPr kumimoji="1" lang="ko-Kore-KR" altLang="en-US" sz="14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62684A-BE36-9947-B4C0-BF631FFEB096}"/>
              </a:ext>
            </a:extLst>
          </p:cNvPr>
          <p:cNvSpPr txBox="1"/>
          <p:nvPr/>
        </p:nvSpPr>
        <p:spPr>
          <a:xfrm>
            <a:off x="1165102" y="3351446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P1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A8C03B-F272-F348-9F88-B23EAEF6B4E3}"/>
              </a:ext>
            </a:extLst>
          </p:cNvPr>
          <p:cNvSpPr txBox="1"/>
          <p:nvPr/>
        </p:nvSpPr>
        <p:spPr>
          <a:xfrm>
            <a:off x="2389688" y="3351447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P5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681A3C-91FD-1646-9CF1-130B77CE5A35}"/>
              </a:ext>
            </a:extLst>
          </p:cNvPr>
          <p:cNvSpPr txBox="1"/>
          <p:nvPr/>
        </p:nvSpPr>
        <p:spPr>
          <a:xfrm>
            <a:off x="3110528" y="3351448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P3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5BC6B1-62D5-7D47-B015-15132DEA0E6E}"/>
              </a:ext>
            </a:extLst>
          </p:cNvPr>
          <p:cNvSpPr txBox="1"/>
          <p:nvPr/>
        </p:nvSpPr>
        <p:spPr>
          <a:xfrm>
            <a:off x="3802411" y="3351448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P4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583C5D-5050-BA4A-A5CA-974CC0BA48BA}"/>
              </a:ext>
            </a:extLst>
          </p:cNvPr>
          <p:cNvSpPr txBox="1"/>
          <p:nvPr/>
        </p:nvSpPr>
        <p:spPr>
          <a:xfrm>
            <a:off x="4229105" y="3357153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P2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DEACB5-5F93-324E-B549-2D54A4B227E4}"/>
              </a:ext>
            </a:extLst>
          </p:cNvPr>
          <p:cNvSpPr txBox="1"/>
          <p:nvPr/>
        </p:nvSpPr>
        <p:spPr>
          <a:xfrm>
            <a:off x="237751" y="3777779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0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5ED9617-891E-BE4E-BDC6-D104D74555B6}"/>
              </a:ext>
            </a:extLst>
          </p:cNvPr>
          <p:cNvSpPr txBox="1"/>
          <p:nvPr/>
        </p:nvSpPr>
        <p:spPr>
          <a:xfrm>
            <a:off x="2061980" y="3790951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5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266C54-C729-6648-B209-DEB5B9319BC2}"/>
              </a:ext>
            </a:extLst>
          </p:cNvPr>
          <p:cNvSpPr txBox="1"/>
          <p:nvPr/>
        </p:nvSpPr>
        <p:spPr>
          <a:xfrm>
            <a:off x="2751589" y="3766299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9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A3B24D-8A45-664C-8061-14FF8E60EE1B}"/>
              </a:ext>
            </a:extLst>
          </p:cNvPr>
          <p:cNvSpPr txBox="1"/>
          <p:nvPr/>
        </p:nvSpPr>
        <p:spPr>
          <a:xfrm>
            <a:off x="3441198" y="3777777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10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DFE8E2E-7B5E-D14F-AB81-4FA88871A3CC}"/>
              </a:ext>
            </a:extLst>
          </p:cNvPr>
          <p:cNvSpPr txBox="1"/>
          <p:nvPr/>
        </p:nvSpPr>
        <p:spPr>
          <a:xfrm>
            <a:off x="4046227" y="3765250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17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2BDFD3F-8789-5643-852F-E7554D313A07}"/>
              </a:ext>
            </a:extLst>
          </p:cNvPr>
          <p:cNvSpPr txBox="1"/>
          <p:nvPr/>
        </p:nvSpPr>
        <p:spPr>
          <a:xfrm>
            <a:off x="4468373" y="3777778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20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FA54896-CAD0-D148-A0F7-19E7ABC96E79}"/>
              </a:ext>
            </a:extLst>
          </p:cNvPr>
          <p:cNvSpPr txBox="1"/>
          <p:nvPr/>
        </p:nvSpPr>
        <p:spPr>
          <a:xfrm>
            <a:off x="390888" y="4145849"/>
            <a:ext cx="2653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Round Robin (Quantum=2)</a:t>
            </a:r>
            <a:endParaRPr kumimoji="1" lang="ko-Kore-KR" altLang="en-US" sz="14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42ACB9-50DF-5848-88DD-49689A3C105E}"/>
              </a:ext>
            </a:extLst>
          </p:cNvPr>
          <p:cNvSpPr txBox="1"/>
          <p:nvPr/>
        </p:nvSpPr>
        <p:spPr>
          <a:xfrm>
            <a:off x="236965" y="4914064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0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5D2E20-51B2-714C-A234-40DE74B814AB}"/>
              </a:ext>
            </a:extLst>
          </p:cNvPr>
          <p:cNvSpPr txBox="1"/>
          <p:nvPr/>
        </p:nvSpPr>
        <p:spPr>
          <a:xfrm>
            <a:off x="879343" y="4914062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2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996BDA-A566-F349-9CE2-C8F8B1AA68AA}"/>
              </a:ext>
            </a:extLst>
          </p:cNvPr>
          <p:cNvSpPr txBox="1"/>
          <p:nvPr/>
        </p:nvSpPr>
        <p:spPr>
          <a:xfrm>
            <a:off x="1218422" y="4914959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4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8507F6E-542A-CD42-9446-3038C322EEAD}"/>
              </a:ext>
            </a:extLst>
          </p:cNvPr>
          <p:cNvSpPr txBox="1"/>
          <p:nvPr/>
        </p:nvSpPr>
        <p:spPr>
          <a:xfrm>
            <a:off x="1745728" y="4914062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5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ACE379B-90D4-844D-9334-81A917F99226}"/>
              </a:ext>
            </a:extLst>
          </p:cNvPr>
          <p:cNvSpPr txBox="1"/>
          <p:nvPr/>
        </p:nvSpPr>
        <p:spPr>
          <a:xfrm>
            <a:off x="2340083" y="4914061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7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B84981-2747-4A4F-BD99-0509C15A8910}"/>
              </a:ext>
            </a:extLst>
          </p:cNvPr>
          <p:cNvSpPr txBox="1"/>
          <p:nvPr/>
        </p:nvSpPr>
        <p:spPr>
          <a:xfrm>
            <a:off x="2934438" y="4914061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9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D6F45FC-77D6-C74F-8337-84C727043A9C}"/>
              </a:ext>
            </a:extLst>
          </p:cNvPr>
          <p:cNvSpPr/>
          <p:nvPr/>
        </p:nvSpPr>
        <p:spPr>
          <a:xfrm>
            <a:off x="479281" y="4462575"/>
            <a:ext cx="600456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0A65622-6013-844A-8321-2A39F3D51810}"/>
              </a:ext>
            </a:extLst>
          </p:cNvPr>
          <p:cNvSpPr txBox="1"/>
          <p:nvPr/>
        </p:nvSpPr>
        <p:spPr>
          <a:xfrm>
            <a:off x="540241" y="4513644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P1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08F9945-55AE-C745-9A56-DF2E8E64B8C3}"/>
              </a:ext>
            </a:extLst>
          </p:cNvPr>
          <p:cNvSpPr/>
          <p:nvPr/>
        </p:nvSpPr>
        <p:spPr>
          <a:xfrm>
            <a:off x="1090406" y="4462576"/>
            <a:ext cx="298704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D7F5E19-DAB3-1942-9D0D-02A8416BF816}"/>
              </a:ext>
            </a:extLst>
          </p:cNvPr>
          <p:cNvSpPr txBox="1"/>
          <p:nvPr/>
        </p:nvSpPr>
        <p:spPr>
          <a:xfrm>
            <a:off x="1029446" y="4513644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P2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C9F7119-9C3C-3B4A-B374-A41CC40F770B}"/>
              </a:ext>
            </a:extLst>
          </p:cNvPr>
          <p:cNvSpPr/>
          <p:nvPr/>
        </p:nvSpPr>
        <p:spPr>
          <a:xfrm>
            <a:off x="1387587" y="4458403"/>
            <a:ext cx="600456" cy="3985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D10FFCE-16AF-3B4B-BDDA-9336E15F70D1}"/>
              </a:ext>
            </a:extLst>
          </p:cNvPr>
          <p:cNvSpPr txBox="1"/>
          <p:nvPr/>
        </p:nvSpPr>
        <p:spPr>
          <a:xfrm>
            <a:off x="1448547" y="4509472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P3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CED3E94-D49A-9046-96C8-CAC7E2DCE47B}"/>
              </a:ext>
            </a:extLst>
          </p:cNvPr>
          <p:cNvSpPr/>
          <p:nvPr/>
        </p:nvSpPr>
        <p:spPr>
          <a:xfrm>
            <a:off x="1984996" y="4462576"/>
            <a:ext cx="600456" cy="4032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1E3C5C4-1114-0A40-8BB6-FD2AFB6E13D3}"/>
              </a:ext>
            </a:extLst>
          </p:cNvPr>
          <p:cNvSpPr txBox="1"/>
          <p:nvPr/>
        </p:nvSpPr>
        <p:spPr>
          <a:xfrm>
            <a:off x="2045956" y="4506229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P4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7414C09-F76B-6E48-8872-D7E9B6CF0004}"/>
              </a:ext>
            </a:extLst>
          </p:cNvPr>
          <p:cNvSpPr/>
          <p:nvPr/>
        </p:nvSpPr>
        <p:spPr>
          <a:xfrm>
            <a:off x="2580876" y="4453645"/>
            <a:ext cx="600456" cy="40743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CBDF5F4-C683-564A-BA05-AB1914D30BBD}"/>
              </a:ext>
            </a:extLst>
          </p:cNvPr>
          <p:cNvSpPr txBox="1"/>
          <p:nvPr/>
        </p:nvSpPr>
        <p:spPr>
          <a:xfrm>
            <a:off x="2641836" y="4504714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P5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EA810CF-A903-874F-85A9-0249AAC908B0}"/>
              </a:ext>
            </a:extLst>
          </p:cNvPr>
          <p:cNvSpPr/>
          <p:nvPr/>
        </p:nvSpPr>
        <p:spPr>
          <a:xfrm>
            <a:off x="3178285" y="4457818"/>
            <a:ext cx="600456" cy="4032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3B9AF33-A989-FE42-8066-4B5C12AD7CE7}"/>
              </a:ext>
            </a:extLst>
          </p:cNvPr>
          <p:cNvSpPr txBox="1"/>
          <p:nvPr/>
        </p:nvSpPr>
        <p:spPr>
          <a:xfrm>
            <a:off x="3239245" y="4501471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P1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037E70E-341E-3443-BF09-16C7F19F6926}"/>
              </a:ext>
            </a:extLst>
          </p:cNvPr>
          <p:cNvSpPr/>
          <p:nvPr/>
        </p:nvSpPr>
        <p:spPr>
          <a:xfrm>
            <a:off x="3774171" y="4457308"/>
            <a:ext cx="600456" cy="40743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54EC0FC-0356-8749-A896-D3ACD9146D9B}"/>
              </a:ext>
            </a:extLst>
          </p:cNvPr>
          <p:cNvSpPr txBox="1"/>
          <p:nvPr/>
        </p:nvSpPr>
        <p:spPr>
          <a:xfrm>
            <a:off x="3835131" y="4508377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P2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8ABE2D5-9A1E-FB42-BFA3-529BD9ADD283}"/>
              </a:ext>
            </a:extLst>
          </p:cNvPr>
          <p:cNvSpPr/>
          <p:nvPr/>
        </p:nvSpPr>
        <p:spPr>
          <a:xfrm>
            <a:off x="4371580" y="4461481"/>
            <a:ext cx="600456" cy="4032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C92E476-159D-B348-ABEF-9718C573D5D2}"/>
              </a:ext>
            </a:extLst>
          </p:cNvPr>
          <p:cNvSpPr txBox="1"/>
          <p:nvPr/>
        </p:nvSpPr>
        <p:spPr>
          <a:xfrm>
            <a:off x="4432540" y="4505134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P4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2FD4361-DD9B-5D4A-A642-8FC36BFC4192}"/>
              </a:ext>
            </a:extLst>
          </p:cNvPr>
          <p:cNvSpPr/>
          <p:nvPr/>
        </p:nvSpPr>
        <p:spPr>
          <a:xfrm>
            <a:off x="4952221" y="4456642"/>
            <a:ext cx="600456" cy="4032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96384F9-6B22-FA4F-9762-DFCBB3A2C5B9}"/>
              </a:ext>
            </a:extLst>
          </p:cNvPr>
          <p:cNvSpPr txBox="1"/>
          <p:nvPr/>
        </p:nvSpPr>
        <p:spPr>
          <a:xfrm>
            <a:off x="5013181" y="4500295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P5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DE5BA7F-1CAE-AB4E-8689-4AC25A357E0E}"/>
              </a:ext>
            </a:extLst>
          </p:cNvPr>
          <p:cNvSpPr/>
          <p:nvPr/>
        </p:nvSpPr>
        <p:spPr>
          <a:xfrm>
            <a:off x="5548107" y="4456132"/>
            <a:ext cx="600456" cy="40743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2028F35-2190-A84C-91E6-8CF0A59C8A20}"/>
              </a:ext>
            </a:extLst>
          </p:cNvPr>
          <p:cNvSpPr txBox="1"/>
          <p:nvPr/>
        </p:nvSpPr>
        <p:spPr>
          <a:xfrm>
            <a:off x="5609067" y="4507201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P1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8CA0C4F-135A-8E45-861E-09E1E3C32251}"/>
              </a:ext>
            </a:extLst>
          </p:cNvPr>
          <p:cNvSpPr/>
          <p:nvPr/>
        </p:nvSpPr>
        <p:spPr>
          <a:xfrm>
            <a:off x="6145516" y="4460305"/>
            <a:ext cx="600456" cy="4032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F976A6F-0DD1-8B45-A32A-E4F7230D9D34}"/>
              </a:ext>
            </a:extLst>
          </p:cNvPr>
          <p:cNvSpPr txBox="1"/>
          <p:nvPr/>
        </p:nvSpPr>
        <p:spPr>
          <a:xfrm>
            <a:off x="6206476" y="4503958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P4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A2113D9-48C6-1449-AC0D-26B51D394F8F}"/>
              </a:ext>
            </a:extLst>
          </p:cNvPr>
          <p:cNvSpPr txBox="1"/>
          <p:nvPr/>
        </p:nvSpPr>
        <p:spPr>
          <a:xfrm>
            <a:off x="3719304" y="4919091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11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DBEDB90-4052-EE4B-8FAA-A0062853F212}"/>
              </a:ext>
            </a:extLst>
          </p:cNvPr>
          <p:cNvSpPr txBox="1"/>
          <p:nvPr/>
        </p:nvSpPr>
        <p:spPr>
          <a:xfrm>
            <a:off x="4203179" y="4914959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12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F40BBB2-161F-1649-B561-380D45B22F3E}"/>
              </a:ext>
            </a:extLst>
          </p:cNvPr>
          <p:cNvSpPr txBox="1"/>
          <p:nvPr/>
        </p:nvSpPr>
        <p:spPr>
          <a:xfrm>
            <a:off x="4749531" y="4918055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14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417993C-AD41-D940-A511-70C8D5B55662}"/>
              </a:ext>
            </a:extLst>
          </p:cNvPr>
          <p:cNvSpPr txBox="1"/>
          <p:nvPr/>
        </p:nvSpPr>
        <p:spPr>
          <a:xfrm>
            <a:off x="5338547" y="4918055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16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F48F82D-260C-DF43-AD09-FB69933FA66C}"/>
              </a:ext>
            </a:extLst>
          </p:cNvPr>
          <p:cNvSpPr txBox="1"/>
          <p:nvPr/>
        </p:nvSpPr>
        <p:spPr>
          <a:xfrm>
            <a:off x="5906248" y="4914061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17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E3EBA50-FF8A-724D-AF1F-4767B895C086}"/>
              </a:ext>
            </a:extLst>
          </p:cNvPr>
          <p:cNvSpPr txBox="1"/>
          <p:nvPr/>
        </p:nvSpPr>
        <p:spPr>
          <a:xfrm>
            <a:off x="6506704" y="4914061"/>
            <a:ext cx="47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20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043E720-B693-B041-9F92-E534101C7BBB}"/>
              </a:ext>
            </a:extLst>
          </p:cNvPr>
          <p:cNvSpPr txBox="1"/>
          <p:nvPr/>
        </p:nvSpPr>
        <p:spPr>
          <a:xfrm>
            <a:off x="15207" y="5805641"/>
            <a:ext cx="1443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B &amp; C Answer</a:t>
            </a:r>
            <a:endParaRPr kumimoji="1" lang="ko-Kore-KR" altLang="en-US" sz="14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graphicFrame>
        <p:nvGraphicFramePr>
          <p:cNvPr id="96" name="표 67">
            <a:extLst>
              <a:ext uri="{FF2B5EF4-FFF2-40B4-BE49-F238E27FC236}">
                <a16:creationId xmlns:a16="http://schemas.microsoft.com/office/drawing/2014/main" id="{075077D5-1A75-E947-9D38-B26DC9FA1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42256"/>
              </p:ext>
            </p:extLst>
          </p:nvPr>
        </p:nvGraphicFramePr>
        <p:xfrm>
          <a:off x="109715" y="6547616"/>
          <a:ext cx="45720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432">
                  <a:extLst>
                    <a:ext uri="{9D8B030D-6E8A-4147-A177-3AD203B41FA5}">
                      <a16:colId xmlns:a16="http://schemas.microsoft.com/office/drawing/2014/main" val="3782477737"/>
                    </a:ext>
                  </a:extLst>
                </a:gridCol>
                <a:gridCol w="1792224">
                  <a:extLst>
                    <a:ext uri="{9D8B030D-6E8A-4147-A177-3AD203B41FA5}">
                      <a16:colId xmlns:a16="http://schemas.microsoft.com/office/drawing/2014/main" val="51441521"/>
                    </a:ext>
                  </a:extLst>
                </a:gridCol>
                <a:gridCol w="1923344">
                  <a:extLst>
                    <a:ext uri="{9D8B030D-6E8A-4147-A177-3AD203B41FA5}">
                      <a16:colId xmlns:a16="http://schemas.microsoft.com/office/drawing/2014/main" val="2238239944"/>
                    </a:ext>
                  </a:extLst>
                </a:gridCol>
              </a:tblGrid>
              <a:tr h="258539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Turnaround Time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Waiting Time</a:t>
                      </a:r>
                      <a:endParaRPr lang="en-US" altLang="ko-Kore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757742"/>
                  </a:ext>
                </a:extLst>
              </a:tr>
              <a:tr h="2585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p1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754341"/>
                  </a:ext>
                </a:extLst>
              </a:tr>
              <a:tr h="2585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p2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072083"/>
                  </a:ext>
                </a:extLst>
              </a:tr>
              <a:tr h="2585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p3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507573"/>
                  </a:ext>
                </a:extLst>
              </a:tr>
              <a:tr h="2585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p4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16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5782433"/>
                  </a:ext>
                </a:extLst>
              </a:tr>
              <a:tr h="2585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p5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16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287817"/>
                  </a:ext>
                </a:extLst>
              </a:tr>
            </a:tbl>
          </a:graphicData>
        </a:graphic>
      </p:graphicFrame>
      <p:sp>
        <p:nvSpPr>
          <p:cNvPr id="98" name="TextBox 97">
            <a:extLst>
              <a:ext uri="{FF2B5EF4-FFF2-40B4-BE49-F238E27FC236}">
                <a16:creationId xmlns:a16="http://schemas.microsoft.com/office/drawing/2014/main" id="{0C0FB182-F3A9-1541-8610-81D700B6B8D0}"/>
              </a:ext>
            </a:extLst>
          </p:cNvPr>
          <p:cNvSpPr txBox="1"/>
          <p:nvPr/>
        </p:nvSpPr>
        <p:spPr>
          <a:xfrm>
            <a:off x="60168" y="6181826"/>
            <a:ext cx="624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FCFS</a:t>
            </a:r>
            <a:endParaRPr kumimoji="1" lang="ko-Kore-KR" altLang="en-US" sz="14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577FD2-0C55-374A-BE13-49DD93237844}"/>
              </a:ext>
            </a:extLst>
          </p:cNvPr>
          <p:cNvSpPr txBox="1"/>
          <p:nvPr/>
        </p:nvSpPr>
        <p:spPr>
          <a:xfrm>
            <a:off x="65155" y="8560330"/>
            <a:ext cx="6232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Average Turnaround Time : 11.6</a:t>
            </a:r>
          </a:p>
          <a:p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Average Waiting Time : 7.6</a:t>
            </a:r>
            <a:endParaRPr kumimoji="1" lang="ko-Kore-KR" altLang="en-US" sz="14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2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949</TotalTime>
  <Words>2418</Words>
  <Application>Microsoft Macintosh PowerPoint</Application>
  <PresentationFormat>A4 용지(210x297mm)</PresentationFormat>
  <Paragraphs>549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Noto Sans KR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김승태[ 학부재학 / 영어영문학과 ]</dc:creator>
  <cp:lastModifiedBy>김승태[ 학부재학 / 영어영문학과 ]</cp:lastModifiedBy>
  <cp:revision>1</cp:revision>
  <dcterms:created xsi:type="dcterms:W3CDTF">2021-04-16T08:40:14Z</dcterms:created>
  <dcterms:modified xsi:type="dcterms:W3CDTF">2021-04-26T00:28:12Z</dcterms:modified>
</cp:coreProperties>
</file>