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4D5375-0BBC-7E42-B033-894698CA956C}" v="150" dt="2021-04-02T04:23:54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575"/>
  </p:normalViewPr>
  <p:slideViewPr>
    <p:cSldViewPr snapToGrid="0" snapToObjects="1">
      <p:cViewPr>
        <p:scale>
          <a:sx n="77" d="100"/>
          <a:sy n="77" d="100"/>
        </p:scale>
        <p:origin x="47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승태[ 학부재학 / 영어영문학과 ]" userId="28c82ee6-4f9d-4ffe-b799-ffb5d9a30cd7" providerId="ADAL" clId="{854D5375-0BBC-7E42-B033-894698CA956C}"/>
    <pc:docChg chg="undo custSel addSld modSld">
      <pc:chgData name="김승태[ 학부재학 / 영어영문학과 ]" userId="28c82ee6-4f9d-4ffe-b799-ffb5d9a30cd7" providerId="ADAL" clId="{854D5375-0BBC-7E42-B033-894698CA956C}" dt="2021-04-02T04:26:08.872" v="2179" actId="1076"/>
      <pc:docMkLst>
        <pc:docMk/>
      </pc:docMkLst>
      <pc:sldChg chg="addSp delSp modSp mod">
        <pc:chgData name="김승태[ 학부재학 / 영어영문학과 ]" userId="28c82ee6-4f9d-4ffe-b799-ffb5d9a30cd7" providerId="ADAL" clId="{854D5375-0BBC-7E42-B033-894698CA956C}" dt="2021-04-02T04:15:18.931" v="2031" actId="1076"/>
        <pc:sldMkLst>
          <pc:docMk/>
          <pc:sldMk cId="2690785984" sldId="256"/>
        </pc:sldMkLst>
        <pc:spChg chg="del">
          <ac:chgData name="김승태[ 학부재학 / 영어영문학과 ]" userId="28c82ee6-4f9d-4ffe-b799-ffb5d9a30cd7" providerId="ADAL" clId="{854D5375-0BBC-7E42-B033-894698CA956C}" dt="2021-04-01T14:06:21.627" v="2" actId="478"/>
          <ac:spMkLst>
            <pc:docMk/>
            <pc:sldMk cId="2690785984" sldId="256"/>
            <ac:spMk id="2" creationId="{69C8B4A1-C24E-F74B-A16E-C63E23E3F2B4}"/>
          </ac:spMkLst>
        </pc:spChg>
        <pc:spChg chg="add mod">
          <ac:chgData name="김승태[ 학부재학 / 영어영문학과 ]" userId="28c82ee6-4f9d-4ffe-b799-ffb5d9a30cd7" providerId="ADAL" clId="{854D5375-0BBC-7E42-B033-894698CA956C}" dt="2021-04-01T14:07:30.817" v="6" actId="1076"/>
          <ac:spMkLst>
            <pc:docMk/>
            <pc:sldMk cId="2690785984" sldId="256"/>
            <ac:spMk id="2" creationId="{F7935698-D5F8-9F43-9CE1-802D6301FFFC}"/>
          </ac:spMkLst>
        </pc:spChg>
        <pc:spChg chg="del">
          <ac:chgData name="김승태[ 학부재학 / 영어영문학과 ]" userId="28c82ee6-4f9d-4ffe-b799-ffb5d9a30cd7" providerId="ADAL" clId="{854D5375-0BBC-7E42-B033-894698CA956C}" dt="2021-04-01T14:06:21.627" v="2" actId="478"/>
          <ac:spMkLst>
            <pc:docMk/>
            <pc:sldMk cId="2690785984" sldId="256"/>
            <ac:spMk id="3" creationId="{1D14F3C4-8D99-5D45-B2AB-D2029246EEFD}"/>
          </ac:spMkLst>
        </pc:spChg>
        <pc:spChg chg="add mod">
          <ac:chgData name="김승태[ 학부재학 / 영어영문학과 ]" userId="28c82ee6-4f9d-4ffe-b799-ffb5d9a30cd7" providerId="ADAL" clId="{854D5375-0BBC-7E42-B033-894698CA956C}" dt="2021-04-02T02:46:23.206" v="374" actId="1076"/>
          <ac:spMkLst>
            <pc:docMk/>
            <pc:sldMk cId="2690785984" sldId="256"/>
            <ac:spMk id="3" creationId="{E59783B6-8AA2-2A4E-A48D-13A0E911300C}"/>
          </ac:spMkLst>
        </pc:spChg>
        <pc:spChg chg="add mod">
          <ac:chgData name="김승태[ 학부재학 / 영어영문학과 ]" userId="28c82ee6-4f9d-4ffe-b799-ffb5d9a30cd7" providerId="ADAL" clId="{854D5375-0BBC-7E42-B033-894698CA956C}" dt="2021-04-02T03:34:24.730" v="1352" actId="1076"/>
          <ac:spMkLst>
            <pc:docMk/>
            <pc:sldMk cId="2690785984" sldId="256"/>
            <ac:spMk id="4" creationId="{35F40DE2-5705-5D46-9676-08393821F5C7}"/>
          </ac:spMkLst>
        </pc:spChg>
        <pc:spChg chg="add mod">
          <ac:chgData name="김승태[ 학부재학 / 영어영문학과 ]" userId="28c82ee6-4f9d-4ffe-b799-ffb5d9a30cd7" providerId="ADAL" clId="{854D5375-0BBC-7E42-B033-894698CA956C}" dt="2021-04-02T03:35:37.758" v="1378" actId="1037"/>
          <ac:spMkLst>
            <pc:docMk/>
            <pc:sldMk cId="2690785984" sldId="256"/>
            <ac:spMk id="10" creationId="{8FD5F8EC-4307-2D4F-93EC-07B73696F98C}"/>
          </ac:spMkLst>
        </pc:spChg>
        <pc:spChg chg="add mod">
          <ac:chgData name="김승태[ 학부재학 / 영어영문학과 ]" userId="28c82ee6-4f9d-4ffe-b799-ffb5d9a30cd7" providerId="ADAL" clId="{854D5375-0BBC-7E42-B033-894698CA956C}" dt="2021-04-02T03:51:46.762" v="2025" actId="1076"/>
          <ac:spMkLst>
            <pc:docMk/>
            <pc:sldMk cId="2690785984" sldId="256"/>
            <ac:spMk id="14" creationId="{8CBF8337-517C-B549-A16A-E6F0A867D09D}"/>
          </ac:spMkLst>
        </pc:spChg>
        <pc:spChg chg="add mod">
          <ac:chgData name="김승태[ 학부재학 / 영어영문학과 ]" userId="28c82ee6-4f9d-4ffe-b799-ffb5d9a30cd7" providerId="ADAL" clId="{854D5375-0BBC-7E42-B033-894698CA956C}" dt="2021-04-02T03:35:37.758" v="1378" actId="1037"/>
          <ac:spMkLst>
            <pc:docMk/>
            <pc:sldMk cId="2690785984" sldId="256"/>
            <ac:spMk id="15" creationId="{B60899C7-21F8-D049-AA8A-44B0D34FFFC3}"/>
          </ac:spMkLst>
        </pc:spChg>
        <pc:spChg chg="add mod">
          <ac:chgData name="김승태[ 학부재학 / 영어영문학과 ]" userId="28c82ee6-4f9d-4ffe-b799-ffb5d9a30cd7" providerId="ADAL" clId="{854D5375-0BBC-7E42-B033-894698CA956C}" dt="2021-04-02T02:51:47.156" v="538" actId="113"/>
          <ac:spMkLst>
            <pc:docMk/>
            <pc:sldMk cId="2690785984" sldId="256"/>
            <ac:spMk id="22" creationId="{BC7B3808-A4AC-9943-9068-1F1C549BDB50}"/>
          </ac:spMkLst>
        </pc:spChg>
        <pc:spChg chg="add mod">
          <ac:chgData name="김승태[ 학부재학 / 영어영문학과 ]" userId="28c82ee6-4f9d-4ffe-b799-ffb5d9a30cd7" providerId="ADAL" clId="{854D5375-0BBC-7E42-B033-894698CA956C}" dt="2021-04-02T03:38:17.128" v="1397" actId="1076"/>
          <ac:spMkLst>
            <pc:docMk/>
            <pc:sldMk cId="2690785984" sldId="256"/>
            <ac:spMk id="23" creationId="{8CF145E1-AF17-6D49-BFC5-5D7A2F17AC6A}"/>
          </ac:spMkLst>
        </pc:spChg>
        <pc:spChg chg="add mod">
          <ac:chgData name="김승태[ 학부재학 / 영어영문학과 ]" userId="28c82ee6-4f9d-4ffe-b799-ffb5d9a30cd7" providerId="ADAL" clId="{854D5375-0BBC-7E42-B033-894698CA956C}" dt="2021-04-02T03:43:12.193" v="1599" actId="20577"/>
          <ac:spMkLst>
            <pc:docMk/>
            <pc:sldMk cId="2690785984" sldId="256"/>
            <ac:spMk id="27" creationId="{711D422C-4E38-A542-8B60-18CA85B68853}"/>
          </ac:spMkLst>
        </pc:spChg>
        <pc:spChg chg="add mod">
          <ac:chgData name="김승태[ 학부재학 / 영어영문학과 ]" userId="28c82ee6-4f9d-4ffe-b799-ffb5d9a30cd7" providerId="ADAL" clId="{854D5375-0BBC-7E42-B033-894698CA956C}" dt="2021-04-02T03:34:35.776" v="1355" actId="1076"/>
          <ac:spMkLst>
            <pc:docMk/>
            <pc:sldMk cId="2690785984" sldId="256"/>
            <ac:spMk id="28" creationId="{50DC0C89-FA61-774B-A5F9-59790F1DD418}"/>
          </ac:spMkLst>
        </pc:spChg>
        <pc:spChg chg="add mod">
          <ac:chgData name="김승태[ 학부재학 / 영어영문학과 ]" userId="28c82ee6-4f9d-4ffe-b799-ffb5d9a30cd7" providerId="ADAL" clId="{854D5375-0BBC-7E42-B033-894698CA956C}" dt="2021-04-02T03:48:12.483" v="1906" actId="1076"/>
          <ac:spMkLst>
            <pc:docMk/>
            <pc:sldMk cId="2690785984" sldId="256"/>
            <ac:spMk id="30" creationId="{9DDE7B0B-E1ED-5545-812F-CC1110841647}"/>
          </ac:spMkLst>
        </pc:spChg>
        <pc:spChg chg="add mod">
          <ac:chgData name="김승태[ 학부재학 / 영어영문학과 ]" userId="28c82ee6-4f9d-4ffe-b799-ffb5d9a30cd7" providerId="ADAL" clId="{854D5375-0BBC-7E42-B033-894698CA956C}" dt="2021-04-02T03:51:52.968" v="2027" actId="1076"/>
          <ac:spMkLst>
            <pc:docMk/>
            <pc:sldMk cId="2690785984" sldId="256"/>
            <ac:spMk id="31" creationId="{293CDAFD-9130-EC43-9608-C11D41FB8D7A}"/>
          </ac:spMkLst>
        </pc:spChg>
        <pc:spChg chg="add del mod">
          <ac:chgData name="김승태[ 학부재학 / 영어영문학과 ]" userId="28c82ee6-4f9d-4ffe-b799-ffb5d9a30cd7" providerId="ADAL" clId="{854D5375-0BBC-7E42-B033-894698CA956C}" dt="2021-04-02T03:48:04.914" v="1903" actId="478"/>
          <ac:spMkLst>
            <pc:docMk/>
            <pc:sldMk cId="2690785984" sldId="256"/>
            <ac:spMk id="33" creationId="{8D1E657E-45CA-0D46-8479-6DA1B4169C94}"/>
          </ac:spMkLst>
        </pc:spChg>
        <pc:spChg chg="add mod">
          <ac:chgData name="김승태[ 학부재학 / 영어영문학과 ]" userId="28c82ee6-4f9d-4ffe-b799-ffb5d9a30cd7" providerId="ADAL" clId="{854D5375-0BBC-7E42-B033-894698CA956C}" dt="2021-04-02T03:35:37.758" v="1378" actId="1037"/>
          <ac:spMkLst>
            <pc:docMk/>
            <pc:sldMk cId="2690785984" sldId="256"/>
            <ac:spMk id="34" creationId="{2D711599-C583-2D44-89BA-27360D620D88}"/>
          </ac:spMkLst>
        </pc:spChg>
        <pc:spChg chg="add mod">
          <ac:chgData name="김승태[ 학부재학 / 영어영문학과 ]" userId="28c82ee6-4f9d-4ffe-b799-ffb5d9a30cd7" providerId="ADAL" clId="{854D5375-0BBC-7E42-B033-894698CA956C}" dt="2021-04-02T03:51:52.968" v="2027" actId="1076"/>
          <ac:spMkLst>
            <pc:docMk/>
            <pc:sldMk cId="2690785984" sldId="256"/>
            <ac:spMk id="36" creationId="{3798D99D-CE24-DE49-9379-0BB7F7777CD3}"/>
          </ac:spMkLst>
        </pc:spChg>
        <pc:spChg chg="add mod">
          <ac:chgData name="김승태[ 학부재학 / 영어영문학과 ]" userId="28c82ee6-4f9d-4ffe-b799-ffb5d9a30cd7" providerId="ADAL" clId="{854D5375-0BBC-7E42-B033-894698CA956C}" dt="2021-04-02T03:35:37.758" v="1378" actId="1037"/>
          <ac:spMkLst>
            <pc:docMk/>
            <pc:sldMk cId="2690785984" sldId="256"/>
            <ac:spMk id="37" creationId="{40FC3D93-1F81-5D4D-81E3-7918393053F5}"/>
          </ac:spMkLst>
        </pc:spChg>
        <pc:spChg chg="add mod">
          <ac:chgData name="김승태[ 학부재학 / 영어영문학과 ]" userId="28c82ee6-4f9d-4ffe-b799-ffb5d9a30cd7" providerId="ADAL" clId="{854D5375-0BBC-7E42-B033-894698CA956C}" dt="2021-04-02T03:40:01.635" v="1438" actId="14100"/>
          <ac:spMkLst>
            <pc:docMk/>
            <pc:sldMk cId="2690785984" sldId="256"/>
            <ac:spMk id="38" creationId="{CF248873-60CA-C94A-9450-FFF4A3DC80CF}"/>
          </ac:spMkLst>
        </pc:spChg>
        <pc:spChg chg="add mod">
          <ac:chgData name="김승태[ 학부재학 / 영어영문학과 ]" userId="28c82ee6-4f9d-4ffe-b799-ffb5d9a30cd7" providerId="ADAL" clId="{854D5375-0BBC-7E42-B033-894698CA956C}" dt="2021-04-02T03:49:42.783" v="1921" actId="1076"/>
          <ac:spMkLst>
            <pc:docMk/>
            <pc:sldMk cId="2690785984" sldId="256"/>
            <ac:spMk id="43" creationId="{85CAB0F2-4883-0C4E-B6DD-81EFE986AFCB}"/>
          </ac:spMkLst>
        </pc:spChg>
        <pc:spChg chg="add mod">
          <ac:chgData name="김승태[ 학부재학 / 영어영문학과 ]" userId="28c82ee6-4f9d-4ffe-b799-ffb5d9a30cd7" providerId="ADAL" clId="{854D5375-0BBC-7E42-B033-894698CA956C}" dt="2021-04-02T04:15:18.931" v="2031" actId="1076"/>
          <ac:spMkLst>
            <pc:docMk/>
            <pc:sldMk cId="2690785984" sldId="256"/>
            <ac:spMk id="44" creationId="{57D8C5EF-AB9C-1A44-8DFE-B10EFF0CE252}"/>
          </ac:spMkLst>
        </pc:spChg>
        <pc:spChg chg="add mod">
          <ac:chgData name="김승태[ 학부재학 / 영어영문학과 ]" userId="28c82ee6-4f9d-4ffe-b799-ffb5d9a30cd7" providerId="ADAL" clId="{854D5375-0BBC-7E42-B033-894698CA956C}" dt="2021-04-02T03:50:17.004" v="1986" actId="20577"/>
          <ac:spMkLst>
            <pc:docMk/>
            <pc:sldMk cId="2690785984" sldId="256"/>
            <ac:spMk id="53" creationId="{D33D00D4-7278-2149-941D-8DA105EEC6BC}"/>
          </ac:spMkLst>
        </pc:spChg>
        <pc:spChg chg="add mod">
          <ac:chgData name="김승태[ 학부재학 / 영어영문학과 ]" userId="28c82ee6-4f9d-4ffe-b799-ffb5d9a30cd7" providerId="ADAL" clId="{854D5375-0BBC-7E42-B033-894698CA956C}" dt="2021-04-02T03:47:23.123" v="1902" actId="14100"/>
          <ac:spMkLst>
            <pc:docMk/>
            <pc:sldMk cId="2690785984" sldId="256"/>
            <ac:spMk id="60" creationId="{AE95A9D9-EF67-314C-9A56-33419DCEA612}"/>
          </ac:spMkLst>
        </pc:spChg>
        <pc:spChg chg="add mod">
          <ac:chgData name="김승태[ 학부재학 / 영어영문학과 ]" userId="28c82ee6-4f9d-4ffe-b799-ffb5d9a30cd7" providerId="ADAL" clId="{854D5375-0BBC-7E42-B033-894698CA956C}" dt="2021-04-02T03:51:07.714" v="2023" actId="20577"/>
          <ac:spMkLst>
            <pc:docMk/>
            <pc:sldMk cId="2690785984" sldId="256"/>
            <ac:spMk id="70" creationId="{FE0EEF59-EC16-E84B-86A4-CBACAC37C58F}"/>
          </ac:spMkLst>
        </pc:spChg>
        <pc:picChg chg="add mod modCrop">
          <ac:chgData name="김승태[ 학부재학 / 영어영문학과 ]" userId="28c82ee6-4f9d-4ffe-b799-ffb5d9a30cd7" providerId="ADAL" clId="{854D5375-0BBC-7E42-B033-894698CA956C}" dt="2021-04-02T03:38:06.614" v="1394" actId="1076"/>
          <ac:picMkLst>
            <pc:docMk/>
            <pc:sldMk cId="2690785984" sldId="256"/>
            <ac:picMk id="5" creationId="{93E1A517-3615-CB49-8ACC-E33332340BC7}"/>
          </ac:picMkLst>
        </pc:picChg>
        <pc:picChg chg="add mod modCrop">
          <ac:chgData name="김승태[ 학부재학 / 영어영문학과 ]" userId="28c82ee6-4f9d-4ffe-b799-ffb5d9a30cd7" providerId="ADAL" clId="{854D5375-0BBC-7E42-B033-894698CA956C}" dt="2021-04-02T03:36:56.550" v="1383" actId="732"/>
          <ac:picMkLst>
            <pc:docMk/>
            <pc:sldMk cId="2690785984" sldId="256"/>
            <ac:picMk id="7" creationId="{3130AA8E-F69B-7D48-B050-880BBDCD128C}"/>
          </ac:picMkLst>
        </pc:picChg>
        <pc:picChg chg="add mod modCrop">
          <ac:chgData name="김승태[ 학부재학 / 영어영문학과 ]" userId="28c82ee6-4f9d-4ffe-b799-ffb5d9a30cd7" providerId="ADAL" clId="{854D5375-0BBC-7E42-B033-894698CA956C}" dt="2021-04-02T03:48:12.483" v="1906" actId="1076"/>
          <ac:picMkLst>
            <pc:docMk/>
            <pc:sldMk cId="2690785984" sldId="256"/>
            <ac:picMk id="9" creationId="{C0A4F194-8B31-0A4E-AFFE-1CE12ABF2BBA}"/>
          </ac:picMkLst>
        </pc:picChg>
        <pc:picChg chg="add mod modCrop">
          <ac:chgData name="김승태[ 학부재학 / 영어영문학과 ]" userId="28c82ee6-4f9d-4ffe-b799-ffb5d9a30cd7" providerId="ADAL" clId="{854D5375-0BBC-7E42-B033-894698CA956C}" dt="2021-04-02T03:39:53.527" v="1436" actId="1076"/>
          <ac:picMkLst>
            <pc:docMk/>
            <pc:sldMk cId="2690785984" sldId="256"/>
            <ac:picMk id="20" creationId="{7C4F8D33-0CC9-2544-AD55-54B9906CE918}"/>
          </ac:picMkLst>
        </pc:picChg>
        <pc:picChg chg="add mod">
          <ac:chgData name="김승태[ 학부재학 / 영어영문학과 ]" userId="28c82ee6-4f9d-4ffe-b799-ffb5d9a30cd7" providerId="ADAL" clId="{854D5375-0BBC-7E42-B033-894698CA956C}" dt="2021-04-02T03:51:48.232" v="2026" actId="1076"/>
          <ac:picMkLst>
            <pc:docMk/>
            <pc:sldMk cId="2690785984" sldId="256"/>
            <ac:picMk id="32" creationId="{4EEFE19D-D05D-6143-AE4E-6E791A5EE096}"/>
          </ac:picMkLst>
        </pc:picChg>
        <pc:picChg chg="add mod">
          <ac:chgData name="김승태[ 학부재학 / 영어영문학과 ]" userId="28c82ee6-4f9d-4ffe-b799-ffb5d9a30cd7" providerId="ADAL" clId="{854D5375-0BBC-7E42-B033-894698CA956C}" dt="2021-04-02T03:35:37.758" v="1378" actId="1037"/>
          <ac:picMkLst>
            <pc:docMk/>
            <pc:sldMk cId="2690785984" sldId="256"/>
            <ac:picMk id="35" creationId="{2DF5F1DB-EFC1-4C47-B6E2-4BEC7CD41A28}"/>
          </ac:picMkLst>
        </pc:picChg>
        <pc:picChg chg="add mod modCrop">
          <ac:chgData name="김승태[ 학부재학 / 영어영문학과 ]" userId="28c82ee6-4f9d-4ffe-b799-ffb5d9a30cd7" providerId="ADAL" clId="{854D5375-0BBC-7E42-B033-894698CA956C}" dt="2021-04-02T03:40:47.219" v="1447" actId="1076"/>
          <ac:picMkLst>
            <pc:docMk/>
            <pc:sldMk cId="2690785984" sldId="256"/>
            <ac:picMk id="40" creationId="{896C4734-E427-CC49-9312-35732C6C59D0}"/>
          </ac:picMkLst>
        </pc:picChg>
        <pc:picChg chg="add mod modCrop">
          <ac:chgData name="김승태[ 학부재학 / 영어영문학과 ]" userId="28c82ee6-4f9d-4ffe-b799-ffb5d9a30cd7" providerId="ADAL" clId="{854D5375-0BBC-7E42-B033-894698CA956C}" dt="2021-04-02T03:48:07.103" v="1905" actId="1076"/>
          <ac:picMkLst>
            <pc:docMk/>
            <pc:sldMk cId="2690785984" sldId="256"/>
            <ac:picMk id="42" creationId="{2C791DB5-09B9-2B41-936F-3FC268674F37}"/>
          </ac:picMkLst>
        </pc:picChg>
        <pc:picChg chg="add mod modCrop">
          <ac:chgData name="김승태[ 학부재학 / 영어영문학과 ]" userId="28c82ee6-4f9d-4ffe-b799-ffb5d9a30cd7" providerId="ADAL" clId="{854D5375-0BBC-7E42-B033-894698CA956C}" dt="2021-04-02T03:48:51.285" v="1913" actId="1076"/>
          <ac:picMkLst>
            <pc:docMk/>
            <pc:sldMk cId="2690785984" sldId="256"/>
            <ac:picMk id="63" creationId="{8D1D4D82-E326-0942-958F-08A8D2F48ECE}"/>
          </ac:picMkLst>
        </pc:picChg>
        <pc:picChg chg="add mod">
          <ac:chgData name="김승태[ 학부재학 / 영어영문학과 ]" userId="28c82ee6-4f9d-4ffe-b799-ffb5d9a30cd7" providerId="ADAL" clId="{854D5375-0BBC-7E42-B033-894698CA956C}" dt="2021-04-02T03:35:37.758" v="1378" actId="1037"/>
          <ac:picMkLst>
            <pc:docMk/>
            <pc:sldMk cId="2690785984" sldId="256"/>
            <ac:picMk id="1026" creationId="{22D49679-85C2-924B-9FAA-D8AF5054BF84}"/>
          </ac:picMkLst>
        </pc:picChg>
        <pc:picChg chg="add mod">
          <ac:chgData name="김승태[ 학부재학 / 영어영문학과 ]" userId="28c82ee6-4f9d-4ffe-b799-ffb5d9a30cd7" providerId="ADAL" clId="{854D5375-0BBC-7E42-B033-894698CA956C}" dt="2021-04-02T03:51:52.968" v="2027" actId="1076"/>
          <ac:picMkLst>
            <pc:docMk/>
            <pc:sldMk cId="2690785984" sldId="256"/>
            <ac:picMk id="1028" creationId="{EF3B38A5-4F15-834E-AC6A-9E5206B8FE9E}"/>
          </ac:picMkLst>
        </pc:picChg>
        <pc:cxnChg chg="add mod">
          <ac:chgData name="김승태[ 학부재학 / 영어영문학과 ]" userId="28c82ee6-4f9d-4ffe-b799-ffb5d9a30cd7" providerId="ADAL" clId="{854D5375-0BBC-7E42-B033-894698CA956C}" dt="2021-04-02T03:35:37.758" v="1378" actId="1037"/>
          <ac:cxnSpMkLst>
            <pc:docMk/>
            <pc:sldMk cId="2690785984" sldId="256"/>
            <ac:cxnSpMk id="12" creationId="{27D9EE74-1A96-5143-8412-78B145E92E94}"/>
          </ac:cxnSpMkLst>
        </pc:cxnChg>
        <pc:cxnChg chg="add mod">
          <ac:chgData name="김승태[ 학부재학 / 영어영문학과 ]" userId="28c82ee6-4f9d-4ffe-b799-ffb5d9a30cd7" providerId="ADAL" clId="{854D5375-0BBC-7E42-B033-894698CA956C}" dt="2021-04-02T03:34:24.730" v="1352" actId="1076"/>
          <ac:cxnSpMkLst>
            <pc:docMk/>
            <pc:sldMk cId="2690785984" sldId="256"/>
            <ac:cxnSpMk id="17" creationId="{42F63BDA-4B57-3740-8559-5F7DB8421D43}"/>
          </ac:cxnSpMkLst>
        </pc:cxnChg>
        <pc:cxnChg chg="add mod">
          <ac:chgData name="김승태[ 학부재학 / 영어영문학과 ]" userId="28c82ee6-4f9d-4ffe-b799-ffb5d9a30cd7" providerId="ADAL" clId="{854D5375-0BBC-7E42-B033-894698CA956C}" dt="2021-04-02T03:38:09.259" v="1395" actId="14100"/>
          <ac:cxnSpMkLst>
            <pc:docMk/>
            <pc:sldMk cId="2690785984" sldId="256"/>
            <ac:cxnSpMk id="19" creationId="{49876B88-D724-8A43-992A-7F158624BFF7}"/>
          </ac:cxnSpMkLst>
        </pc:cxnChg>
        <pc:cxnChg chg="add mod">
          <ac:chgData name="김승태[ 학부재학 / 영어영문학과 ]" userId="28c82ee6-4f9d-4ffe-b799-ffb5d9a30cd7" providerId="ADAL" clId="{854D5375-0BBC-7E42-B033-894698CA956C}" dt="2021-04-02T03:38:12.074" v="1396" actId="14100"/>
          <ac:cxnSpMkLst>
            <pc:docMk/>
            <pc:sldMk cId="2690785984" sldId="256"/>
            <ac:cxnSpMk id="24" creationId="{33599392-C046-3541-8842-BBDD1A9926AE}"/>
          </ac:cxnSpMkLst>
        </pc:cxnChg>
        <pc:cxnChg chg="add mod">
          <ac:chgData name="김승태[ 학부재학 / 영어영문학과 ]" userId="28c82ee6-4f9d-4ffe-b799-ffb5d9a30cd7" providerId="ADAL" clId="{854D5375-0BBC-7E42-B033-894698CA956C}" dt="2021-04-02T03:39:53.527" v="1436" actId="1076"/>
          <ac:cxnSpMkLst>
            <pc:docMk/>
            <pc:sldMk cId="2690785984" sldId="256"/>
            <ac:cxnSpMk id="29" creationId="{07174027-C9BD-F84B-A357-329264DBBFE2}"/>
          </ac:cxnSpMkLst>
        </pc:cxnChg>
        <pc:cxnChg chg="add mod">
          <ac:chgData name="김승태[ 학부재학 / 영어영문학과 ]" userId="28c82ee6-4f9d-4ffe-b799-ffb5d9a30cd7" providerId="ADAL" clId="{854D5375-0BBC-7E42-B033-894698CA956C}" dt="2021-04-02T03:45:24.290" v="1688" actId="14100"/>
          <ac:cxnSpMkLst>
            <pc:docMk/>
            <pc:sldMk cId="2690785984" sldId="256"/>
            <ac:cxnSpMk id="47" creationId="{05938AEA-AC79-A240-B5B4-9B1854618278}"/>
          </ac:cxnSpMkLst>
        </pc:cxnChg>
        <pc:cxnChg chg="add mod">
          <ac:chgData name="김승태[ 학부재학 / 영어영문학과 ]" userId="28c82ee6-4f9d-4ffe-b799-ffb5d9a30cd7" providerId="ADAL" clId="{854D5375-0BBC-7E42-B033-894698CA956C}" dt="2021-04-02T03:48:07.103" v="1905" actId="1076"/>
          <ac:cxnSpMkLst>
            <pc:docMk/>
            <pc:sldMk cId="2690785984" sldId="256"/>
            <ac:cxnSpMk id="50" creationId="{00F47344-A2A6-7046-BFA7-A8E007027E8D}"/>
          </ac:cxnSpMkLst>
        </pc:cxnChg>
        <pc:cxnChg chg="add mod">
          <ac:chgData name="김승태[ 학부재학 / 영어영문학과 ]" userId="28c82ee6-4f9d-4ffe-b799-ffb5d9a30cd7" providerId="ADAL" clId="{854D5375-0BBC-7E42-B033-894698CA956C}" dt="2021-04-02T03:50:16.832" v="1984" actId="20577"/>
          <ac:cxnSpMkLst>
            <pc:docMk/>
            <pc:sldMk cId="2690785984" sldId="256"/>
            <ac:cxnSpMk id="54" creationId="{834D69D0-CBC3-3743-A502-073C21BED81A}"/>
          </ac:cxnSpMkLst>
        </pc:cxnChg>
        <pc:cxnChg chg="add mod">
          <ac:chgData name="김승태[ 학부재학 / 영어영문학과 ]" userId="28c82ee6-4f9d-4ffe-b799-ffb5d9a30cd7" providerId="ADAL" clId="{854D5375-0BBC-7E42-B033-894698CA956C}" dt="2021-04-02T03:50:16.832" v="1984" actId="20577"/>
          <ac:cxnSpMkLst>
            <pc:docMk/>
            <pc:sldMk cId="2690785984" sldId="256"/>
            <ac:cxnSpMk id="64" creationId="{65E7731C-FE8D-C94D-B904-AEA176289963}"/>
          </ac:cxnSpMkLst>
        </pc:cxnChg>
        <pc:cxnChg chg="add mod">
          <ac:chgData name="김승태[ 학부재학 / 영어영문학과 ]" userId="28c82ee6-4f9d-4ffe-b799-ffb5d9a30cd7" providerId="ADAL" clId="{854D5375-0BBC-7E42-B033-894698CA956C}" dt="2021-04-02T03:50:33.574" v="1989" actId="14100"/>
          <ac:cxnSpMkLst>
            <pc:docMk/>
            <pc:sldMk cId="2690785984" sldId="256"/>
            <ac:cxnSpMk id="71" creationId="{9DA97D93-01B1-0B48-AC93-66F9B3C37E53}"/>
          </ac:cxnSpMkLst>
        </pc:cxnChg>
      </pc:sldChg>
      <pc:sldChg chg="addSp delSp modSp add mod">
        <pc:chgData name="김승태[ 학부재학 / 영어영문학과 ]" userId="28c82ee6-4f9d-4ffe-b799-ffb5d9a30cd7" providerId="ADAL" clId="{854D5375-0BBC-7E42-B033-894698CA956C}" dt="2021-04-02T04:26:08.872" v="2179" actId="1076"/>
        <pc:sldMkLst>
          <pc:docMk/>
          <pc:sldMk cId="2760240490" sldId="257"/>
        </pc:sldMkLst>
        <pc:spChg chg="del">
          <ac:chgData name="김승태[ 학부재학 / 영어영문학과 ]" userId="28c82ee6-4f9d-4ffe-b799-ffb5d9a30cd7" providerId="ADAL" clId="{854D5375-0BBC-7E42-B033-894698CA956C}" dt="2021-04-01T14:06:24.070" v="3" actId="478"/>
          <ac:spMkLst>
            <pc:docMk/>
            <pc:sldMk cId="2760240490" sldId="257"/>
            <ac:spMk id="2" creationId="{69C8B4A1-C24E-F74B-A16E-C63E23E3F2B4}"/>
          </ac:spMkLst>
        </pc:spChg>
        <pc:spChg chg="add mod">
          <ac:chgData name="김승태[ 학부재학 / 영어영문학과 ]" userId="28c82ee6-4f9d-4ffe-b799-ffb5d9a30cd7" providerId="ADAL" clId="{854D5375-0BBC-7E42-B033-894698CA956C}" dt="2021-04-01T14:07:49.441" v="12" actId="1076"/>
          <ac:spMkLst>
            <pc:docMk/>
            <pc:sldMk cId="2760240490" sldId="257"/>
            <ac:spMk id="2" creationId="{E5740FDA-332E-9D42-BAA1-F5CBED50F873}"/>
          </ac:spMkLst>
        </pc:spChg>
        <pc:spChg chg="del">
          <ac:chgData name="김승태[ 학부재학 / 영어영문학과 ]" userId="28c82ee6-4f9d-4ffe-b799-ffb5d9a30cd7" providerId="ADAL" clId="{854D5375-0BBC-7E42-B033-894698CA956C}" dt="2021-04-01T14:06:24.070" v="3" actId="478"/>
          <ac:spMkLst>
            <pc:docMk/>
            <pc:sldMk cId="2760240490" sldId="257"/>
            <ac:spMk id="3" creationId="{1D14F3C4-8D99-5D45-B2AB-D2029246EEFD}"/>
          </ac:spMkLst>
        </pc:spChg>
        <pc:spChg chg="add mod">
          <ac:chgData name="김승태[ 학부재학 / 영어영문학과 ]" userId="28c82ee6-4f9d-4ffe-b799-ffb5d9a30cd7" providerId="ADAL" clId="{854D5375-0BBC-7E42-B033-894698CA956C}" dt="2021-04-02T04:26:04.263" v="2178" actId="1035"/>
          <ac:spMkLst>
            <pc:docMk/>
            <pc:sldMk cId="2760240490" sldId="257"/>
            <ac:spMk id="3" creationId="{5C507952-281B-694F-9099-901A59DBEC05}"/>
          </ac:spMkLst>
        </pc:spChg>
        <pc:spChg chg="add mod">
          <ac:chgData name="김승태[ 학부재학 / 영어영문학과 ]" userId="28c82ee6-4f9d-4ffe-b799-ffb5d9a30cd7" providerId="ADAL" clId="{854D5375-0BBC-7E42-B033-894698CA956C}" dt="2021-04-02T04:26:08.872" v="2179" actId="1076"/>
          <ac:spMkLst>
            <pc:docMk/>
            <pc:sldMk cId="2760240490" sldId="257"/>
            <ac:spMk id="4" creationId="{1B3D1621-C99F-CB4F-AD9D-B2355FB9C1F4}"/>
          </ac:spMkLst>
        </pc:spChg>
        <pc:spChg chg="add mod">
          <ac:chgData name="김승태[ 학부재학 / 영어영문학과 ]" userId="28c82ee6-4f9d-4ffe-b799-ffb5d9a30cd7" providerId="ADAL" clId="{854D5375-0BBC-7E42-B033-894698CA956C}" dt="2021-04-01T18:54:20.013" v="38" actId="14100"/>
          <ac:spMkLst>
            <pc:docMk/>
            <pc:sldMk cId="2760240490" sldId="257"/>
            <ac:spMk id="7" creationId="{69944674-9FAE-184E-83A9-D5D2A7EE46D3}"/>
          </ac:spMkLst>
        </pc:spChg>
        <pc:spChg chg="add mod">
          <ac:chgData name="김승태[ 학부재학 / 영어영문학과 ]" userId="28c82ee6-4f9d-4ffe-b799-ffb5d9a30cd7" providerId="ADAL" clId="{854D5375-0BBC-7E42-B033-894698CA956C}" dt="2021-04-01T18:54:37.506" v="42" actId="14100"/>
          <ac:spMkLst>
            <pc:docMk/>
            <pc:sldMk cId="2760240490" sldId="257"/>
            <ac:spMk id="8" creationId="{1A696AC1-B918-F848-843C-62E109619727}"/>
          </ac:spMkLst>
        </pc:spChg>
        <pc:spChg chg="add mod">
          <ac:chgData name="김승태[ 학부재학 / 영어영문학과 ]" userId="28c82ee6-4f9d-4ffe-b799-ffb5d9a30cd7" providerId="ADAL" clId="{854D5375-0BBC-7E42-B033-894698CA956C}" dt="2021-04-02T04:22:24.419" v="2045" actId="14100"/>
          <ac:spMkLst>
            <pc:docMk/>
            <pc:sldMk cId="2760240490" sldId="257"/>
            <ac:spMk id="11" creationId="{DBD41A43-6D52-ED4C-843E-A2D8F39BC3C6}"/>
          </ac:spMkLst>
        </pc:spChg>
        <pc:spChg chg="add del mod">
          <ac:chgData name="김승태[ 학부재학 / 영어영문학과 ]" userId="28c82ee6-4f9d-4ffe-b799-ffb5d9a30cd7" providerId="ADAL" clId="{854D5375-0BBC-7E42-B033-894698CA956C}" dt="2021-04-02T04:22:07.606" v="2041" actId="478"/>
          <ac:spMkLst>
            <pc:docMk/>
            <pc:sldMk cId="2760240490" sldId="257"/>
            <ac:spMk id="12" creationId="{063C1FCC-C27F-1242-9FE3-654461D474C7}"/>
          </ac:spMkLst>
        </pc:spChg>
        <pc:spChg chg="add mod">
          <ac:chgData name="김승태[ 학부재학 / 영어영문학과 ]" userId="28c82ee6-4f9d-4ffe-b799-ffb5d9a30cd7" providerId="ADAL" clId="{854D5375-0BBC-7E42-B033-894698CA956C}" dt="2021-04-02T02:46:10.860" v="373" actId="1076"/>
          <ac:spMkLst>
            <pc:docMk/>
            <pc:sldMk cId="2760240490" sldId="257"/>
            <ac:spMk id="13" creationId="{59C8868C-5486-744F-BF33-5A215BBA5745}"/>
          </ac:spMkLst>
        </pc:spChg>
        <pc:picChg chg="add mod">
          <ac:chgData name="김승태[ 학부재학 / 영어영문학과 ]" userId="28c82ee6-4f9d-4ffe-b799-ffb5d9a30cd7" providerId="ADAL" clId="{854D5375-0BBC-7E42-B033-894698CA956C}" dt="2021-04-01T18:53:46.765" v="33" actId="1076"/>
          <ac:picMkLst>
            <pc:docMk/>
            <pc:sldMk cId="2760240490" sldId="257"/>
            <ac:picMk id="6" creationId="{CBB7C5CD-DD5B-2241-B56F-02228B9BCC9F}"/>
          </ac:picMkLst>
        </pc:picChg>
        <pc:picChg chg="add mod">
          <ac:chgData name="김승태[ 학부재학 / 영어영문학과 ]" userId="28c82ee6-4f9d-4ffe-b799-ffb5d9a30cd7" providerId="ADAL" clId="{854D5375-0BBC-7E42-B033-894698CA956C}" dt="2021-04-02T04:22:13.722" v="2042" actId="171"/>
          <ac:picMkLst>
            <pc:docMk/>
            <pc:sldMk cId="2760240490" sldId="257"/>
            <ac:picMk id="9" creationId="{E68FAC05-2297-5148-8014-D7FE546B3157}"/>
          </ac:picMkLst>
        </pc:picChg>
        <pc:picChg chg="add del mod">
          <ac:chgData name="김승태[ 학부재학 / 영어영문학과 ]" userId="28c82ee6-4f9d-4ffe-b799-ffb5d9a30cd7" providerId="ADAL" clId="{854D5375-0BBC-7E42-B033-894698CA956C}" dt="2021-04-02T04:21:50.965" v="2035" actId="478"/>
          <ac:picMkLst>
            <pc:docMk/>
            <pc:sldMk cId="2760240490" sldId="257"/>
            <ac:picMk id="10" creationId="{3904BF3F-DD1E-DE43-AD43-9D7C1BEA8137}"/>
          </ac:picMkLst>
        </pc:picChg>
        <pc:cxnChg chg="add mod">
          <ac:chgData name="김승태[ 학부재학 / 영어영문학과 ]" userId="28c82ee6-4f9d-4ffe-b799-ffb5d9a30cd7" providerId="ADAL" clId="{854D5375-0BBC-7E42-B033-894698CA956C}" dt="2021-04-02T04:26:08.872" v="2179" actId="1076"/>
          <ac:cxnSpMkLst>
            <pc:docMk/>
            <pc:sldMk cId="2760240490" sldId="257"/>
            <ac:cxnSpMk id="14" creationId="{AABE404B-63EA-5447-9275-DB9D542041BB}"/>
          </ac:cxnSpMkLst>
        </pc:cxnChg>
      </pc:sldChg>
      <pc:sldChg chg="addSp delSp modSp add mod">
        <pc:chgData name="김승태[ 학부재학 / 영어영문학과 ]" userId="28c82ee6-4f9d-4ffe-b799-ffb5d9a30cd7" providerId="ADAL" clId="{854D5375-0BBC-7E42-B033-894698CA956C}" dt="2021-04-02T04:25:10.928" v="2097" actId="14100"/>
        <pc:sldMkLst>
          <pc:docMk/>
          <pc:sldMk cId="819032733" sldId="258"/>
        </pc:sldMkLst>
        <pc:spChg chg="add mod">
          <ac:chgData name="김승태[ 학부재학 / 영어영문학과 ]" userId="28c82ee6-4f9d-4ffe-b799-ffb5d9a30cd7" providerId="ADAL" clId="{854D5375-0BBC-7E42-B033-894698CA956C}" dt="2021-04-01T14:08:10.085" v="18"/>
          <ac:spMkLst>
            <pc:docMk/>
            <pc:sldMk cId="819032733" sldId="258"/>
            <ac:spMk id="2" creationId="{1E858DB9-5D8C-D64B-9120-034B86C605EE}"/>
          </ac:spMkLst>
        </pc:spChg>
        <pc:spChg chg="del">
          <ac:chgData name="김승태[ 학부재학 / 영어영문학과 ]" userId="28c82ee6-4f9d-4ffe-b799-ffb5d9a30cd7" providerId="ADAL" clId="{854D5375-0BBC-7E42-B033-894698CA956C}" dt="2021-04-01T14:06:26.455" v="4" actId="478"/>
          <ac:spMkLst>
            <pc:docMk/>
            <pc:sldMk cId="819032733" sldId="258"/>
            <ac:spMk id="2" creationId="{69C8B4A1-C24E-F74B-A16E-C63E23E3F2B4}"/>
          </ac:spMkLst>
        </pc:spChg>
        <pc:spChg chg="del">
          <ac:chgData name="김승태[ 학부재학 / 영어영문학과 ]" userId="28c82ee6-4f9d-4ffe-b799-ffb5d9a30cd7" providerId="ADAL" clId="{854D5375-0BBC-7E42-B033-894698CA956C}" dt="2021-04-01T14:06:26.455" v="4" actId="478"/>
          <ac:spMkLst>
            <pc:docMk/>
            <pc:sldMk cId="819032733" sldId="258"/>
            <ac:spMk id="3" creationId="{1D14F3C4-8D99-5D45-B2AB-D2029246EEFD}"/>
          </ac:spMkLst>
        </pc:spChg>
        <pc:spChg chg="add mod">
          <ac:chgData name="김승태[ 학부재학 / 영어영문학과 ]" userId="28c82ee6-4f9d-4ffe-b799-ffb5d9a30cd7" providerId="ADAL" clId="{854D5375-0BBC-7E42-B033-894698CA956C}" dt="2021-04-01T14:08:26.500" v="24" actId="1076"/>
          <ac:spMkLst>
            <pc:docMk/>
            <pc:sldMk cId="819032733" sldId="258"/>
            <ac:spMk id="3" creationId="{CF8D14A9-F0E4-C44C-B929-B76A1F0DA29D}"/>
          </ac:spMkLst>
        </pc:spChg>
        <pc:spChg chg="add mod">
          <ac:chgData name="김승태[ 학부재학 / 영어영문학과 ]" userId="28c82ee6-4f9d-4ffe-b799-ffb5d9a30cd7" providerId="ADAL" clId="{854D5375-0BBC-7E42-B033-894698CA956C}" dt="2021-04-01T19:00:46.361" v="185" actId="113"/>
          <ac:spMkLst>
            <pc:docMk/>
            <pc:sldMk cId="819032733" sldId="258"/>
            <ac:spMk id="10" creationId="{9D77C63B-5FC9-CB4D-A95A-AD22B32EFBCF}"/>
          </ac:spMkLst>
        </pc:spChg>
        <pc:spChg chg="add mod">
          <ac:chgData name="김승태[ 학부재학 / 영어영문학과 ]" userId="28c82ee6-4f9d-4ffe-b799-ffb5d9a30cd7" providerId="ADAL" clId="{854D5375-0BBC-7E42-B033-894698CA956C}" dt="2021-04-02T04:24:31.477" v="2089" actId="1035"/>
          <ac:spMkLst>
            <pc:docMk/>
            <pc:sldMk cId="819032733" sldId="258"/>
            <ac:spMk id="11" creationId="{15F352CC-C9FB-E341-9A40-B5ECC5A9B910}"/>
          </ac:spMkLst>
        </pc:spChg>
        <pc:spChg chg="add mod">
          <ac:chgData name="김승태[ 학부재학 / 영어영문학과 ]" userId="28c82ee6-4f9d-4ffe-b799-ffb5d9a30cd7" providerId="ADAL" clId="{854D5375-0BBC-7E42-B033-894698CA956C}" dt="2021-04-02T04:24:31.477" v="2089" actId="1035"/>
          <ac:spMkLst>
            <pc:docMk/>
            <pc:sldMk cId="819032733" sldId="258"/>
            <ac:spMk id="12" creationId="{7E4B9D01-08C3-0646-A0FC-EC121941D70F}"/>
          </ac:spMkLst>
        </pc:spChg>
        <pc:spChg chg="add del mod">
          <ac:chgData name="김승태[ 학부재학 / 영어영문학과 ]" userId="28c82ee6-4f9d-4ffe-b799-ffb5d9a30cd7" providerId="ADAL" clId="{854D5375-0BBC-7E42-B033-894698CA956C}" dt="2021-04-02T03:52:35.585" v="2028" actId="478"/>
          <ac:spMkLst>
            <pc:docMk/>
            <pc:sldMk cId="819032733" sldId="258"/>
            <ac:spMk id="13" creationId="{4C312AAC-C2A5-1246-BA12-D99925C76198}"/>
          </ac:spMkLst>
        </pc:spChg>
        <pc:spChg chg="add mod">
          <ac:chgData name="김승태[ 학부재학 / 영어영문학과 ]" userId="28c82ee6-4f9d-4ffe-b799-ffb5d9a30cd7" providerId="ADAL" clId="{854D5375-0BBC-7E42-B033-894698CA956C}" dt="2021-04-02T04:24:40.182" v="2090" actId="1076"/>
          <ac:spMkLst>
            <pc:docMk/>
            <pc:sldMk cId="819032733" sldId="258"/>
            <ac:spMk id="14" creationId="{29D81C60-BD8A-C84A-A531-B094AACC75C7}"/>
          </ac:spMkLst>
        </pc:spChg>
        <pc:spChg chg="add del mod">
          <ac:chgData name="김승태[ 학부재학 / 영어영문학과 ]" userId="28c82ee6-4f9d-4ffe-b799-ffb5d9a30cd7" providerId="ADAL" clId="{854D5375-0BBC-7E42-B033-894698CA956C}" dt="2021-04-02T03:06:21.514" v="1099" actId="478"/>
          <ac:spMkLst>
            <pc:docMk/>
            <pc:sldMk cId="819032733" sldId="258"/>
            <ac:spMk id="15" creationId="{ADA39239-2567-1B47-ABAD-291C1F3582A9}"/>
          </ac:spMkLst>
        </pc:spChg>
        <pc:spChg chg="add del mod">
          <ac:chgData name="김승태[ 학부재학 / 영어영문학과 ]" userId="28c82ee6-4f9d-4ffe-b799-ffb5d9a30cd7" providerId="ADAL" clId="{854D5375-0BBC-7E42-B033-894698CA956C}" dt="2021-04-01T18:59:48.935" v="123"/>
          <ac:spMkLst>
            <pc:docMk/>
            <pc:sldMk cId="819032733" sldId="258"/>
            <ac:spMk id="17" creationId="{D76933C1-A0E9-574F-BBF3-4DB7452B254B}"/>
          </ac:spMkLst>
        </pc:spChg>
        <pc:spChg chg="add del mod">
          <ac:chgData name="김승태[ 학부재학 / 영어영문학과 ]" userId="28c82ee6-4f9d-4ffe-b799-ffb5d9a30cd7" providerId="ADAL" clId="{854D5375-0BBC-7E42-B033-894698CA956C}" dt="2021-04-02T03:30:58.938" v="1288" actId="478"/>
          <ac:spMkLst>
            <pc:docMk/>
            <pc:sldMk cId="819032733" sldId="258"/>
            <ac:spMk id="18" creationId="{3699B08D-CF61-8846-8841-C25B43368AD3}"/>
          </ac:spMkLst>
        </pc:spChg>
        <pc:picChg chg="add mod modCrop">
          <ac:chgData name="김승태[ 학부재학 / 영어영문학과 ]" userId="28c82ee6-4f9d-4ffe-b799-ffb5d9a30cd7" providerId="ADAL" clId="{854D5375-0BBC-7E42-B033-894698CA956C}" dt="2021-04-02T04:24:31.477" v="2089" actId="1035"/>
          <ac:picMkLst>
            <pc:docMk/>
            <pc:sldMk cId="819032733" sldId="258"/>
            <ac:picMk id="5" creationId="{AA168D31-5125-574B-B246-60C1D52834BA}"/>
          </ac:picMkLst>
        </pc:picChg>
        <pc:picChg chg="add del mod modCrop">
          <ac:chgData name="김승태[ 학부재학 / 영어영문학과 ]" userId="28c82ee6-4f9d-4ffe-b799-ffb5d9a30cd7" providerId="ADAL" clId="{854D5375-0BBC-7E42-B033-894698CA956C}" dt="2021-04-02T04:22:42.531" v="2046" actId="478"/>
          <ac:picMkLst>
            <pc:docMk/>
            <pc:sldMk cId="819032733" sldId="258"/>
            <ac:picMk id="6" creationId="{7ADAD5A6-9B58-3E4F-B870-43D42F473CFB}"/>
          </ac:picMkLst>
        </pc:picChg>
        <pc:picChg chg="add mod modCrop">
          <ac:chgData name="김승태[ 학부재학 / 영어영문학과 ]" userId="28c82ee6-4f9d-4ffe-b799-ffb5d9a30cd7" providerId="ADAL" clId="{854D5375-0BBC-7E42-B033-894698CA956C}" dt="2021-04-02T04:24:31.477" v="2089" actId="1035"/>
          <ac:picMkLst>
            <pc:docMk/>
            <pc:sldMk cId="819032733" sldId="258"/>
            <ac:picMk id="7" creationId="{E1B2A04C-24AA-964F-982E-9614C464C36C}"/>
          </ac:picMkLst>
        </pc:picChg>
        <pc:picChg chg="add mod">
          <ac:chgData name="김승태[ 학부재학 / 영어영문학과 ]" userId="28c82ee6-4f9d-4ffe-b799-ffb5d9a30cd7" providerId="ADAL" clId="{854D5375-0BBC-7E42-B033-894698CA956C}" dt="2021-04-02T04:25:10.928" v="2097" actId="14100"/>
          <ac:picMkLst>
            <pc:docMk/>
            <pc:sldMk cId="819032733" sldId="258"/>
            <ac:picMk id="8" creationId="{DDA2D4C6-9077-CC4C-932A-3943024163EF}"/>
          </ac:picMkLst>
        </pc:picChg>
        <pc:picChg chg="add del mod">
          <ac:chgData name="김승태[ 학부재학 / 영어영문학과 ]" userId="28c82ee6-4f9d-4ffe-b799-ffb5d9a30cd7" providerId="ADAL" clId="{854D5375-0BBC-7E42-B033-894698CA956C}" dt="2021-04-01T18:58:17.294" v="100" actId="478"/>
          <ac:picMkLst>
            <pc:docMk/>
            <pc:sldMk cId="819032733" sldId="258"/>
            <ac:picMk id="9" creationId="{1E59A3DA-1425-054C-8510-A3ADA39D9C93}"/>
          </ac:picMkLst>
        </pc:picChg>
        <pc:picChg chg="add del mod">
          <ac:chgData name="김승태[ 학부재학 / 영어영문학과 ]" userId="28c82ee6-4f9d-4ffe-b799-ffb5d9a30cd7" providerId="ADAL" clId="{854D5375-0BBC-7E42-B033-894698CA956C}" dt="2021-04-02T04:23:21.970" v="2062" actId="478"/>
          <ac:picMkLst>
            <pc:docMk/>
            <pc:sldMk cId="819032733" sldId="258"/>
            <ac:picMk id="16" creationId="{C5BFC5F0-F5BF-574A-A7CC-626348D353C9}"/>
          </ac:picMkLst>
        </pc:picChg>
        <pc:picChg chg="add mod">
          <ac:chgData name="김승태[ 학부재학 / 영어영문학과 ]" userId="28c82ee6-4f9d-4ffe-b799-ffb5d9a30cd7" providerId="ADAL" clId="{854D5375-0BBC-7E42-B033-894698CA956C}" dt="2021-04-02T04:24:49.174" v="2093" actId="1076"/>
          <ac:picMkLst>
            <pc:docMk/>
            <pc:sldMk cId="819032733" sldId="258"/>
            <ac:picMk id="27" creationId="{3B9B70F9-AC05-C74D-8782-3BDFD5AD5699}"/>
          </ac:picMkLst>
        </pc:picChg>
        <pc:picChg chg="add mod modCrop">
          <ac:chgData name="김승태[ 학부재학 / 영어영문학과 ]" userId="28c82ee6-4f9d-4ffe-b799-ffb5d9a30cd7" providerId="ADAL" clId="{854D5375-0BBC-7E42-B033-894698CA956C}" dt="2021-04-02T04:24:40.182" v="2090" actId="1076"/>
          <ac:picMkLst>
            <pc:docMk/>
            <pc:sldMk cId="819032733" sldId="258"/>
            <ac:picMk id="42" creationId="{5033A36C-A98C-F646-844B-3FF0F57DE80D}"/>
          </ac:picMkLst>
        </pc:picChg>
        <pc:cxnChg chg="add mod">
          <ac:chgData name="김승태[ 학부재학 / 영어영문학과 ]" userId="28c82ee6-4f9d-4ffe-b799-ffb5d9a30cd7" providerId="ADAL" clId="{854D5375-0BBC-7E42-B033-894698CA956C}" dt="2021-04-02T04:24:31.477" v="2089" actId="1035"/>
          <ac:cxnSpMkLst>
            <pc:docMk/>
            <pc:sldMk cId="819032733" sldId="258"/>
            <ac:cxnSpMk id="17" creationId="{05E90575-E6E6-3A43-B913-7933A9598E0E}"/>
          </ac:cxnSpMkLst>
        </pc:cxnChg>
        <pc:cxnChg chg="add mod">
          <ac:chgData name="김승태[ 학부재학 / 영어영문학과 ]" userId="28c82ee6-4f9d-4ffe-b799-ffb5d9a30cd7" providerId="ADAL" clId="{854D5375-0BBC-7E42-B033-894698CA956C}" dt="2021-04-02T04:25:10.928" v="2097" actId="14100"/>
          <ac:cxnSpMkLst>
            <pc:docMk/>
            <pc:sldMk cId="819032733" sldId="258"/>
            <ac:cxnSpMk id="19" creationId="{A8081043-DEE4-D541-BEBC-C498CF0F762C}"/>
          </ac:cxnSpMkLst>
        </pc:cxnChg>
        <pc:cxnChg chg="add mod">
          <ac:chgData name="김승태[ 학부재학 / 영어영문학과 ]" userId="28c82ee6-4f9d-4ffe-b799-ffb5d9a30cd7" providerId="ADAL" clId="{854D5375-0BBC-7E42-B033-894698CA956C}" dt="2021-04-02T04:25:10.928" v="2097" actId="14100"/>
          <ac:cxnSpMkLst>
            <pc:docMk/>
            <pc:sldMk cId="819032733" sldId="258"/>
            <ac:cxnSpMk id="20" creationId="{D2D6227E-A89C-104B-88BF-9CBCC84B8827}"/>
          </ac:cxnSpMkLst>
        </pc:cxnChg>
        <pc:cxnChg chg="add mod">
          <ac:chgData name="김승태[ 학부재학 / 영어영문학과 ]" userId="28c82ee6-4f9d-4ffe-b799-ffb5d9a30cd7" providerId="ADAL" clId="{854D5375-0BBC-7E42-B033-894698CA956C}" dt="2021-04-02T04:24:49.174" v="2093" actId="1076"/>
          <ac:cxnSpMkLst>
            <pc:docMk/>
            <pc:sldMk cId="819032733" sldId="258"/>
            <ac:cxnSpMk id="26" creationId="{A4E7E6FD-0315-404A-8E74-5130D7F80A3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D7F5E-9E7F-1B40-983D-18A44B358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78E2FD-9786-E740-A6BD-BFC5466A7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7C97FB-7A1D-B747-89DA-7F98EE67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EAB7-FD11-FB44-8F51-C7B89E82744E}" type="datetimeFigureOut">
              <a:rPr kumimoji="1" lang="ko-Kore-KR" altLang="en-US" smtClean="0"/>
              <a:t>2021. 4. 2.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502809-F223-0E43-AAA5-1739DF20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47793-17FD-7945-9555-7242FE69F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CA23-EA71-F748-ADB6-5EA6C00C7E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434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0927C-52E0-CC46-81BF-DDF1D296E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0D42F7-5B36-1240-9797-CB7865EF9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81FDFC-833C-134F-B4FD-9CF056F3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EAB7-FD11-FB44-8F51-C7B89E82744E}" type="datetimeFigureOut">
              <a:rPr kumimoji="1" lang="ko-Kore-KR" altLang="en-US" smtClean="0"/>
              <a:t>2021. 4. 2.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C3EDF-7760-6A40-81AB-4D0613BCA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A1A3BF-17B0-9E43-BB5E-1F66B7D0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CA23-EA71-F748-ADB6-5EA6C00C7E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44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B89DB9-3496-7C45-BB3A-726CB400B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6E8B77-32EF-184B-91BC-583C6A7F3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209E1F-7A34-8B43-8EA4-FC49959BB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EAB7-FD11-FB44-8F51-C7B89E82744E}" type="datetimeFigureOut">
              <a:rPr kumimoji="1" lang="ko-Kore-KR" altLang="en-US" smtClean="0"/>
              <a:t>2021. 4. 2.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60F05E-BEBB-B54F-AD98-B15FBF309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8D119D-92CE-4E45-9358-BC1491420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CA23-EA71-F748-ADB6-5EA6C00C7E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358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0595F-5894-454A-99CC-E91CCA18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D63F5-F6FC-B242-9600-A5FC69B3A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394EE6-7F85-7F49-B250-6FF48B6D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EAB7-FD11-FB44-8F51-C7B89E82744E}" type="datetimeFigureOut">
              <a:rPr kumimoji="1" lang="ko-Kore-KR" altLang="en-US" smtClean="0"/>
              <a:t>2021. 4. 2.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3CA958-F2F5-8546-B333-A1BAF082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A48C0-7671-8041-9BF1-6AB43A0B8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CA23-EA71-F748-ADB6-5EA6C00C7E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1956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8BFE8-006A-2944-BE22-2400B9F61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5C7EE4-B1BD-C449-BB9C-55D92E7A2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9F19DC-BBA5-E640-8914-CB8493F93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EAB7-FD11-FB44-8F51-C7B89E82744E}" type="datetimeFigureOut">
              <a:rPr kumimoji="1" lang="ko-Kore-KR" altLang="en-US" smtClean="0"/>
              <a:t>2021. 4. 2.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CF5CB3-3592-144C-89E9-2B24AB56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9DAF2F-3E77-4447-8963-696569DD5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CA23-EA71-F748-ADB6-5EA6C00C7E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107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F2098-1521-F740-89FF-9F7700A5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6E5BF-4690-7F42-AAD2-9BC8854BB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95ECC0-22FF-2644-BC6C-6287045F1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907AD3-F353-0546-8DC2-EB74D773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EAB7-FD11-FB44-8F51-C7B89E82744E}" type="datetimeFigureOut">
              <a:rPr kumimoji="1" lang="ko-Kore-KR" altLang="en-US" smtClean="0"/>
              <a:t>2021. 4. 2.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FA2D80-627F-4E4D-925D-B66FD6493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504FD1-1F94-0E48-A2B7-0CF2CC66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CA23-EA71-F748-ADB6-5EA6C00C7E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806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5264E-9F6A-D842-8293-5390010B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03F63C-4828-2F4D-A946-72AC20207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5BB736-342E-C84A-9D23-BB84F5EAA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EFCB61-B9CD-894C-B7F2-6A85C4976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B9D1D1-6701-534D-855A-5473ADE9B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A51E90-E814-634D-AAAA-D5155C67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EAB7-FD11-FB44-8F51-C7B89E82744E}" type="datetimeFigureOut">
              <a:rPr kumimoji="1" lang="ko-Kore-KR" altLang="en-US" smtClean="0"/>
              <a:t>2021. 4. 2.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B4EEA0-F444-C24D-9702-BA4336912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5A8700-9E1E-FC40-AE79-9624E03D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CA23-EA71-F748-ADB6-5EA6C00C7E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705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FB9BF-50BF-B14E-95EC-878C3D42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48F038-A15F-8643-B794-C6F91967E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EAB7-FD11-FB44-8F51-C7B89E82744E}" type="datetimeFigureOut">
              <a:rPr kumimoji="1" lang="ko-Kore-KR" altLang="en-US" smtClean="0"/>
              <a:t>2021. 4. 2.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E06A00-7112-D141-8445-28E6C1F1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4BEBD6-CCBD-374A-9CAC-A204ADD6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CA23-EA71-F748-ADB6-5EA6C00C7E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413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1DD934-9DFD-9046-AF4A-F8DF9C93E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EAB7-FD11-FB44-8F51-C7B89E82744E}" type="datetimeFigureOut">
              <a:rPr kumimoji="1" lang="ko-Kore-KR" altLang="en-US" smtClean="0"/>
              <a:t>2021. 4. 2.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FA9660-7AFD-6145-ADA2-25AC6D9A5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AC7618-40A7-754F-AFE5-2D1FE708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CA23-EA71-F748-ADB6-5EA6C00C7E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2328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D2817-C1D9-1D4F-9C02-11E39C36E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1C9CB-251A-D044-8C6B-FDE14190F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593EC8-27A1-2448-B8BA-3CF3568B2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1EB155-AF4D-814B-9936-A9EBA259A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EAB7-FD11-FB44-8F51-C7B89E82744E}" type="datetimeFigureOut">
              <a:rPr kumimoji="1" lang="ko-Kore-KR" altLang="en-US" smtClean="0"/>
              <a:t>2021. 4. 2.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46BAE2-F477-AE41-8AD1-82E0AF851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05C632-FA6A-BC4D-9CE5-C748894E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CA23-EA71-F748-ADB6-5EA6C00C7E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761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7E91C-2A4F-1F44-AB85-6558E5146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47D2A2-98E9-C24A-95B5-BB1F3C859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6102D0-41C4-A14A-8892-6F923C8F1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AEDE6C-9404-7440-91EC-75E4E757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EAB7-FD11-FB44-8F51-C7B89E82744E}" type="datetimeFigureOut">
              <a:rPr kumimoji="1" lang="ko-Kore-KR" altLang="en-US" smtClean="0"/>
              <a:t>2021. 4. 2.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1F5E25-37EF-304B-A99C-9AA73128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FB8979-02BA-8340-8C60-B3000082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CA23-EA71-F748-ADB6-5EA6C00C7E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625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426ACD-6730-B84F-B9C9-54ED43417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2AD9EE-6574-2D41-9305-04E396E8F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254F1D-DCEB-A94F-BE25-678CA2594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5EAB7-FD11-FB44-8F51-C7B89E82744E}" type="datetimeFigureOut">
              <a:rPr kumimoji="1" lang="ko-Kore-KR" altLang="en-US" smtClean="0"/>
              <a:t>2021. 4. 2.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5E9BE0-4EA4-7041-AC43-44F52FCF0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6F09BA-5A46-934C-B464-B0D3A63F9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1CA23-EA71-F748-ADB6-5EA6C00C7E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18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7935698-D5F8-9F43-9CE1-802D6301FFFC}"/>
              </a:ext>
            </a:extLst>
          </p:cNvPr>
          <p:cNvSpPr/>
          <p:nvPr/>
        </p:nvSpPr>
        <p:spPr>
          <a:xfrm>
            <a:off x="159960" y="179858"/>
            <a:ext cx="3518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Gulim" panose="020B0600000101010101" pitchFamily="34" charset="-127"/>
                <a:ea typeface="Gulim" panose="020B0600000101010101" pitchFamily="34" charset="-127"/>
              </a:rPr>
              <a:t>과제</a:t>
            </a:r>
            <a:r>
              <a:rPr lang="en-US" altLang="ko-KR" b="1" dirty="0">
                <a:latin typeface="Arial" panose="020B0604020202020204" pitchFamily="34" charset="0"/>
              </a:rPr>
              <a:t>1. </a:t>
            </a:r>
            <a:r>
              <a:rPr lang="ko-KR" altLang="en-US" dirty="0">
                <a:latin typeface="Gulim" panose="020B0600000101010101" pitchFamily="34" charset="-127"/>
                <a:ea typeface="Gulim" panose="020B0600000101010101" pitchFamily="34" charset="-127"/>
              </a:rPr>
              <a:t>시스템 콜 과정 이해하기 </a:t>
            </a:r>
            <a:endParaRPr lang="ko-KR" altLang="en-US" dirty="0">
              <a:effectLst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59783B6-8AA2-2A4E-A48D-13A0E911300C}"/>
              </a:ext>
            </a:extLst>
          </p:cNvPr>
          <p:cNvSpPr/>
          <p:nvPr/>
        </p:nvSpPr>
        <p:spPr>
          <a:xfrm>
            <a:off x="433493" y="912799"/>
            <a:ext cx="1151467" cy="1168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en-US" altLang="ko-Kore-KR" dirty="0">
                <a:solidFill>
                  <a:schemeClr val="tx1"/>
                </a:solidFill>
              </a:rPr>
              <a:t>main()</a:t>
            </a:r>
          </a:p>
          <a:p>
            <a:pPr algn="just"/>
            <a:r>
              <a:rPr kumimoji="1" lang="en-US" altLang="ko-Kore-KR" dirty="0">
                <a:solidFill>
                  <a:schemeClr val="tx1"/>
                </a:solidFill>
              </a:rPr>
              <a:t>{</a:t>
            </a:r>
          </a:p>
          <a:p>
            <a:pPr algn="just"/>
            <a:r>
              <a:rPr kumimoji="1" lang="en-US" altLang="ko-Kore-KR" dirty="0">
                <a:solidFill>
                  <a:schemeClr val="tx1"/>
                </a:solidFill>
              </a:rPr>
              <a:t>     read()</a:t>
            </a:r>
          </a:p>
          <a:p>
            <a:pPr algn="just"/>
            <a:r>
              <a:rPr kumimoji="1" lang="en-US" altLang="ko-Kore-KR" dirty="0">
                <a:solidFill>
                  <a:schemeClr val="tx1"/>
                </a:solidFill>
              </a:rPr>
              <a:t>}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F40DE2-5705-5D46-9676-08393821F5C7}"/>
              </a:ext>
            </a:extLst>
          </p:cNvPr>
          <p:cNvSpPr/>
          <p:nvPr/>
        </p:nvSpPr>
        <p:spPr>
          <a:xfrm>
            <a:off x="215202" y="2633060"/>
            <a:ext cx="1828801" cy="165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en-US" altLang="ko-Kore-KR" dirty="0">
                <a:solidFill>
                  <a:schemeClr val="tx1"/>
                </a:solidFill>
              </a:rPr>
              <a:t>read()</a:t>
            </a:r>
          </a:p>
          <a:p>
            <a:pPr algn="just"/>
            <a:r>
              <a:rPr kumimoji="1" lang="en-US" altLang="ko-Kore-KR" dirty="0">
                <a:solidFill>
                  <a:schemeClr val="tx1"/>
                </a:solidFill>
              </a:rPr>
              <a:t>{</a:t>
            </a:r>
          </a:p>
          <a:p>
            <a:pPr algn="just"/>
            <a:r>
              <a:rPr kumimoji="1" lang="en-US" altLang="ko-Kore-KR" dirty="0">
                <a:solidFill>
                  <a:schemeClr val="tx1"/>
                </a:solidFill>
              </a:rPr>
              <a:t>     </a:t>
            </a:r>
            <a:r>
              <a:rPr kumimoji="1" lang="en-US" altLang="ko-Kore-KR" dirty="0" err="1">
                <a:solidFill>
                  <a:schemeClr val="tx1"/>
                </a:solidFill>
              </a:rPr>
              <a:t>movl</a:t>
            </a:r>
            <a:r>
              <a:rPr kumimoji="1" lang="en-US" altLang="ko-Kore-KR" dirty="0">
                <a:solidFill>
                  <a:schemeClr val="tx1"/>
                </a:solidFill>
              </a:rPr>
              <a:t> 0, %</a:t>
            </a:r>
            <a:r>
              <a:rPr kumimoji="1" lang="en-US" altLang="ko-Kore-KR" dirty="0" err="1">
                <a:solidFill>
                  <a:schemeClr val="tx1"/>
                </a:solidFill>
              </a:rPr>
              <a:t>eax</a:t>
            </a:r>
            <a:endParaRPr kumimoji="1" lang="en-US" altLang="ko-Kore-KR" dirty="0">
              <a:solidFill>
                <a:schemeClr val="tx1"/>
              </a:solidFill>
            </a:endParaRPr>
          </a:p>
          <a:p>
            <a:pPr algn="just"/>
            <a:r>
              <a:rPr kumimoji="1" lang="en-US" altLang="ko-Kore-KR" dirty="0">
                <a:solidFill>
                  <a:schemeClr val="tx1"/>
                </a:solidFill>
              </a:rPr>
              <a:t>     int $0x80</a:t>
            </a:r>
          </a:p>
          <a:p>
            <a:pPr algn="just"/>
            <a:r>
              <a:rPr kumimoji="1" lang="en-US" altLang="ko-Kore-KR" dirty="0">
                <a:solidFill>
                  <a:schemeClr val="tx1"/>
                </a:solidFill>
              </a:rPr>
              <a:t>}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E1A517-3615-CB49-8ACC-E33332340B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864" r="9875" b="5983"/>
          <a:stretch/>
        </p:blipFill>
        <p:spPr>
          <a:xfrm>
            <a:off x="4986885" y="1675837"/>
            <a:ext cx="2299022" cy="1362583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130AA8E-F69B-7D48-B050-880BBDCD12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343" b="41585"/>
          <a:stretch/>
        </p:blipFill>
        <p:spPr>
          <a:xfrm>
            <a:off x="8348483" y="1695644"/>
            <a:ext cx="3784671" cy="1140151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0A4F194-8B31-0A4E-AFFE-1CE12ABF2B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804" b="77410"/>
          <a:stretch/>
        </p:blipFill>
        <p:spPr>
          <a:xfrm>
            <a:off x="3574422" y="6419258"/>
            <a:ext cx="5833744" cy="34713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FD5F8EC-4307-2D4F-93EC-07B73696F98C}"/>
              </a:ext>
            </a:extLst>
          </p:cNvPr>
          <p:cNvSpPr/>
          <p:nvPr/>
        </p:nvSpPr>
        <p:spPr>
          <a:xfrm>
            <a:off x="4748697" y="1127667"/>
            <a:ext cx="3230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IDT(Interrupt Descriptor Table</a:t>
            </a:r>
            <a:r>
              <a:rPr lang="en" altLang="ko-Kore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lang="ko-Kore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D49679-85C2-924B-9FAA-D8AF5054B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39" y="777240"/>
            <a:ext cx="962152" cy="114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27D9EE74-1A96-5143-8412-78B145E92E94}"/>
              </a:ext>
            </a:extLst>
          </p:cNvPr>
          <p:cNvCxnSpPr>
            <a:cxnSpLocks/>
          </p:cNvCxnSpPr>
          <p:nvPr/>
        </p:nvCxnSpPr>
        <p:spPr>
          <a:xfrm>
            <a:off x="3385155" y="777240"/>
            <a:ext cx="0" cy="595274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0899C7-21F8-D049-AA8A-44B0D34FFFC3}"/>
              </a:ext>
            </a:extLst>
          </p:cNvPr>
          <p:cNvSpPr/>
          <p:nvPr/>
        </p:nvSpPr>
        <p:spPr>
          <a:xfrm>
            <a:off x="8348483" y="2386585"/>
            <a:ext cx="3668556" cy="1463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BF8337-517C-B549-A16A-E6F0A867D09D}"/>
              </a:ext>
            </a:extLst>
          </p:cNvPr>
          <p:cNvSpPr txBox="1"/>
          <p:nvPr/>
        </p:nvSpPr>
        <p:spPr>
          <a:xfrm>
            <a:off x="158998" y="4468988"/>
            <a:ext cx="302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2.</a:t>
            </a:r>
            <a:r>
              <a:rPr kumimoji="1" lang="ko-KR" altLang="en-US" sz="1400" b="1" dirty="0"/>
              <a:t>시스템 콜 호출 전</a:t>
            </a:r>
            <a:r>
              <a:rPr kumimoji="1" lang="en-US" altLang="ko-KR" sz="1400" b="1" dirty="0"/>
              <a:t>,</a:t>
            </a:r>
            <a:r>
              <a:rPr kumimoji="1" lang="ko-KR" altLang="en-US" sz="1400" b="1" dirty="0"/>
              <a:t> </a:t>
            </a:r>
            <a:r>
              <a:rPr kumimoji="1" lang="en-US" altLang="ko-Kore-KR" sz="1400" b="1" dirty="0"/>
              <a:t>GNU C Library</a:t>
            </a:r>
          </a:p>
          <a:p>
            <a:pPr algn="ctr"/>
            <a:r>
              <a:rPr kumimoji="1" lang="ko-KR" altLang="en-US" sz="1400" b="1" dirty="0"/>
              <a:t>에서 함수 호출</a:t>
            </a:r>
            <a:endParaRPr kumimoji="1" lang="ko-Kore-KR" altLang="en-US" sz="14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2F63BDA-4B57-3740-8559-5F7DB8421D43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1009227" y="2081199"/>
            <a:ext cx="120376" cy="5518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9876B88-D724-8A43-992A-7F158624BFF7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471714" y="2357129"/>
            <a:ext cx="3515171" cy="1421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C7B3808-A4AC-9943-9068-1F1C549BDB50}"/>
              </a:ext>
            </a:extLst>
          </p:cNvPr>
          <p:cNvSpPr txBox="1"/>
          <p:nvPr/>
        </p:nvSpPr>
        <p:spPr>
          <a:xfrm>
            <a:off x="1174130" y="901478"/>
            <a:ext cx="1609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1.</a:t>
            </a:r>
            <a:r>
              <a:rPr kumimoji="1" lang="en-US" altLang="ko-Kore-KR" sz="1400" b="1" dirty="0"/>
              <a:t>C</a:t>
            </a:r>
            <a:r>
              <a:rPr kumimoji="1" lang="ko-Kore-KR" altLang="en-US" sz="1400" b="1" dirty="0"/>
              <a:t>언어로</a:t>
            </a:r>
            <a:r>
              <a:rPr kumimoji="1" lang="ko-KR" altLang="en-US" sz="1400" b="1" dirty="0"/>
              <a:t> 작성된 프로그램 호출</a:t>
            </a:r>
            <a:endParaRPr kumimoji="1" lang="ko-Kore-KR" alt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F145E1-AF17-6D49-BFC5-5D7A2F17AC6A}"/>
              </a:ext>
            </a:extLst>
          </p:cNvPr>
          <p:cNvSpPr txBox="1"/>
          <p:nvPr/>
        </p:nvSpPr>
        <p:spPr>
          <a:xfrm>
            <a:off x="2578957" y="2181241"/>
            <a:ext cx="1974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/>
              <a:t>3. 128</a:t>
            </a:r>
            <a:r>
              <a:rPr kumimoji="1" lang="ko-KR" altLang="en-US" sz="1400" b="1" dirty="0"/>
              <a:t>번 인터럽트 발생</a:t>
            </a:r>
            <a:endParaRPr kumimoji="1" lang="en-US" altLang="ko-KR" sz="1400" b="1" dirty="0"/>
          </a:p>
          <a:p>
            <a:pPr algn="ctr"/>
            <a:r>
              <a:rPr kumimoji="1" lang="en-US" altLang="ko-KR" sz="1400" b="1" dirty="0"/>
              <a:t>(</a:t>
            </a:r>
            <a:r>
              <a:rPr kumimoji="1" lang="ko-KR" altLang="en-US" sz="1400" b="1" dirty="0" err="1"/>
              <a:t>시스템콜</a:t>
            </a:r>
            <a:r>
              <a:rPr kumimoji="1" lang="ko-KR" altLang="en-US" sz="1400" b="1" dirty="0"/>
              <a:t> 호출</a:t>
            </a:r>
            <a:r>
              <a:rPr kumimoji="1" lang="en-US" altLang="ko-KR" sz="1400" b="1" dirty="0"/>
              <a:t>)</a:t>
            </a:r>
            <a:endParaRPr kumimoji="1" lang="ko-Kore-KR" altLang="en-US" sz="1400" b="1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3599392-C046-3541-8842-BBDD1A9926AE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>
            <a:off x="7285907" y="2357129"/>
            <a:ext cx="1062576" cy="1026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11D422C-4E38-A542-8B60-18CA85B68853}"/>
              </a:ext>
            </a:extLst>
          </p:cNvPr>
          <p:cNvSpPr txBox="1"/>
          <p:nvPr/>
        </p:nvSpPr>
        <p:spPr>
          <a:xfrm>
            <a:off x="8290175" y="1209290"/>
            <a:ext cx="3842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4.</a:t>
            </a:r>
            <a:r>
              <a:rPr kumimoji="1" lang="ko-KR" altLang="en-US" sz="1200" b="1" dirty="0"/>
              <a:t>시스템 콜 테이블에서 실제 처리하는 </a:t>
            </a:r>
            <a:r>
              <a:rPr kumimoji="1" lang="en-US" altLang="ko-KR" sz="1200" b="1" dirty="0" err="1"/>
              <a:t>sys_read</a:t>
            </a:r>
            <a:r>
              <a:rPr kumimoji="1" lang="ko-KR" altLang="en-US" sz="1200" b="1" dirty="0"/>
              <a:t> 호출</a:t>
            </a:r>
            <a:endParaRPr kumimoji="1" lang="en-US" altLang="ko-KR" sz="1200" b="1" dirty="0"/>
          </a:p>
          <a:p>
            <a:pPr algn="ctr"/>
            <a:r>
              <a:rPr kumimoji="1" lang="en-US" altLang="ko-KR" sz="1200" b="1" dirty="0"/>
              <a:t>(</a:t>
            </a:r>
            <a:r>
              <a:rPr kumimoji="1" lang="ko-KR" altLang="en-US" sz="1200" b="1" dirty="0"/>
              <a:t>포인터 역할</a:t>
            </a:r>
            <a:r>
              <a:rPr kumimoji="1" lang="en-US" altLang="ko-KR" sz="1200" b="1" dirty="0"/>
              <a:t>)</a:t>
            </a:r>
            <a:endParaRPr kumimoji="1" lang="ko-Kore-KR" altLang="en-US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DC0C89-FA61-774B-A5F9-59790F1DD418}"/>
              </a:ext>
            </a:extLst>
          </p:cNvPr>
          <p:cNvSpPr txBox="1"/>
          <p:nvPr/>
        </p:nvSpPr>
        <p:spPr>
          <a:xfrm>
            <a:off x="771529" y="2722664"/>
            <a:ext cx="1974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(</a:t>
            </a:r>
            <a:r>
              <a:rPr kumimoji="1" lang="en-US" altLang="ko-Kore-KR" sz="1400" b="1" dirty="0"/>
              <a:t>0</a:t>
            </a:r>
            <a:r>
              <a:rPr kumimoji="1" lang="ko-KR" altLang="en-US" sz="1400" b="1" dirty="0"/>
              <a:t>을 </a:t>
            </a:r>
            <a:r>
              <a:rPr kumimoji="1" lang="en-US" altLang="ko-KR" sz="1400" b="1" dirty="0"/>
              <a:t>%</a:t>
            </a:r>
            <a:r>
              <a:rPr kumimoji="1" lang="en-US" altLang="ko-KR" sz="1400" b="1" dirty="0" err="1"/>
              <a:t>eax</a:t>
            </a:r>
            <a:r>
              <a:rPr kumimoji="1" lang="ko-KR" altLang="en-US" sz="1400" b="1" dirty="0"/>
              <a:t>에 전달</a:t>
            </a:r>
            <a:r>
              <a:rPr kumimoji="1" lang="en-US" altLang="ko-KR" sz="1400" b="1" dirty="0"/>
              <a:t>,</a:t>
            </a:r>
            <a:r>
              <a:rPr kumimoji="1" lang="ko-KR" altLang="en-US" sz="1400" b="1" dirty="0"/>
              <a:t> </a:t>
            </a:r>
            <a:r>
              <a:rPr kumimoji="1" lang="en-US" altLang="ko-KR" sz="1400" b="1" dirty="0" err="1"/>
              <a:t>sys_read</a:t>
            </a:r>
            <a:r>
              <a:rPr kumimoji="1" lang="ko-KR" altLang="en-US" sz="1400" b="1" dirty="0"/>
              <a:t>의 고유번호</a:t>
            </a:r>
            <a:r>
              <a:rPr kumimoji="1" lang="en-US" altLang="ko-KR" sz="1400" b="1" dirty="0"/>
              <a:t>)</a:t>
            </a:r>
            <a:endParaRPr kumimoji="1" lang="ko-Kore-KR" altLang="en-US" sz="1400" b="1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7174027-C9BD-F84B-A357-329264DBBFE2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 flipH="1">
            <a:off x="10240818" y="2835795"/>
            <a:ext cx="1" cy="3773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DE7B0B-E1ED-5545-812F-CC1110841647}"/>
              </a:ext>
            </a:extLst>
          </p:cNvPr>
          <p:cNvSpPr/>
          <p:nvPr/>
        </p:nvSpPr>
        <p:spPr>
          <a:xfrm>
            <a:off x="3574420" y="6419258"/>
            <a:ext cx="5833745" cy="1463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1028" name="Picture 4" descr="Cpu 아이콘 - 무료 다운로드, PNG 및 SVG">
            <a:extLst>
              <a:ext uri="{FF2B5EF4-FFF2-40B4-BE49-F238E27FC236}">
                <a16:creationId xmlns:a16="http://schemas.microsoft.com/office/drawing/2014/main" id="{EF3B38A5-4F15-834E-AC6A-9E5206B8F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06" t="25249" r="25723" b="30003"/>
          <a:stretch/>
        </p:blipFill>
        <p:spPr bwMode="auto">
          <a:xfrm>
            <a:off x="209201" y="6043672"/>
            <a:ext cx="376632" cy="39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Cpu 아이콘 - 무료 다운로드, PNG 및 SVG">
            <a:extLst>
              <a:ext uri="{FF2B5EF4-FFF2-40B4-BE49-F238E27FC236}">
                <a16:creationId xmlns:a16="http://schemas.microsoft.com/office/drawing/2014/main" id="{2DF5F1DB-EFC1-4C47-B6E2-4BEC7CD41A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06" t="25249" r="25723" b="30003"/>
          <a:stretch/>
        </p:blipFill>
        <p:spPr bwMode="auto">
          <a:xfrm>
            <a:off x="7486194" y="214459"/>
            <a:ext cx="376632" cy="39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98D99D-CE24-DE49-9379-0BB7F7777CD3}"/>
              </a:ext>
            </a:extLst>
          </p:cNvPr>
          <p:cNvSpPr/>
          <p:nvPr/>
        </p:nvSpPr>
        <p:spPr>
          <a:xfrm>
            <a:off x="571055" y="5906527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ore-KR" dirty="0"/>
              <a:t>CPU </a:t>
            </a:r>
          </a:p>
          <a:p>
            <a:pPr algn="ctr"/>
            <a:r>
              <a:rPr lang="ko-KR" altLang="en-US" dirty="0" err="1"/>
              <a:t>사용자모드</a:t>
            </a:r>
            <a:endParaRPr lang="ko-Kore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0FC3D93-1F81-5D4D-81E3-7918393053F5}"/>
              </a:ext>
            </a:extLst>
          </p:cNvPr>
          <p:cNvSpPr/>
          <p:nvPr/>
        </p:nvSpPr>
        <p:spPr>
          <a:xfrm>
            <a:off x="7822425" y="8657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ore-KR" dirty="0"/>
              <a:t>CPU </a:t>
            </a:r>
          </a:p>
          <a:p>
            <a:pPr algn="ctr"/>
            <a:r>
              <a:rPr lang="ko-KR" altLang="en-US" dirty="0" err="1"/>
              <a:t>커널모드</a:t>
            </a:r>
            <a:endParaRPr lang="ko-Kore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4EEFE19D-D05D-6143-AE4E-6E791A5EE0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012" y="5057411"/>
            <a:ext cx="3925201" cy="64428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93CDAFD-9130-EC43-9608-C11D41FB8D7A}"/>
              </a:ext>
            </a:extLst>
          </p:cNvPr>
          <p:cNvSpPr txBox="1"/>
          <p:nvPr/>
        </p:nvSpPr>
        <p:spPr>
          <a:xfrm>
            <a:off x="111959" y="6470425"/>
            <a:ext cx="2489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사용자 영역 메모리에만 접근 가능</a:t>
            </a:r>
            <a:endParaRPr kumimoji="1" lang="ko-Kore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711599-C583-2D44-89BA-27360D620D88}"/>
              </a:ext>
            </a:extLst>
          </p:cNvPr>
          <p:cNvSpPr txBox="1"/>
          <p:nvPr/>
        </p:nvSpPr>
        <p:spPr>
          <a:xfrm>
            <a:off x="6555647" y="772001"/>
            <a:ext cx="3585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사용자</a:t>
            </a:r>
            <a:r>
              <a:rPr kumimoji="1" lang="ko-KR" altLang="en-US" sz="1200" dirty="0"/>
              <a:t> 뿐만 아니라 커널 영역 메모리도 접근 가능</a:t>
            </a:r>
            <a:endParaRPr kumimoji="1" lang="ko-Kore-KR" altLang="en-US" sz="1200" dirty="0"/>
          </a:p>
        </p:txBody>
      </p: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7C4F8D33-0CC9-2544-AD55-54B9906CE91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8891" r="36517" b="-127"/>
          <a:stretch/>
        </p:blipFill>
        <p:spPr>
          <a:xfrm>
            <a:off x="8348482" y="3213194"/>
            <a:ext cx="3784672" cy="282545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CF248873-60CA-C94A-9450-FFF4A3DC80CF}"/>
              </a:ext>
            </a:extLst>
          </p:cNvPr>
          <p:cNvSpPr/>
          <p:nvPr/>
        </p:nvSpPr>
        <p:spPr>
          <a:xfrm>
            <a:off x="8348482" y="3233273"/>
            <a:ext cx="3784672" cy="2825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40" name="그림 39" descr="텍스트이(가) 표시된 사진&#10;&#10;자동 생성된 설명">
            <a:extLst>
              <a:ext uri="{FF2B5EF4-FFF2-40B4-BE49-F238E27FC236}">
                <a16:creationId xmlns:a16="http://schemas.microsoft.com/office/drawing/2014/main" id="{896C4734-E427-CC49-9312-35732C6C59D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86704" r="19897" b="-338"/>
          <a:stretch/>
        </p:blipFill>
        <p:spPr>
          <a:xfrm>
            <a:off x="6845738" y="3887020"/>
            <a:ext cx="5346262" cy="771684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85CAB0F2-4883-0C4E-B6DD-81EFE986AFCB}"/>
              </a:ext>
            </a:extLst>
          </p:cNvPr>
          <p:cNvSpPr/>
          <p:nvPr/>
        </p:nvSpPr>
        <p:spPr>
          <a:xfrm>
            <a:off x="4910373" y="3111616"/>
            <a:ext cx="33516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5.</a:t>
            </a:r>
            <a:r>
              <a:rPr lang="ko-KR" altLang="en-US" sz="1400" dirty="0"/>
              <a:t> 리눅스 소스코드 확인</a:t>
            </a:r>
            <a:endParaRPr lang="en-US" altLang="ko-Kore-KR" sz="1400" dirty="0"/>
          </a:p>
          <a:p>
            <a:pPr algn="ctr"/>
            <a:r>
              <a:rPr lang="en-US" altLang="ko-Kore-KR" sz="1400" dirty="0"/>
              <a:t>.</a:t>
            </a:r>
            <a:r>
              <a:rPr lang="en-US" altLang="ko-KR" sz="1400" dirty="0"/>
              <a:t>/arch/x86/include/</a:t>
            </a:r>
            <a:r>
              <a:rPr lang="en-US" altLang="ko-KR" sz="1400" dirty="0" err="1"/>
              <a:t>linux</a:t>
            </a:r>
            <a:r>
              <a:rPr lang="en-US" altLang="ko-KR" sz="1400" dirty="0"/>
              <a:t>/</a:t>
            </a:r>
            <a:r>
              <a:rPr lang="en-US" altLang="ko-KR" sz="1400" dirty="0" err="1"/>
              <a:t>asm</a:t>
            </a:r>
            <a:r>
              <a:rPr lang="en-US" altLang="ko-KR" sz="1400" dirty="0"/>
              <a:t>/</a:t>
            </a:r>
            <a:r>
              <a:rPr lang="en-US" altLang="ko-KR" sz="1400" dirty="0" err="1"/>
              <a:t>irq_vectors.h</a:t>
            </a:r>
            <a:endParaRPr lang="ko-Kore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7D8C5EF-AB9C-1A44-8DFE-B10EFF0CE252}"/>
              </a:ext>
            </a:extLst>
          </p:cNvPr>
          <p:cNvSpPr/>
          <p:nvPr/>
        </p:nvSpPr>
        <p:spPr>
          <a:xfrm>
            <a:off x="6725534" y="4699803"/>
            <a:ext cx="5524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6.</a:t>
            </a:r>
            <a:r>
              <a:rPr lang="ko-KR" altLang="en-US" dirty="0"/>
              <a:t> </a:t>
            </a:r>
            <a:r>
              <a:rPr lang="en-US" altLang="ko-Kore-KR" dirty="0"/>
              <a:t>0x80</a:t>
            </a:r>
            <a:r>
              <a:rPr lang="ko-KR" altLang="en-US" dirty="0"/>
              <a:t>이 발생하면  </a:t>
            </a:r>
            <a:r>
              <a:rPr lang="en-US" altLang="ko-KR" dirty="0"/>
              <a:t>entry_INT80</a:t>
            </a:r>
            <a:r>
              <a:rPr lang="ko-KR" altLang="en-US" dirty="0"/>
              <a:t> 관련 내용을 수행해라</a:t>
            </a:r>
            <a:endParaRPr lang="ko-Kore-KR" altLang="en-US" dirty="0"/>
          </a:p>
        </p:txBody>
      </p:sp>
      <p:pic>
        <p:nvPicPr>
          <p:cNvPr id="42" name="그림 41" descr="텍스트이(가) 표시된 사진&#10;&#10;자동 생성된 설명">
            <a:extLst>
              <a:ext uri="{FF2B5EF4-FFF2-40B4-BE49-F238E27FC236}">
                <a16:creationId xmlns:a16="http://schemas.microsoft.com/office/drawing/2014/main" id="{2C791DB5-09B9-2B41-936F-3FC268674F3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63476" r="62608" b="-1360"/>
          <a:stretch/>
        </p:blipFill>
        <p:spPr>
          <a:xfrm>
            <a:off x="4186023" y="4102968"/>
            <a:ext cx="2320480" cy="1782043"/>
          </a:xfrm>
          <a:prstGeom prst="rect">
            <a:avLst/>
          </a:prstGeom>
        </p:spPr>
      </p:pic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5938AEA-AC79-A240-B5B4-9B1854618278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 flipH="1">
            <a:off x="9518869" y="3515817"/>
            <a:ext cx="721949" cy="3712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0F47344-A2A6-7046-BFA7-A8E007027E8D}"/>
              </a:ext>
            </a:extLst>
          </p:cNvPr>
          <p:cNvCxnSpPr>
            <a:cxnSpLocks/>
            <a:stCxn id="40" idx="1"/>
            <a:endCxn id="42" idx="3"/>
          </p:cNvCxnSpPr>
          <p:nvPr/>
        </p:nvCxnSpPr>
        <p:spPr>
          <a:xfrm flipH="1">
            <a:off x="6506503" y="4272862"/>
            <a:ext cx="339235" cy="7211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33D00D4-7278-2149-941D-8DA105EEC6BC}"/>
              </a:ext>
            </a:extLst>
          </p:cNvPr>
          <p:cNvSpPr/>
          <p:nvPr/>
        </p:nvSpPr>
        <p:spPr>
          <a:xfrm>
            <a:off x="7795469" y="5110235"/>
            <a:ext cx="372974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7.</a:t>
            </a:r>
            <a:r>
              <a:rPr lang="ko-KR" altLang="en-US" sz="1400" dirty="0"/>
              <a:t> 엔트리에는 인터럽트에 따라 처리할 일이 </a:t>
            </a:r>
            <a:endParaRPr lang="en-US" altLang="ko-KR" sz="1400" dirty="0"/>
          </a:p>
          <a:p>
            <a:pPr algn="ctr"/>
            <a:r>
              <a:rPr lang="ko-KR" altLang="en-US" sz="1400" dirty="0"/>
              <a:t>어셈블리 언어로 작성되어 있음</a:t>
            </a:r>
            <a:endParaRPr lang="en-US" altLang="ko-KR" sz="1400" dirty="0"/>
          </a:p>
          <a:p>
            <a:pPr algn="ctr"/>
            <a:r>
              <a:rPr lang="en-US" altLang="ko-KR" sz="1400" dirty="0"/>
              <a:t>(</a:t>
            </a:r>
            <a:r>
              <a:rPr lang="en-US" altLang="ko-KR" sz="1400" dirty="0" err="1"/>
              <a:t>eax</a:t>
            </a:r>
            <a:r>
              <a:rPr lang="en-US" altLang="ko-KR" sz="1400" dirty="0"/>
              <a:t> system call number </a:t>
            </a:r>
            <a:r>
              <a:rPr lang="ko-KR" altLang="en-US" sz="1400" dirty="0"/>
              <a:t>확인하기</a:t>
            </a:r>
            <a:r>
              <a:rPr lang="en-US" altLang="ko-KR" sz="1400" dirty="0"/>
              <a:t>,</a:t>
            </a:r>
            <a:r>
              <a:rPr lang="ko-KR" altLang="en-US" sz="1400" dirty="0"/>
              <a:t> 여기서 </a:t>
            </a:r>
            <a:r>
              <a:rPr lang="en-US" altLang="ko-KR" sz="1400" dirty="0"/>
              <a:t>0</a:t>
            </a:r>
            <a:r>
              <a:rPr lang="ko-KR" altLang="en-US" sz="1400" dirty="0"/>
              <a:t>번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endParaRPr lang="ko-Kore-KR" altLang="en-US" sz="14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34D69D0-CBC3-3743-A502-073C21BED81A}"/>
              </a:ext>
            </a:extLst>
          </p:cNvPr>
          <p:cNvCxnSpPr>
            <a:cxnSpLocks/>
            <a:stCxn id="42" idx="3"/>
            <a:endCxn id="53" idx="1"/>
          </p:cNvCxnSpPr>
          <p:nvPr/>
        </p:nvCxnSpPr>
        <p:spPr>
          <a:xfrm>
            <a:off x="6506503" y="4993990"/>
            <a:ext cx="1288966" cy="4855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E95A9D9-EF67-314C-9A56-33419DCEA612}"/>
              </a:ext>
            </a:extLst>
          </p:cNvPr>
          <p:cNvSpPr/>
          <p:nvPr/>
        </p:nvSpPr>
        <p:spPr>
          <a:xfrm>
            <a:off x="4154341" y="4217359"/>
            <a:ext cx="2336953" cy="2779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63" name="그림 62" descr="텍스트이(가) 표시된 사진&#10;&#10;자동 생성된 설명">
            <a:extLst>
              <a:ext uri="{FF2B5EF4-FFF2-40B4-BE49-F238E27FC236}">
                <a16:creationId xmlns:a16="http://schemas.microsoft.com/office/drawing/2014/main" id="{8D1D4D82-E326-0942-958F-08A8D2F48E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437" b="51863"/>
          <a:stretch/>
        </p:blipFill>
        <p:spPr>
          <a:xfrm>
            <a:off x="5858877" y="6046845"/>
            <a:ext cx="6143088" cy="250728"/>
          </a:xfrm>
          <a:prstGeom prst="rect">
            <a:avLst/>
          </a:prstGeom>
        </p:spPr>
      </p:pic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5E7731C-FE8D-C94D-B904-AEA176289963}"/>
              </a:ext>
            </a:extLst>
          </p:cNvPr>
          <p:cNvCxnSpPr>
            <a:cxnSpLocks/>
            <a:stCxn id="53" idx="2"/>
            <a:endCxn id="63" idx="0"/>
          </p:cNvCxnSpPr>
          <p:nvPr/>
        </p:nvCxnSpPr>
        <p:spPr>
          <a:xfrm flipH="1">
            <a:off x="8930421" y="5848899"/>
            <a:ext cx="729918" cy="1979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E0EEF59-EC16-E84B-86A4-CBACAC37C58F}"/>
              </a:ext>
            </a:extLst>
          </p:cNvPr>
          <p:cNvSpPr/>
          <p:nvPr/>
        </p:nvSpPr>
        <p:spPr>
          <a:xfrm>
            <a:off x="3517251" y="5877770"/>
            <a:ext cx="21659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ore-KR" sz="1400" dirty="0"/>
              <a:t>9</a:t>
            </a:r>
            <a:r>
              <a:rPr lang="en-US" altLang="ko-KR" sz="1400" dirty="0"/>
              <a:t>.</a:t>
            </a:r>
            <a:r>
              <a:rPr lang="ko-KR" altLang="en-US" sz="1400" dirty="0"/>
              <a:t> 헤더 확인</a:t>
            </a:r>
            <a:r>
              <a:rPr lang="en-US" altLang="ko-KR" sz="1400" dirty="0"/>
              <a:t>(</a:t>
            </a:r>
            <a:r>
              <a:rPr lang="ko-KR" altLang="en-US" sz="1400" dirty="0"/>
              <a:t>선언된 함수</a:t>
            </a:r>
            <a:r>
              <a:rPr lang="en-US" altLang="ko-KR" sz="1400" dirty="0"/>
              <a:t>)</a:t>
            </a:r>
          </a:p>
          <a:p>
            <a:pPr algn="ctr"/>
            <a:r>
              <a:rPr lang="en-US" altLang="ko-Kore-KR" sz="1400" dirty="0"/>
              <a:t>.</a:t>
            </a:r>
            <a:r>
              <a:rPr lang="en-US" altLang="ko-KR" sz="1400" dirty="0"/>
              <a:t>/include/</a:t>
            </a:r>
            <a:r>
              <a:rPr lang="en-US" altLang="ko-KR" sz="1400" dirty="0" err="1"/>
              <a:t>linux</a:t>
            </a:r>
            <a:r>
              <a:rPr lang="en-US" altLang="ko-KR" sz="1400" dirty="0"/>
              <a:t>/</a:t>
            </a:r>
            <a:r>
              <a:rPr lang="en-US" altLang="ko-KR" sz="1400" dirty="0" err="1"/>
              <a:t>syscalls.h</a:t>
            </a:r>
            <a:endParaRPr lang="ko-Kore-KR" altLang="en-US" sz="14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DA97D93-01B1-0B48-AC93-66F9B3C37E53}"/>
              </a:ext>
            </a:extLst>
          </p:cNvPr>
          <p:cNvCxnSpPr>
            <a:cxnSpLocks/>
            <a:stCxn id="63" idx="2"/>
            <a:endCxn id="30" idx="0"/>
          </p:cNvCxnSpPr>
          <p:nvPr/>
        </p:nvCxnSpPr>
        <p:spPr>
          <a:xfrm flipH="1">
            <a:off x="6491293" y="6297573"/>
            <a:ext cx="2439128" cy="121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78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5740FDA-332E-9D42-BAA1-F5CBED50F873}"/>
              </a:ext>
            </a:extLst>
          </p:cNvPr>
          <p:cNvSpPr/>
          <p:nvPr/>
        </p:nvSpPr>
        <p:spPr>
          <a:xfrm>
            <a:off x="97900" y="93362"/>
            <a:ext cx="2518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Gulim" panose="020B0600000101010101" pitchFamily="34" charset="-127"/>
                <a:ea typeface="Gulim" panose="020B0600000101010101" pitchFamily="34" charset="-127"/>
              </a:rPr>
              <a:t>과제</a:t>
            </a:r>
            <a:r>
              <a:rPr lang="en-US" altLang="ko-KR" b="1" dirty="0">
                <a:latin typeface="Arial" panose="020B0604020202020204" pitchFamily="34" charset="0"/>
              </a:rPr>
              <a:t>2. </a:t>
            </a:r>
            <a:r>
              <a:rPr lang="ko-KR" altLang="en-US" dirty="0">
                <a:latin typeface="Gulim" panose="020B0600000101010101" pitchFamily="34" charset="-127"/>
                <a:ea typeface="Gulim" panose="020B0600000101010101" pitchFamily="34" charset="-127"/>
              </a:rPr>
              <a:t>시스템 콜 실습 </a:t>
            </a:r>
            <a:endParaRPr lang="ko-KR" altLang="en-US" dirty="0">
              <a:effectLst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507952-281B-694F-9099-901A59DBEC05}"/>
              </a:ext>
            </a:extLst>
          </p:cNvPr>
          <p:cNvSpPr/>
          <p:nvPr/>
        </p:nvSpPr>
        <p:spPr>
          <a:xfrm>
            <a:off x="97900" y="429444"/>
            <a:ext cx="47752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Gulim" panose="020B0600000101010101" pitchFamily="34" charset="-127"/>
                <a:ea typeface="Gulim" panose="020B0600000101010101" pitchFamily="34" charset="-127"/>
              </a:rPr>
              <a:t>과제</a:t>
            </a:r>
            <a:r>
              <a:rPr lang="en-US" altLang="ko-KR" b="1" dirty="0">
                <a:latin typeface="Arial" panose="020B0604020202020204" pitchFamily="34" charset="0"/>
              </a:rPr>
              <a:t>2-1. </a:t>
            </a:r>
            <a:r>
              <a:rPr lang="ko-KR" altLang="en-US" dirty="0">
                <a:latin typeface="Gulim" panose="020B0600000101010101" pitchFamily="34" charset="-127"/>
                <a:ea typeface="Gulim" panose="020B0600000101010101" pitchFamily="34" charset="-127"/>
              </a:rPr>
              <a:t>새로운 시스템 콜 추가하기</a:t>
            </a:r>
            <a:endParaRPr lang="en-US" altLang="ko-KR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br>
              <a:rPr lang="en-US" altLang="ko-KR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US" altLang="ko-KR" dirty="0">
                <a:latin typeface="Gulim" panose="020B0600000101010101" pitchFamily="34" charset="-127"/>
                <a:ea typeface="Gulim" panose="020B0600000101010101" pitchFamily="34" charset="-127"/>
              </a:rPr>
              <a:t>(</a:t>
            </a:r>
            <a:r>
              <a:rPr lang="ko-KR" altLang="en-US" b="1" u="sng" dirty="0">
                <a:latin typeface="Gulim" panose="020B0600000101010101" pitchFamily="34" charset="-127"/>
                <a:ea typeface="Gulim" panose="020B0600000101010101" pitchFamily="34" charset="-127"/>
              </a:rPr>
              <a:t>정답은 마지막 장에 </a:t>
            </a:r>
            <a:r>
              <a:rPr lang="en-US" altLang="ko-KR" b="1" u="sng" dirty="0">
                <a:latin typeface="Gulim" panose="020B0600000101010101" pitchFamily="34" charset="-127"/>
                <a:ea typeface="Gulim" panose="020B0600000101010101" pitchFamily="34" charset="-127"/>
              </a:rPr>
              <a:t>2-2</a:t>
            </a:r>
            <a:r>
              <a:rPr lang="ko-KR" altLang="en-US" b="1" u="sng" dirty="0">
                <a:latin typeface="Gulim" panose="020B0600000101010101" pitchFamily="34" charset="-127"/>
                <a:ea typeface="Gulim" panose="020B0600000101010101" pitchFamily="34" charset="-127"/>
              </a:rPr>
              <a:t> 정답과 함께 표기</a:t>
            </a:r>
            <a:r>
              <a:rPr lang="en-US" altLang="ko-KR" dirty="0"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  <a:endParaRPr lang="ko-KR" altLang="en-US" dirty="0">
              <a:effectLst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3D1621-C99F-CB4F-AD9D-B2355FB9C1F4}"/>
              </a:ext>
            </a:extLst>
          </p:cNvPr>
          <p:cNvSpPr/>
          <p:nvPr/>
        </p:nvSpPr>
        <p:spPr>
          <a:xfrm>
            <a:off x="2106351" y="1416678"/>
            <a:ext cx="2256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Gulim" panose="020B0600000101010101" pitchFamily="34" charset="-127"/>
                <a:ea typeface="Gulim" panose="020B0600000101010101" pitchFamily="34" charset="-127"/>
              </a:rPr>
              <a:t>1.</a:t>
            </a:r>
            <a:r>
              <a:rPr lang="ko-KR" altLang="en-US" b="1" dirty="0">
                <a:latin typeface="Gulim" panose="020B0600000101010101" pitchFamily="34" charset="-127"/>
                <a:ea typeface="Gulim" panose="020B0600000101010101" pitchFamily="34" charset="-127"/>
              </a:rPr>
              <a:t>시스템콜번호할당</a:t>
            </a:r>
            <a:endParaRPr lang="ko-KR" altLang="en-US" b="1" dirty="0">
              <a:effectLst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BB7C5CD-DD5B-2241-B56F-02228B9BC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911871"/>
            <a:ext cx="6289589" cy="480105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9944674-9FAE-184E-83A9-D5D2A7EE46D3}"/>
              </a:ext>
            </a:extLst>
          </p:cNvPr>
          <p:cNvSpPr/>
          <p:nvPr/>
        </p:nvSpPr>
        <p:spPr>
          <a:xfrm>
            <a:off x="97901" y="4028303"/>
            <a:ext cx="4016900" cy="36933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696AC1-B918-F848-843C-62E109619727}"/>
              </a:ext>
            </a:extLst>
          </p:cNvPr>
          <p:cNvSpPr/>
          <p:nvPr/>
        </p:nvSpPr>
        <p:spPr>
          <a:xfrm>
            <a:off x="97902" y="6479957"/>
            <a:ext cx="3473974" cy="28068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E68FAC05-2297-5148-8014-D7FE546B3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444" y="1660149"/>
            <a:ext cx="6088655" cy="421522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C8868C-5486-744F-BF33-5A215BBA5745}"/>
              </a:ext>
            </a:extLst>
          </p:cNvPr>
          <p:cNvSpPr/>
          <p:nvPr/>
        </p:nvSpPr>
        <p:spPr>
          <a:xfrm>
            <a:off x="8201025" y="1177792"/>
            <a:ext cx="2318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Gulim" panose="020B0600000101010101" pitchFamily="34" charset="-127"/>
                <a:ea typeface="Gulim" panose="020B0600000101010101" pitchFamily="34" charset="-127"/>
              </a:rPr>
              <a:t>2. </a:t>
            </a:r>
            <a:r>
              <a:rPr lang="ko-KR" altLang="en-US" b="1" dirty="0">
                <a:latin typeface="Gulim" panose="020B0600000101010101" pitchFamily="34" charset="-127"/>
                <a:ea typeface="Gulim" panose="020B0600000101010101" pitchFamily="34" charset="-127"/>
              </a:rPr>
              <a:t>시스템콜함수구현</a:t>
            </a:r>
            <a:endParaRPr lang="ko-Kore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ABE404B-63EA-5447-9275-DB9D542041BB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363005" y="1362458"/>
            <a:ext cx="3838020" cy="2388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BD41A43-6D52-ED4C-843E-A2D8F39BC3C6}"/>
              </a:ext>
            </a:extLst>
          </p:cNvPr>
          <p:cNvSpPr/>
          <p:nvPr/>
        </p:nvSpPr>
        <p:spPr>
          <a:xfrm>
            <a:off x="6005443" y="2583700"/>
            <a:ext cx="6034157" cy="329167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6024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3B9B70F9-AC05-C74D-8782-3BDFD5AD5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95" y="2704435"/>
            <a:ext cx="4891565" cy="312606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E858DB9-5D8C-D64B-9120-034B86C605EE}"/>
              </a:ext>
            </a:extLst>
          </p:cNvPr>
          <p:cNvSpPr/>
          <p:nvPr/>
        </p:nvSpPr>
        <p:spPr>
          <a:xfrm>
            <a:off x="97900" y="93362"/>
            <a:ext cx="2518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Gulim" panose="020B0600000101010101" pitchFamily="34" charset="-127"/>
                <a:ea typeface="Gulim" panose="020B0600000101010101" pitchFamily="34" charset="-127"/>
              </a:rPr>
              <a:t>과제</a:t>
            </a:r>
            <a:r>
              <a:rPr lang="en-US" altLang="ko-KR" b="1" dirty="0">
                <a:latin typeface="Arial" panose="020B0604020202020204" pitchFamily="34" charset="0"/>
              </a:rPr>
              <a:t>2. </a:t>
            </a:r>
            <a:r>
              <a:rPr lang="ko-KR" altLang="en-US" dirty="0">
                <a:latin typeface="Gulim" panose="020B0600000101010101" pitchFamily="34" charset="-127"/>
                <a:ea typeface="Gulim" panose="020B0600000101010101" pitchFamily="34" charset="-127"/>
              </a:rPr>
              <a:t>시스템 콜 실습 </a:t>
            </a:r>
            <a:endParaRPr lang="ko-KR" altLang="en-US" dirty="0">
              <a:effectLst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F8D14A9-F0E4-C44C-B929-B76A1F0DA29D}"/>
              </a:ext>
            </a:extLst>
          </p:cNvPr>
          <p:cNvSpPr/>
          <p:nvPr/>
        </p:nvSpPr>
        <p:spPr>
          <a:xfrm>
            <a:off x="97900" y="462694"/>
            <a:ext cx="4341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Gulim" panose="020B0600000101010101" pitchFamily="34" charset="-127"/>
                <a:ea typeface="Gulim" panose="020B0600000101010101" pitchFamily="34" charset="-127"/>
              </a:rPr>
              <a:t>과제</a:t>
            </a:r>
            <a:r>
              <a:rPr lang="en-US" altLang="ko-KR" b="1" dirty="0">
                <a:latin typeface="Arial" panose="020B0604020202020204" pitchFamily="34" charset="0"/>
              </a:rPr>
              <a:t>2-2. </a:t>
            </a:r>
            <a:r>
              <a:rPr lang="ko-KR" altLang="en-US" dirty="0">
                <a:latin typeface="Gulim" panose="020B0600000101010101" pitchFamily="34" charset="-127"/>
                <a:ea typeface="Gulim" panose="020B0600000101010101" pitchFamily="34" charset="-127"/>
              </a:rPr>
              <a:t>시스템 콜에 매개변수 전달하기</a:t>
            </a:r>
            <a:endParaRPr lang="ko-KR" altLang="en-US" dirty="0">
              <a:effectLst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A168D31-5125-574B-B246-60C1D52834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240"/>
          <a:stretch/>
        </p:blipFill>
        <p:spPr>
          <a:xfrm>
            <a:off x="344322" y="1641597"/>
            <a:ext cx="5231338" cy="1004051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1B2A04C-24AA-964F-982E-9614C464C3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8700"/>
          <a:stretch/>
        </p:blipFill>
        <p:spPr>
          <a:xfrm>
            <a:off x="6221153" y="1615098"/>
            <a:ext cx="5686773" cy="166752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D77C63B-5FC9-CB4D-A95A-AD22B32EFBCF}"/>
              </a:ext>
            </a:extLst>
          </p:cNvPr>
          <p:cNvSpPr/>
          <p:nvPr/>
        </p:nvSpPr>
        <p:spPr>
          <a:xfrm>
            <a:off x="710940" y="972540"/>
            <a:ext cx="104475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latin typeface="Gulim" panose="020B0600000101010101" pitchFamily="34" charset="-127"/>
                <a:ea typeface="Gulim" panose="020B0600000101010101" pitchFamily="34" charset="-127"/>
              </a:rPr>
              <a:t>시스템콜함수선언</a:t>
            </a:r>
            <a:r>
              <a:rPr lang="ko-KR" altLang="en-US" b="1" dirty="0" err="1">
                <a:latin typeface="MS"/>
              </a:rPr>
              <a:t>➡</a:t>
            </a:r>
            <a:r>
              <a:rPr lang="ko-KR" altLang="en-US" b="1" dirty="0" err="1">
                <a:latin typeface="Gulim" panose="020B0600000101010101" pitchFamily="34" charset="-127"/>
                <a:ea typeface="Gulim" panose="020B0600000101010101" pitchFamily="34" charset="-127"/>
              </a:rPr>
              <a:t>사용자영역프로그램작성</a:t>
            </a:r>
            <a:r>
              <a:rPr lang="ko-KR" altLang="en-US" b="1" dirty="0">
                <a:latin typeface="MS"/>
              </a:rPr>
              <a:t>➡ </a:t>
            </a:r>
            <a:r>
              <a:rPr lang="ko-KR" altLang="en-US" b="1" dirty="0">
                <a:latin typeface="Gulim" panose="020B0600000101010101" pitchFamily="34" charset="-127"/>
                <a:ea typeface="Gulim" panose="020B0600000101010101" pitchFamily="34" charset="-127"/>
              </a:rPr>
              <a:t>작성한 프로그램 실행 </a:t>
            </a:r>
            <a:r>
              <a:rPr lang="ko-KR" altLang="en-US" b="1" dirty="0">
                <a:latin typeface="MS"/>
              </a:rPr>
              <a:t>➡ </a:t>
            </a:r>
            <a:r>
              <a:rPr lang="en" altLang="ko-Kore-KR" b="1" dirty="0" err="1">
                <a:latin typeface="ArialMT"/>
              </a:rPr>
              <a:t>dmesg</a:t>
            </a:r>
            <a:r>
              <a:rPr lang="en" altLang="ko-Kore-KR" b="1" dirty="0">
                <a:latin typeface="ArialMT"/>
              </a:rPr>
              <a:t> </a:t>
            </a:r>
            <a:r>
              <a:rPr lang="ko-KR" altLang="en-US" b="1" dirty="0">
                <a:latin typeface="Gulim" panose="020B0600000101010101" pitchFamily="34" charset="-127"/>
                <a:ea typeface="Gulim" panose="020B0600000101010101" pitchFamily="34" charset="-127"/>
              </a:rPr>
              <a:t>명령어로 결과 확인</a:t>
            </a:r>
            <a:endParaRPr lang="en-US" altLang="ko-KR" b="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ctr"/>
            <a:r>
              <a:rPr lang="en-US" altLang="ko-KR" b="1" dirty="0">
                <a:latin typeface="Gulim" panose="020B0600000101010101" pitchFamily="34" charset="-127"/>
                <a:ea typeface="Gulim" panose="020B0600000101010101" pitchFamily="34" charset="-127"/>
              </a:rPr>
              <a:t>(2-1, 2-2 </a:t>
            </a:r>
            <a:r>
              <a:rPr lang="ko-KR" altLang="en-US" b="1" dirty="0">
                <a:latin typeface="Gulim" panose="020B0600000101010101" pitchFamily="34" charset="-127"/>
                <a:ea typeface="Gulim" panose="020B0600000101010101" pitchFamily="34" charset="-127"/>
              </a:rPr>
              <a:t>정답 함께 출력</a:t>
            </a:r>
            <a:r>
              <a:rPr lang="en-US" altLang="ko-KR" b="1" dirty="0"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  <a:r>
              <a:rPr lang="ko-KR" altLang="en-US" b="1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endParaRPr lang="ko-Kore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F352CC-C9FB-E341-9A40-B5ECC5A9B910}"/>
              </a:ext>
            </a:extLst>
          </p:cNvPr>
          <p:cNvSpPr/>
          <p:nvPr/>
        </p:nvSpPr>
        <p:spPr>
          <a:xfrm>
            <a:off x="284074" y="1726674"/>
            <a:ext cx="3559263" cy="91897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4B9D01-08C3-0646-A0FC-EC121941D70F}"/>
              </a:ext>
            </a:extLst>
          </p:cNvPr>
          <p:cNvSpPr/>
          <p:nvPr/>
        </p:nvSpPr>
        <p:spPr>
          <a:xfrm>
            <a:off x="6193900" y="1607974"/>
            <a:ext cx="3135838" cy="127394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5E90575-E6E6-3A43-B913-7933A9598E0E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843337" y="2186161"/>
            <a:ext cx="2350563" cy="587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8081043-DEE4-D541-BEBC-C498CF0F762C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>
            <a:off x="7761819" y="2881921"/>
            <a:ext cx="1332013" cy="9189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2D6227E-A89C-104B-88BF-9CBCC84B8827}"/>
              </a:ext>
            </a:extLst>
          </p:cNvPr>
          <p:cNvCxnSpPr>
            <a:cxnSpLocks/>
            <a:stCxn id="8" idx="1"/>
            <a:endCxn id="27" idx="3"/>
          </p:cNvCxnSpPr>
          <p:nvPr/>
        </p:nvCxnSpPr>
        <p:spPr>
          <a:xfrm flipH="1" flipV="1">
            <a:off x="5575660" y="4267468"/>
            <a:ext cx="420003" cy="4156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4E7E6FD-0315-404A-8E74-5130D7F80A34}"/>
              </a:ext>
            </a:extLst>
          </p:cNvPr>
          <p:cNvCxnSpPr>
            <a:cxnSpLocks/>
            <a:stCxn id="27" idx="2"/>
            <a:endCxn id="14" idx="0"/>
          </p:cNvCxnSpPr>
          <p:nvPr/>
        </p:nvCxnSpPr>
        <p:spPr>
          <a:xfrm>
            <a:off x="3129878" y="5830501"/>
            <a:ext cx="2987166" cy="1882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DDA2D4C6-9077-CC4C-932A-3943024163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5663" y="3800897"/>
            <a:ext cx="6196337" cy="1764520"/>
          </a:xfrm>
          <a:prstGeom prst="rect">
            <a:avLst/>
          </a:prstGeom>
        </p:spPr>
      </p:pic>
      <p:pic>
        <p:nvPicPr>
          <p:cNvPr id="42" name="그림 41" descr="텍스트이(가) 표시된 사진&#10;&#10;자동 생성된 설명">
            <a:extLst>
              <a:ext uri="{FF2B5EF4-FFF2-40B4-BE49-F238E27FC236}">
                <a16:creationId xmlns:a16="http://schemas.microsoft.com/office/drawing/2014/main" id="{5033A36C-A98C-F646-844B-3FF0F57DE8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434"/>
          <a:stretch/>
        </p:blipFill>
        <p:spPr>
          <a:xfrm>
            <a:off x="501043" y="6007596"/>
            <a:ext cx="11210958" cy="75704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D81C60-BD8A-C84A-A531-B094AACC75C7}"/>
              </a:ext>
            </a:extLst>
          </p:cNvPr>
          <p:cNvSpPr/>
          <p:nvPr/>
        </p:nvSpPr>
        <p:spPr>
          <a:xfrm>
            <a:off x="501043" y="6018785"/>
            <a:ext cx="11232002" cy="75704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9032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242</Words>
  <Application>Microsoft Macintosh PowerPoint</Application>
  <PresentationFormat>와이드스크린</PresentationFormat>
  <Paragraphs>42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Apple SD Gothic Neo</vt:lpstr>
      <vt:lpstr>ArialMT</vt:lpstr>
      <vt:lpstr>Gulim</vt:lpstr>
      <vt:lpstr>MS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김승태[ 학부재학 / 영어영문학과 ]</dc:creator>
  <cp:lastModifiedBy>김승태[ 학부재학 / 영어영문학과 ]</cp:lastModifiedBy>
  <cp:revision>1</cp:revision>
  <dcterms:created xsi:type="dcterms:W3CDTF">2021-04-01T14:06:03Z</dcterms:created>
  <dcterms:modified xsi:type="dcterms:W3CDTF">2021-04-02T04:26:10Z</dcterms:modified>
</cp:coreProperties>
</file>