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A4AC5-137F-654F-9C25-2128ACDB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4A71D-7F6F-6D4D-B4DA-84376AB90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19AC2-D488-374B-97BD-C974550F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93DA8-A99C-E249-9C9A-770081FA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9E0B-E0D0-1E49-A1E6-188895D6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293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B3E44-036C-C446-96FF-1AFE76EE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14F8E-5DB0-634A-B855-51A88F23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40AB6-5093-E94B-A85A-DBC7A2C2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E9B45-EAB4-9042-A644-E1A550C9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486BF-20E0-4A44-9D55-1359FD67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5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6FD266-D7E7-3B49-8C0A-E10A6087A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61712-9ED8-C34E-BFB2-1D4AA16E2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F25A5-D331-4A44-A252-9E479034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64CDA-5199-2F4C-BD06-5E829BA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2B76-4ED2-B243-8220-FC4C2C39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494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9132D-FF95-6F4D-84A8-0DF17200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11C69-16CB-1246-93B8-8CFBB79F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C3880-3454-5D48-B0EB-207B1FD2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ECB9B-DFEF-2A4C-8EA6-478E823A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130FA-D942-7249-A477-66F5D8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5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ACCE-E7D2-FD45-A19B-659F0060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7D2AE-B317-C447-83AB-BF4185DB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09938-8659-934E-A82E-D25BB4B9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708DF-C89A-0A41-BCD6-1092E568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7FE44-C8AD-1343-92E2-ED19534D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2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A80AF-DEED-F143-8E02-25C650E9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EA3DD-A9E1-B749-B08C-E2C123585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67488-045B-874D-88B4-D8A52061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F116D-2FC2-8B46-BB9A-813C2C22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68EDD-63E2-5F4D-B5F8-EF36819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3145E-4973-D14C-81BD-CA4A4FA3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365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FE6DA-D40A-0C43-9623-BB69C43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1AFC1-C1AC-954E-A247-3637A696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1ECF-444A-3243-B9E0-D67ABAE5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9353A-28C2-5348-AE85-46887503E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2A87ED-D61C-3A41-A163-275C1C2E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CB236-3910-A044-BA92-24044B61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0F111-9262-4B40-A3A6-234F2113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F12CFB-C825-0249-9520-F1B03C50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604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7A05-6FE9-1B4C-9BA7-613BE9CA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2C62A-F795-B24F-971F-D1E33CC7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C19AD-7DEF-3548-8702-D1EB1D76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0745C-4D15-B74D-BD13-C1DA262B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2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B6143-091C-4E43-A4A6-CD5DB184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A98938-B447-8D46-8E51-28DCA6E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580EC-D1F5-9C41-AFB2-7BA4F82E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09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98D24-EDE0-8642-AD96-34170367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28F5C-4FFE-C14A-B4A6-820208DD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C9412-ECAA-DC48-BEE1-CD4FF133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EC983-2397-5640-95B2-491AB79D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CF51-72CA-E947-BBF5-D0302B06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CAE4C-6CBA-EE49-AEA6-83D882E0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06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E6DE-AB76-754E-9674-30881DB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6A9DC5-94F9-DB40-89A8-5D63055DD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70218-E13B-B44F-80E0-9E61881D8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03067-127A-224C-BAEE-F0BE0045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B8F17-4317-B746-B704-1CB3B2D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BA1BE-0B8A-0C44-8587-783DE108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646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D04B2-3380-924D-933C-76ECE87F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1E4C-AC22-F745-8E62-6A6372C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C970-CAC4-8942-820A-E46DA56AB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3DD3-6B4D-DD48-8428-A62BE598A940}" type="datetimeFigureOut">
              <a:rPr kumimoji="1" lang="ko-Kore-KR" altLang="en-US" smtClean="0"/>
              <a:t>2022. 1. 12.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4BF64-7F10-BA4C-B257-F2206B1B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E1586-B0BD-B140-A09D-7DDDB21B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5F78-2397-2E48-8C70-7CE04E75B9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98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B0A8C-0DD2-A34A-ADF7-AFCB60B10DBD}"/>
              </a:ext>
            </a:extLst>
          </p:cNvPr>
          <p:cNvSpPr txBox="1"/>
          <p:nvPr/>
        </p:nvSpPr>
        <p:spPr>
          <a:xfrm>
            <a:off x="4790699" y="4690594"/>
            <a:ext cx="261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Google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ML2nd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김승태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41121-DE01-1447-B0F4-BC10EA5AE482}"/>
              </a:ext>
            </a:extLst>
          </p:cNvPr>
          <p:cNvSpPr txBox="1"/>
          <p:nvPr/>
        </p:nvSpPr>
        <p:spPr>
          <a:xfrm>
            <a:off x="3931259" y="3797393"/>
            <a:ext cx="432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latin typeface="AppleMyungjo" pitchFamily="2" charset="-127"/>
                <a:ea typeface="AppleMyungjo" pitchFamily="2" charset="-127"/>
              </a:rPr>
              <a:t>Talk Is Cheap. Show Me the Code.</a:t>
            </a:r>
            <a:endParaRPr kumimoji="1" lang="ko-KR" altLang="en-US" sz="2000" b="1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86744-9A25-294D-90D3-082929EA4B6C}"/>
              </a:ext>
            </a:extLst>
          </p:cNvPr>
          <p:cNvSpPr txBox="1"/>
          <p:nvPr/>
        </p:nvSpPr>
        <p:spPr>
          <a:xfrm>
            <a:off x="2472441" y="2138193"/>
            <a:ext cx="7247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Project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작업 기술서</a:t>
            </a:r>
            <a:endParaRPr kumimoji="1" lang="en-US" altLang="ko-KR" sz="4000" spc="-15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pPr algn="ctr"/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모델 평가 </a:t>
            </a:r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API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서버 구축하기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D0DA30D-C110-4645-9A66-2F29F0AFA73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4F298D-C6E9-1142-813B-E5156267D7FE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8AECFA-A3C1-0641-A620-DB006D2728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92A7EF-7B49-3C48-AB34-137B42BFC7D7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249D37F-00B4-F54C-A499-3E58FE2FDDE1}"/>
              </a:ext>
            </a:extLst>
          </p:cNvPr>
          <p:cNvSpPr txBox="1"/>
          <p:nvPr/>
        </p:nvSpPr>
        <p:spPr>
          <a:xfrm>
            <a:off x="3222172" y="2675280"/>
            <a:ext cx="6064542" cy="150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1.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프로젝트 개요</a:t>
            </a:r>
            <a:endParaRPr kumimoji="1" lang="vi-VN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AppleMyungjo" pitchFamily="2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2.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사용 스택 설명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AppleMyungjo" pitchFamily="2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3.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로직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AppleMyungjo" pitchFamily="2" charset="-127"/>
              </a:rPr>
              <a:t> 설명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6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E9C7B-B3A4-C049-959A-E7366DFC028D}"/>
              </a:ext>
            </a:extLst>
          </p:cNvPr>
          <p:cNvSpPr txBox="1"/>
          <p:nvPr/>
        </p:nvSpPr>
        <p:spPr>
          <a:xfrm>
            <a:off x="1621694" y="2767280"/>
            <a:ext cx="8948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/>
            </a:pPr>
            <a:r>
              <a:rPr kumimoji="1"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프로젝트 개요</a:t>
            </a:r>
            <a:endParaRPr kumimoji="1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pPr algn="ctr"/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모델 평가 서비스 구축하기</a:t>
            </a:r>
            <a:endParaRPr kumimoji="1" lang="ko-KR" altLang="en-US" sz="4000" b="1" dirty="0">
              <a:solidFill>
                <a:srgbClr val="404040"/>
              </a:solidFill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25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0FE2F7-EF11-E042-90F6-28AE8744B10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spc="-60" dirty="0">
                <a:solidFill>
                  <a:srgbClr val="FF9E1B"/>
                </a:solidFill>
                <a:latin typeface="AppleMyungjo" pitchFamily="2" charset="-127"/>
                <a:ea typeface="AppleMyungjo" pitchFamily="2" charset="-127"/>
              </a:rPr>
              <a:t>개요  </a:t>
            </a:r>
            <a:r>
              <a:rPr kumimoji="1" lang="en-US" altLang="ko-KR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|</a:t>
            </a:r>
            <a:r>
              <a:rPr kumimoji="1" lang="ko-KR" altLang="en-US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프로젝트 설명</a:t>
            </a:r>
          </a:p>
        </p:txBody>
      </p:sp>
      <p:pic>
        <p:nvPicPr>
          <p:cNvPr id="1027" name="Picture 3" descr="Django REST Swagger">
            <a:extLst>
              <a:ext uri="{FF2B5EF4-FFF2-40B4-BE49-F238E27FC236}">
                <a16:creationId xmlns:a16="http://schemas.microsoft.com/office/drawing/2014/main" id="{12A841FC-BB59-FE49-BA36-FEFDAFEF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" y="1861341"/>
            <a:ext cx="6096001" cy="31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5EB086-3372-0F46-9CF1-DB4F1DAA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83" y="2514597"/>
            <a:ext cx="49530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77537-84D1-BF43-8ABC-8AF031675BD1}"/>
              </a:ext>
            </a:extLst>
          </p:cNvPr>
          <p:cNvSpPr txBox="1"/>
          <p:nvPr/>
        </p:nvSpPr>
        <p:spPr>
          <a:xfrm>
            <a:off x="392217" y="5091172"/>
            <a:ext cx="10505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머신러닝을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도입하고 있는 기업 등에서 제작한 모델의 성능을 평가할 수 있는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API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서버를 구축한다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.</a:t>
            </a:r>
          </a:p>
          <a:p>
            <a:endParaRPr kumimoji="1" lang="en-US" altLang="ko-KR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구현 내용</a:t>
            </a:r>
            <a:endParaRPr kumimoji="1" lang="en-US" altLang="ko-KR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endParaRPr kumimoji="1" lang="en-US" altLang="ko-KR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해당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API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서버에서 제공하고 있는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API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명세 페이지</a:t>
            </a:r>
            <a:endParaRPr kumimoji="1" lang="en-US" altLang="ko-KR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모델 성능 평가 페이지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(metric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은 정확도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,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정밀도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,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회귀율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,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F1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점수를 성능 지표로 삼는 모델로 제한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23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B9E8E-BF92-844A-92A4-EE55FF461613}"/>
              </a:ext>
            </a:extLst>
          </p:cNvPr>
          <p:cNvSpPr txBox="1"/>
          <p:nvPr/>
        </p:nvSpPr>
        <p:spPr>
          <a:xfrm>
            <a:off x="563667" y="443389"/>
            <a:ext cx="588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spc="-60" dirty="0">
                <a:solidFill>
                  <a:srgbClr val="FF9E1B"/>
                </a:solidFill>
                <a:latin typeface="AppleMyungjo" pitchFamily="2" charset="-127"/>
                <a:ea typeface="AppleMyungjo" pitchFamily="2" charset="-127"/>
              </a:rPr>
              <a:t>과정  </a:t>
            </a:r>
            <a:r>
              <a:rPr kumimoji="1" lang="en-US" altLang="ko-KR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|</a:t>
            </a:r>
            <a:r>
              <a:rPr kumimoji="1" lang="ko-KR" altLang="en-US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 사용 스택</a:t>
            </a:r>
          </a:p>
        </p:txBody>
      </p:sp>
      <p:pic>
        <p:nvPicPr>
          <p:cNvPr id="2050" name="Picture 2" descr="Django] Django Tutorial - Settings.py">
            <a:extLst>
              <a:ext uri="{FF2B5EF4-FFF2-40B4-BE49-F238E27FC236}">
                <a16:creationId xmlns:a16="http://schemas.microsoft.com/office/drawing/2014/main" id="{998B083C-5ED5-2840-9E02-8F43AE6CD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7" y="1364140"/>
            <a:ext cx="3799969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stgreSQL - 나무위키">
            <a:extLst>
              <a:ext uri="{FF2B5EF4-FFF2-40B4-BE49-F238E27FC236}">
                <a16:creationId xmlns:a16="http://schemas.microsoft.com/office/drawing/2014/main" id="{B4941BC5-BCBA-0943-937D-C7441D92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49" y="1030024"/>
            <a:ext cx="23495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del Service를 위한 Celery 구성 및 모니터링(Flower + Prometheus + Grafana)">
            <a:extLst>
              <a:ext uri="{FF2B5EF4-FFF2-40B4-BE49-F238E27FC236}">
                <a16:creationId xmlns:a16="http://schemas.microsoft.com/office/drawing/2014/main" id="{F7F5EBC8-161D-8B43-9546-747162D3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35" y="3043406"/>
            <a:ext cx="3810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jango]Docker-compose로 Django 환경 구축하기 3 - Redis — Leffe&amp;#39;s tistory">
            <a:extLst>
              <a:ext uri="{FF2B5EF4-FFF2-40B4-BE49-F238E27FC236}">
                <a16:creationId xmlns:a16="http://schemas.microsoft.com/office/drawing/2014/main" id="{BB3D8AE1-0579-9349-BB98-7964C5E8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46" y="1364140"/>
            <a:ext cx="3214687" cy="10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cker란 무엇입니까? | AWS">
            <a:extLst>
              <a:ext uri="{FF2B5EF4-FFF2-40B4-BE49-F238E27FC236}">
                <a16:creationId xmlns:a16="http://schemas.microsoft.com/office/drawing/2014/main" id="{894B8C55-3402-D941-ACA1-BD72243E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7" y="4665195"/>
            <a:ext cx="35433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WS에서의 Kubernetes | AWS">
            <a:extLst>
              <a:ext uri="{FF2B5EF4-FFF2-40B4-BE49-F238E27FC236}">
                <a16:creationId xmlns:a16="http://schemas.microsoft.com/office/drawing/2014/main" id="{FE0BCE37-2CE2-ED4B-9177-F2FA2DA3E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01" y="5290845"/>
            <a:ext cx="1533605" cy="11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Cloud Platform Overview - BESPINGLOBAL">
            <a:extLst>
              <a:ext uri="{FF2B5EF4-FFF2-40B4-BE49-F238E27FC236}">
                <a16:creationId xmlns:a16="http://schemas.microsoft.com/office/drawing/2014/main" id="{BAC23D6C-696F-1F4F-8297-71140120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1" y="3912708"/>
            <a:ext cx="268245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EBF33-5ABE-644F-93C0-E4C8609A91B7}"/>
              </a:ext>
            </a:extLst>
          </p:cNvPr>
          <p:cNvSpPr txBox="1"/>
          <p:nvPr/>
        </p:nvSpPr>
        <p:spPr>
          <a:xfrm>
            <a:off x="563667" y="443389"/>
            <a:ext cx="588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spc="-60" dirty="0">
                <a:solidFill>
                  <a:srgbClr val="FF9E1B"/>
                </a:solidFill>
                <a:latin typeface="AppleMyungjo" pitchFamily="2" charset="-127"/>
                <a:ea typeface="AppleMyungjo" pitchFamily="2" charset="-127"/>
              </a:rPr>
              <a:t>결과  </a:t>
            </a:r>
            <a:r>
              <a:rPr kumimoji="1" lang="en-US" altLang="ko-KR" sz="16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| </a:t>
            </a:r>
            <a:r>
              <a:rPr kumimoji="1" lang="ko-KR" altLang="en-US" sz="1600" b="1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로직</a:t>
            </a:r>
            <a:endParaRPr kumimoji="1" lang="ko-KR" altLang="en-US" sz="1600" b="1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  <p:pic>
        <p:nvPicPr>
          <p:cNvPr id="12" name="Picture 2" descr="Django] Django Tutorial - Settings.py">
            <a:extLst>
              <a:ext uri="{FF2B5EF4-FFF2-40B4-BE49-F238E27FC236}">
                <a16:creationId xmlns:a16="http://schemas.microsoft.com/office/drawing/2014/main" id="{610599D2-4D86-CE41-A065-C33E1C61F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46" y="1215938"/>
            <a:ext cx="2022802" cy="9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stgreSQL - 나무위키">
            <a:extLst>
              <a:ext uri="{FF2B5EF4-FFF2-40B4-BE49-F238E27FC236}">
                <a16:creationId xmlns:a16="http://schemas.microsoft.com/office/drawing/2014/main" id="{6DE6AD11-46B1-B94C-AC03-0F2F3CC6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02" y="4129985"/>
            <a:ext cx="1825229" cy="137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odel Service를 위한 Celery 구성 및 모니터링(Flower + Prometheus + Grafana)">
            <a:extLst>
              <a:ext uri="{FF2B5EF4-FFF2-40B4-BE49-F238E27FC236}">
                <a16:creationId xmlns:a16="http://schemas.microsoft.com/office/drawing/2014/main" id="{08F8FF44-A21C-BB41-BFA3-11319E47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99" y="1838883"/>
            <a:ext cx="2101698" cy="98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jango]Docker-compose로 Django 환경 구축하기 3 - Redis — Leffe&amp;#39;s tistory">
            <a:extLst>
              <a:ext uri="{FF2B5EF4-FFF2-40B4-BE49-F238E27FC236}">
                <a16:creationId xmlns:a16="http://schemas.microsoft.com/office/drawing/2014/main" id="{9F810E86-0315-564C-9D96-6EC39E30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55" y="4585150"/>
            <a:ext cx="2195877" cy="7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ocker란 무엇입니까? | AWS">
            <a:extLst>
              <a:ext uri="{FF2B5EF4-FFF2-40B4-BE49-F238E27FC236}">
                <a16:creationId xmlns:a16="http://schemas.microsoft.com/office/drawing/2014/main" id="{F2CADDC9-57D8-CB48-BBFC-5E9D5398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53" y="2168894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Docker란 무엇입니까? | AWS">
            <a:extLst>
              <a:ext uri="{FF2B5EF4-FFF2-40B4-BE49-F238E27FC236}">
                <a16:creationId xmlns:a16="http://schemas.microsoft.com/office/drawing/2014/main" id="{3E345110-5BFA-BC4A-9E26-1D968301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59" y="5575553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ocker란 무엇입니까? | AWS">
            <a:extLst>
              <a:ext uri="{FF2B5EF4-FFF2-40B4-BE49-F238E27FC236}">
                <a16:creationId xmlns:a16="http://schemas.microsoft.com/office/drawing/2014/main" id="{64DF1169-C879-EF41-AB57-EB503A91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99" y="5359854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Docker란 무엇입니까? | AWS">
            <a:extLst>
              <a:ext uri="{FF2B5EF4-FFF2-40B4-BE49-F238E27FC236}">
                <a16:creationId xmlns:a16="http://schemas.microsoft.com/office/drawing/2014/main" id="{CE6E4126-6B33-DB43-968E-89D13027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54" y="2627284"/>
            <a:ext cx="2278387" cy="10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oogle Kubernetes Engine 살펴보기. 안녕하세요. 휴먼스케이프의 Software Engineer… | by 최현섭 |  휴먼스케이프 기술 블로그 | Medium">
            <a:extLst>
              <a:ext uri="{FF2B5EF4-FFF2-40B4-BE49-F238E27FC236}">
                <a16:creationId xmlns:a16="http://schemas.microsoft.com/office/drawing/2014/main" id="{8CB8CA0B-5A7A-A448-91CB-1D2B40A8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43" y="1601887"/>
            <a:ext cx="2438585" cy="10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서버 클라이언트 - 무료 컴퓨터개 아이콘">
            <a:extLst>
              <a:ext uri="{FF2B5EF4-FFF2-40B4-BE49-F238E27FC236}">
                <a16:creationId xmlns:a16="http://schemas.microsoft.com/office/drawing/2014/main" id="{927F0CAF-231A-8342-A4EF-F7110675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7" y="2136777"/>
            <a:ext cx="1282357" cy="128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4CAA29-A7BE-E247-8D72-2668DD059A8C}"/>
              </a:ext>
            </a:extLst>
          </p:cNvPr>
          <p:cNvSpPr/>
          <p:nvPr/>
        </p:nvSpPr>
        <p:spPr>
          <a:xfrm>
            <a:off x="3290091" y="980011"/>
            <a:ext cx="2354949" cy="235396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05F425-845F-D64B-9C55-9EF348A3BD1F}"/>
              </a:ext>
            </a:extLst>
          </p:cNvPr>
          <p:cNvSpPr/>
          <p:nvPr/>
        </p:nvSpPr>
        <p:spPr>
          <a:xfrm>
            <a:off x="3293439" y="4067512"/>
            <a:ext cx="2354949" cy="258468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E855FE-B912-3243-A274-6C191BF28EDA}"/>
              </a:ext>
            </a:extLst>
          </p:cNvPr>
          <p:cNvSpPr/>
          <p:nvPr/>
        </p:nvSpPr>
        <p:spPr>
          <a:xfrm>
            <a:off x="6358754" y="1985963"/>
            <a:ext cx="2354949" cy="172179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F4CB71-5B0A-C248-A195-A45D9D8C5E57}"/>
              </a:ext>
            </a:extLst>
          </p:cNvPr>
          <p:cNvSpPr/>
          <p:nvPr/>
        </p:nvSpPr>
        <p:spPr>
          <a:xfrm>
            <a:off x="6578917" y="4388644"/>
            <a:ext cx="2354949" cy="204098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CCC815-4456-5744-A152-ADDB6370C81A}"/>
              </a:ext>
            </a:extLst>
          </p:cNvPr>
          <p:cNvSpPr/>
          <p:nvPr/>
        </p:nvSpPr>
        <p:spPr>
          <a:xfrm>
            <a:off x="9297443" y="1600749"/>
            <a:ext cx="2438585" cy="107091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F528CD01-56CF-D04B-AE4E-CD24A68175B9}"/>
              </a:ext>
            </a:extLst>
          </p:cNvPr>
          <p:cNvCxnSpPr>
            <a:cxnSpLocks/>
            <a:stCxn id="3076" idx="3"/>
            <a:endCxn id="7" idx="0"/>
          </p:cNvCxnSpPr>
          <p:nvPr/>
        </p:nvCxnSpPr>
        <p:spPr>
          <a:xfrm flipV="1">
            <a:off x="1846024" y="980011"/>
            <a:ext cx="2621542" cy="1797945"/>
          </a:xfrm>
          <a:prstGeom prst="bentConnector4">
            <a:avLst>
              <a:gd name="adj1" fmla="val 27542"/>
              <a:gd name="adj2" fmla="val 1127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DA786F4B-B280-5842-98C7-51832439F3E9}"/>
              </a:ext>
            </a:extLst>
          </p:cNvPr>
          <p:cNvCxnSpPr>
            <a:cxnSpLocks/>
            <a:stCxn id="7" idx="1"/>
            <a:endCxn id="3076" idx="2"/>
          </p:cNvCxnSpPr>
          <p:nvPr/>
        </p:nvCxnSpPr>
        <p:spPr>
          <a:xfrm rot="10800000" flipV="1">
            <a:off x="1204847" y="2156992"/>
            <a:ext cx="2085245" cy="1262142"/>
          </a:xfrm>
          <a:prstGeom prst="bentConnector4">
            <a:avLst>
              <a:gd name="adj1" fmla="val 34626"/>
              <a:gd name="adj2" fmla="val 11811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FD39D9FC-A8F0-3D4C-9447-09967D7C465C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5645040" y="2156992"/>
            <a:ext cx="713714" cy="68987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55BDBC94-28BE-4744-9BC2-11F43C841C31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 flipH="1">
            <a:off x="8933866" y="2136209"/>
            <a:ext cx="2802162" cy="3272930"/>
          </a:xfrm>
          <a:prstGeom prst="bentConnector3">
            <a:avLst>
              <a:gd name="adj1" fmla="val -81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68CDE9BF-3F74-D74A-95B6-BC34C66FEBB7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8713703" y="2671668"/>
            <a:ext cx="1803033" cy="1751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BF078F4D-1FF9-8845-B047-2B19CB782E14}"/>
              </a:ext>
            </a:extLst>
          </p:cNvPr>
          <p:cNvCxnSpPr>
            <a:cxnSpLocks/>
            <a:stCxn id="25" idx="2"/>
            <a:endCxn id="23" idx="3"/>
          </p:cNvCxnSpPr>
          <p:nvPr/>
        </p:nvCxnSpPr>
        <p:spPr>
          <a:xfrm rot="5400000" flipH="1">
            <a:off x="6167500" y="4840742"/>
            <a:ext cx="1069779" cy="2108004"/>
          </a:xfrm>
          <a:prstGeom prst="bentConnector4">
            <a:avLst>
              <a:gd name="adj1" fmla="val -21369"/>
              <a:gd name="adj2" fmla="val 779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9643E80C-94F8-FD45-B0E2-293DA61CAAFB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4073962" y="3635627"/>
            <a:ext cx="828838" cy="349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4EFFC11-1682-4442-AFEA-01E955D42C0D}"/>
              </a:ext>
            </a:extLst>
          </p:cNvPr>
          <p:cNvSpPr txBox="1"/>
          <p:nvPr/>
        </p:nvSpPr>
        <p:spPr>
          <a:xfrm>
            <a:off x="628449" y="3791431"/>
            <a:ext cx="116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클라이언트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17AAED-BE03-384C-ACB1-49B970CCC178}"/>
              </a:ext>
            </a:extLst>
          </p:cNvPr>
          <p:cNvSpPr txBox="1"/>
          <p:nvPr/>
        </p:nvSpPr>
        <p:spPr>
          <a:xfrm>
            <a:off x="4540828" y="573672"/>
            <a:ext cx="116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메인 서버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5A4E7F-D708-364D-9FE3-88E86AA98F41}"/>
              </a:ext>
            </a:extLst>
          </p:cNvPr>
          <p:cNvSpPr txBox="1"/>
          <p:nvPr/>
        </p:nvSpPr>
        <p:spPr>
          <a:xfrm>
            <a:off x="6957121" y="1582965"/>
            <a:ext cx="135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비동기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task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73B7A2-DC77-3C4D-9C3F-AEB28F929418}"/>
              </a:ext>
            </a:extLst>
          </p:cNvPr>
          <p:cNvSpPr txBox="1"/>
          <p:nvPr/>
        </p:nvSpPr>
        <p:spPr>
          <a:xfrm>
            <a:off x="9567537" y="1136667"/>
            <a:ext cx="189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모델 생성 및 평가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1966E-760A-3849-80F1-F0899268ECFB}"/>
              </a:ext>
            </a:extLst>
          </p:cNvPr>
          <p:cNvSpPr txBox="1"/>
          <p:nvPr/>
        </p:nvSpPr>
        <p:spPr>
          <a:xfrm>
            <a:off x="7086310" y="4050089"/>
            <a:ext cx="132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결과 값 </a:t>
            </a:r>
            <a:r>
              <a:rPr kumimoji="1" lang="ko-KR" altLang="en-US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캐싱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2C6FF7-05B9-3E46-A92B-607A19120287}"/>
              </a:ext>
            </a:extLst>
          </p:cNvPr>
          <p:cNvSpPr txBox="1"/>
          <p:nvPr/>
        </p:nvSpPr>
        <p:spPr>
          <a:xfrm>
            <a:off x="4458818" y="3697191"/>
            <a:ext cx="132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ppleMyungjo" pitchFamily="2" charset="-127"/>
                <a:ea typeface="AppleMyungjo" pitchFamily="2" charset="-127"/>
              </a:rPr>
              <a:t>결과 저장</a:t>
            </a:r>
          </a:p>
        </p:txBody>
      </p:sp>
    </p:spTree>
    <p:extLst>
      <p:ext uri="{BB962C8B-B14F-4D97-AF65-F5344CB8AC3E}">
        <p14:creationId xmlns:p14="http://schemas.microsoft.com/office/powerpoint/2010/main" val="166290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112</Words>
  <Application>Microsoft Macintosh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AppleMyungjo</vt:lpstr>
      <vt:lpstr>Noto Sans CJK KR</vt:lpstr>
      <vt:lpstr>Noto Sans CJK KR DemiLight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김승태[ 학부졸업 / 영어영문학과 ]</dc:creator>
  <cp:lastModifiedBy>김승태[ 학부졸업 / 영어영문학과 ]</cp:lastModifiedBy>
  <cp:revision>10</cp:revision>
  <dcterms:created xsi:type="dcterms:W3CDTF">2022-01-12T03:07:19Z</dcterms:created>
  <dcterms:modified xsi:type="dcterms:W3CDTF">2022-01-12T03:29:04Z</dcterms:modified>
</cp:coreProperties>
</file>