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8eee333d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8eee333d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5ce2ae2b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5ce2ae2b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5ce2ae2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5ce2ae2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ce2ae2b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5ce2ae2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e1a2641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e1a2641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58e7ac7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58e7ac7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58e7ac7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58e7ac7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6e64bb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6e64bb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5ce2ae2b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5ce2ae2b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5ce2ae2b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5ce2ae2b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yangineer.com/quickstartfin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E69138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E69138"/>
                </a:solidFill>
              </a:rPr>
              <a:t>Quick Start Finance</a:t>
            </a:r>
            <a:endParaRPr sz="53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D85C6"/>
                </a:solidFill>
              </a:rPr>
              <a:t>A “Younger” Personal Finance Application</a:t>
            </a:r>
            <a:endParaRPr sz="19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</a:rPr>
              <a:t>Version 1.0</a:t>
            </a:r>
            <a:endParaRPr sz="140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76150" y="2739563"/>
            <a:ext cx="4391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Ryan L. Buchanan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2039850" y="1318200"/>
            <a:ext cx="5064300" cy="79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980">
                <a:solidFill>
                  <a:srgbClr val="E69138"/>
                </a:solidFill>
              </a:rPr>
              <a:t>Thanks for your time!</a:t>
            </a:r>
            <a:endParaRPr sz="3980">
              <a:solidFill>
                <a:srgbClr val="E69138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080">
              <a:solidFill>
                <a:srgbClr val="E69138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080">
              <a:solidFill>
                <a:srgbClr val="E69138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Any questions</a:t>
            </a:r>
            <a:r>
              <a:rPr lang="en" sz="3080">
                <a:solidFill>
                  <a:srgbClr val="E69138"/>
                </a:solidFill>
              </a:rPr>
              <a:t>?</a:t>
            </a:r>
            <a:endParaRPr sz="308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Purpose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883700" y="1335300"/>
            <a:ext cx="53766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3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 sz="1800">
                <a:solidFill>
                  <a:srgbClr val="6AA84F"/>
                </a:solidFill>
              </a:rPr>
              <a:t>The purpose of the Quick Start Finance application is to enable young users to track their personal budgets of income and expense in an easy-to-read</a:t>
            </a:r>
            <a:r>
              <a:rPr b="1" lang="en" sz="1800">
                <a:solidFill>
                  <a:srgbClr val="6AA84F"/>
                </a:solidFill>
              </a:rPr>
              <a:t>, simple</a:t>
            </a:r>
            <a:r>
              <a:rPr b="1" lang="en" sz="1800">
                <a:solidFill>
                  <a:srgbClr val="6AA84F"/>
                </a:solidFill>
              </a:rPr>
              <a:t> manner.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AA84F"/>
                </a:solidFill>
              </a:rPr>
              <a:t>Our hope at the Quick Start Finance Company is to urge the young people of America to begin taking stock of their financial situation and ease them into a life of financial literacy and understanding of wealth fitness.</a:t>
            </a:r>
            <a:endParaRPr b="1"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195250" y="257775"/>
            <a:ext cx="47535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Target Client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883700" y="937125"/>
            <a:ext cx="5376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Target toward young, college age individuals 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Get started tracking money without too much complication or confusing financial numbers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Enable teenagers to gain financial literacy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Understand the arithmetic of incoming money and outflowing expenditures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 Prepare for getting on their own, before their personal “checkbooks” and financial statements become too complicated.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717700" y="722500"/>
            <a:ext cx="370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Desktop Application Iteration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305" y="1262350"/>
            <a:ext cx="4832451" cy="35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23475" y="2977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Project UI Evolution</a:t>
            </a:r>
            <a:endParaRPr sz="3080">
              <a:solidFill>
                <a:srgbClr val="E69138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0" y="1621175"/>
            <a:ext cx="3632110" cy="26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126350" y="1150850"/>
            <a:ext cx="246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80">
                <a:solidFill>
                  <a:srgbClr val="E69138"/>
                </a:solidFill>
              </a:rPr>
              <a:t>First Winforms Prototype</a:t>
            </a:r>
            <a:endParaRPr sz="900"/>
          </a:p>
        </p:txBody>
      </p:sp>
      <p:sp>
        <p:nvSpPr>
          <p:cNvPr id="87" name="Google Shape;87;p17"/>
          <p:cNvSpPr txBox="1"/>
          <p:nvPr/>
        </p:nvSpPr>
        <p:spPr>
          <a:xfrm>
            <a:off x="5188250" y="1150850"/>
            <a:ext cx="2937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80">
                <a:solidFill>
                  <a:srgbClr val="E69138"/>
                </a:solidFill>
              </a:rPr>
              <a:t>Quick Start Finance Version 1.0</a:t>
            </a:r>
            <a:endParaRPr sz="9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850" y="1619175"/>
            <a:ext cx="3632101" cy="26382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126350" y="4358825"/>
            <a:ext cx="246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80">
                <a:solidFill>
                  <a:srgbClr val="B7B7B7"/>
                </a:solidFill>
              </a:rPr>
              <a:t>accounting lingo &amp; plain</a:t>
            </a:r>
            <a:endParaRPr sz="900">
              <a:solidFill>
                <a:srgbClr val="B7B7B7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425700" y="4358825"/>
            <a:ext cx="246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80">
                <a:solidFill>
                  <a:srgbClr val="B7B7B7"/>
                </a:solidFill>
              </a:rPr>
              <a:t>more alive &amp; down-to-earth</a:t>
            </a:r>
            <a:endParaRPr sz="9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23475" y="180550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Simple and Easy</a:t>
            </a:r>
            <a:endParaRPr sz="3080">
              <a:solidFill>
                <a:srgbClr val="E69138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95" y="3003150"/>
            <a:ext cx="1404692" cy="19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88" y="825837"/>
            <a:ext cx="1404700" cy="196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775" y="3003150"/>
            <a:ext cx="2716795" cy="19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988" y="817350"/>
            <a:ext cx="2740882" cy="197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5424" y="817355"/>
            <a:ext cx="2711525" cy="197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2988" y="3008756"/>
            <a:ext cx="2711526" cy="197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876150" y="823425"/>
            <a:ext cx="73917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b="1" sz="2100">
              <a:solidFill>
                <a:srgbClr val="6AA84F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2400"/>
              <a:buChar char="●"/>
            </a:pPr>
            <a:r>
              <a:rPr b="1" lang="en" sz="2400">
                <a:solidFill>
                  <a:srgbClr val="6AA84F"/>
                </a:solidFill>
              </a:rPr>
              <a:t>Step 1 – Install and start up</a:t>
            </a:r>
            <a:endParaRPr b="1" sz="2400">
              <a:solidFill>
                <a:srgbClr val="6AA84F"/>
              </a:solidFill>
            </a:endParaRPr>
          </a:p>
          <a:p>
            <a:pPr indent="-3810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b="1" lang="en" sz="2400">
                <a:solidFill>
                  <a:srgbClr val="6AA84F"/>
                </a:solidFill>
              </a:rPr>
              <a:t>Register</a:t>
            </a:r>
            <a:endParaRPr b="1" sz="2400">
              <a:solidFill>
                <a:srgbClr val="6AA84F"/>
              </a:solidFill>
            </a:endParaRPr>
          </a:p>
          <a:p>
            <a:pPr indent="-3810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b="1" lang="en" sz="2400">
                <a:solidFill>
                  <a:srgbClr val="6AA84F"/>
                </a:solidFill>
              </a:rPr>
              <a:t>Login</a:t>
            </a:r>
            <a:endParaRPr b="1" sz="2400">
              <a:solidFill>
                <a:srgbClr val="6AA84F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●"/>
            </a:pPr>
            <a:r>
              <a:rPr b="1" lang="en" sz="2400">
                <a:solidFill>
                  <a:srgbClr val="6AA84F"/>
                </a:solidFill>
              </a:rPr>
              <a:t>Step 2 - Add new income record</a:t>
            </a:r>
            <a:endParaRPr b="1" sz="2400">
              <a:solidFill>
                <a:srgbClr val="6AA84F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●"/>
            </a:pPr>
            <a:r>
              <a:rPr b="1" lang="en" sz="2400">
                <a:solidFill>
                  <a:srgbClr val="6AA84F"/>
                </a:solidFill>
              </a:rPr>
              <a:t>Step 3 - View all income records</a:t>
            </a:r>
            <a:endParaRPr b="1" sz="2400">
              <a:solidFill>
                <a:srgbClr val="6AA84F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●"/>
            </a:pPr>
            <a:r>
              <a:rPr b="1" lang="en" sz="2400">
                <a:solidFill>
                  <a:srgbClr val="6AA84F"/>
                </a:solidFill>
              </a:rPr>
              <a:t>Step 4 - Add new expense record</a:t>
            </a:r>
            <a:endParaRPr b="1" sz="2400">
              <a:solidFill>
                <a:srgbClr val="6AA84F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●"/>
            </a:pPr>
            <a:r>
              <a:rPr b="1" lang="en" sz="2400">
                <a:solidFill>
                  <a:srgbClr val="6AA84F"/>
                </a:solidFill>
              </a:rPr>
              <a:t>Step 5 - View all expense records</a:t>
            </a:r>
            <a:endParaRPr b="1" sz="2400">
              <a:solidFill>
                <a:srgbClr val="6AA84F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●"/>
            </a:pPr>
            <a:r>
              <a:rPr b="1" lang="en" sz="2400">
                <a:solidFill>
                  <a:srgbClr val="6AA84F"/>
                </a:solidFill>
              </a:rPr>
              <a:t>Step 6 - View and understand Dashboard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73150" y="293950"/>
            <a:ext cx="37977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How-to Guide</a:t>
            </a:r>
            <a:endParaRPr sz="1979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Limitations</a:t>
            </a:r>
            <a:endParaRPr sz="3080">
              <a:solidFill>
                <a:srgbClr val="E69138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080">
              <a:solidFill>
                <a:srgbClr val="E69138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120375" y="1227000"/>
            <a:ext cx="5376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May be of use to older users for the simple transactions mentioned above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Limited application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Not a good fit for someone with complex needs, such as investments, retirement, taxes or mortgages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Not income statements or balance sheets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More mature users may find the interface childish or naïve.  </a:t>
            </a:r>
            <a:endParaRPr sz="1900">
              <a:solidFill>
                <a:srgbClr val="6AA84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>
                <a:solidFill>
                  <a:srgbClr val="6AA84F"/>
                </a:solidFill>
              </a:rPr>
              <a:t>Again, we are specifically targeting the youth.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Resources</a:t>
            </a:r>
            <a:endParaRPr sz="3080">
              <a:solidFill>
                <a:srgbClr val="E69138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080">
              <a:solidFill>
                <a:srgbClr val="E69138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922700" y="802875"/>
            <a:ext cx="5298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2120375" y="1227000"/>
            <a:ext cx="53766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AA84F"/>
                </a:solidFill>
              </a:rPr>
              <a:t>Please go to our website for download, tutorials and support documentation:</a:t>
            </a:r>
            <a:endParaRPr sz="19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https://www.ryangineer.com/quickstartfinance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