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449a71e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449a71e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449a71e6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449a71e6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449a71e6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449a71e6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449a71e6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449a71e6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78D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Kevin’s Knick Knacks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Digital Binder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Ryan L. Buchanan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78D8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Requirement Analysis Document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464" y="595875"/>
            <a:ext cx="6173074" cy="441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78D8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Design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400" y="559700"/>
            <a:ext cx="6101200" cy="452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78D8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Plan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088" y="595875"/>
            <a:ext cx="7831815" cy="424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78D8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User Stories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414450" y="732675"/>
            <a:ext cx="8177700" cy="47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As Karen, I want to go online and find a garden gnome of exquisite </a:t>
            </a:r>
            <a:r>
              <a:rPr lang="en" sz="1800">
                <a:solidFill>
                  <a:schemeClr val="lt1"/>
                </a:solidFill>
              </a:rPr>
              <a:t>craftsmanship</a:t>
            </a:r>
            <a:r>
              <a:rPr lang="en" sz="1800">
                <a:solidFill>
                  <a:schemeClr val="lt1"/>
                </a:solidFill>
              </a:rPr>
              <a:t>, so I don’t have to shop the plethora of yard and estate sales every spring and come up with just sore legs.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As Nigel, I want find a good find a long-tail, unique knick knack website, so I can see an organizational database of curios in one place and don’t have to go to Amazon for everything.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As Henrietta, I want to buy special and safe toys for my grandniece in the Cyberspace, so I can become more tech savvy in the eyes of my young relations.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