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8eee333d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8eee333d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1a2641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1a2641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10cea31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10cea31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0cea31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10cea31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10cea31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10cea31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0cea31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0cea31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5733" y="3313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D85C6"/>
                </a:solidFill>
              </a:rPr>
              <a:t>Quick Start Finance</a:t>
            </a:r>
            <a:endParaRPr sz="44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85C6"/>
                </a:solidFill>
              </a:rPr>
              <a:t>A “Younger” Personal Finance Application</a:t>
            </a:r>
            <a:endParaRPr sz="14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50175" y="2554938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Lead Developer:  Ryan L. Buchanan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Purpose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</a:t>
            </a:r>
            <a:r>
              <a:rPr lang="en" sz="1979">
                <a:solidFill>
                  <a:srgbClr val="E69138"/>
                </a:solidFill>
              </a:rPr>
              <a:t> Application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83700" y="1592125"/>
            <a:ext cx="5376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900">
                <a:solidFill>
                  <a:srgbClr val="6AA84F"/>
                </a:solidFill>
              </a:rPr>
              <a:t>The purpose of the Quick Start Finance application is to enable young users to track their personal budgets of income and expense in an easy-to-read, simple, light weight manner.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Program Procedure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05575" y="1584725"/>
            <a:ext cx="53766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900">
                <a:solidFill>
                  <a:srgbClr val="6AA84F"/>
                </a:solidFill>
              </a:rPr>
              <a:t>How-to Guide</a:t>
            </a:r>
            <a:endParaRPr b="1"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1 – Create personal user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2 – Login to income dashboard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3 – Enter income record details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4 – Enter expense record details</a:t>
            </a:r>
            <a:endParaRPr sz="19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5 – View income/expenses pages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Target Client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120375" y="1303200"/>
            <a:ext cx="5376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Target toward young, college age individuals 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Get started tracking money without too much complication or confusing financial numbers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Enable teenagers to gain financial literacy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Understand the arithmetic of incoming money and outflowing expenditures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 Prepare for getting on their own, before their personal “checkbooks” and financial statements become too complicated.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</a:t>
            </a:r>
            <a:r>
              <a:rPr lang="en" sz="3080">
                <a:solidFill>
                  <a:srgbClr val="E69138"/>
                </a:solidFill>
              </a:rPr>
              <a:t>Notes &amp; Restrictions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120375" y="1303200"/>
            <a:ext cx="5376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May be of use to older users for the simple transactions mentioned above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Limited application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Not a good fit for someone with complex needs, such as investments, retirement, taxes or mortgages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Not income statements or balance sheets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More mature users may find the interface childish or naïve.  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Again, we are specifically targeting the youth.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Comments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883700" y="1540025"/>
            <a:ext cx="5376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6AA84F"/>
                </a:solidFill>
              </a:rPr>
              <a:t>Our hope at the Quick Start Finance Company is to urge the young people of America to begin taking stock of their financial situation and ease them into a life of financial literacy and understanding of wealth fitness.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