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16adfe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16adfe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16adfe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16adfe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16adfe7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16adfe7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16adfe7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d16adfe7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16adfe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d16adfe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16adfe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16adfe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16adf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16adf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16adf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16adf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16adfe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16adfe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16adfe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16adfe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16adfe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16adfe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16adfe7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16adfe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864f2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864f2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93450" y="526300"/>
            <a:ext cx="6557100" cy="8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Materialize &amp; Fly Through the Solar System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VR Developer Course</a:t>
            </a:r>
            <a:endParaRPr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7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Fly Around the Earth</a:t>
            </a:r>
            <a:r>
              <a:rPr b="1" lang="en" sz="2400">
                <a:highlight>
                  <a:srgbClr val="FFFFFF"/>
                </a:highlight>
              </a:rPr>
              <a:t> 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8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Build a Cockpit 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07" name="Google Shape;207;p23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9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Deploy Project to Android Phone 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22" name="Google Shape;222;p24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ctrTitle"/>
          </p:nvPr>
        </p:nvSpPr>
        <p:spPr>
          <a:xfrm>
            <a:off x="717875" y="526300"/>
            <a:ext cx="76374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10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Android Phone to Debug &amp; VR Flythrough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7" name="Google Shape;237;p25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Conclusion 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52" name="Google Shape;252;p26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293450" y="526300"/>
            <a:ext cx="65571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1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Download Unity &amp; Create Project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1293450" y="526300"/>
            <a:ext cx="65571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2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Set Up VR Rig &amp; XR Settings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1293450" y="526300"/>
            <a:ext cx="65571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3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Build a Planet GameObject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2" name="Google Shape;102;p16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4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Create Planet Materials &amp; Set Up Solar System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5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Rotate the Earth &amp; Orbit the Sun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Section 6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Add a Moon &amp; Starfield Skybox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47" name="Google Shape;147;p19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Shortcut </a:t>
            </a:r>
            <a:r>
              <a:rPr b="1" lang="en" sz="2400">
                <a:highlight>
                  <a:srgbClr val="FFFFFF"/>
                </a:highlight>
              </a:rPr>
              <a:t>Section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Snap GameObjects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62" name="Google Shape;162;p20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985500" y="526300"/>
            <a:ext cx="71730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Shortcut Section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Reset GameObject Position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311700" y="399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Buchanan | </a:t>
            </a:r>
            <a:r>
              <a:rPr b="1" lang="en">
                <a:solidFill>
                  <a:srgbClr val="D62D20"/>
                </a:solidFill>
              </a:rPr>
              <a:t>V</a:t>
            </a:r>
            <a:r>
              <a:rPr b="1" lang="en">
                <a:solidFill>
                  <a:srgbClr val="FFA700"/>
                </a:solidFill>
              </a:rPr>
              <a:t>R</a:t>
            </a:r>
            <a:r>
              <a:rPr b="1" lang="en"/>
              <a:t> </a:t>
            </a:r>
            <a:r>
              <a:rPr b="1" lang="en">
                <a:solidFill>
                  <a:srgbClr val="0057E7"/>
                </a:solidFill>
              </a:rPr>
              <a:t>Dev</a:t>
            </a:r>
            <a:r>
              <a:rPr b="1" lang="en"/>
              <a:t> </a:t>
            </a:r>
            <a:r>
              <a:rPr b="1" lang="en">
                <a:solidFill>
                  <a:srgbClr val="008744"/>
                </a:solidFill>
              </a:rPr>
              <a:t>Kids</a:t>
            </a:r>
            <a:endParaRPr b="1">
              <a:solidFill>
                <a:srgbClr val="008744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75" y="1575363"/>
            <a:ext cx="2099700" cy="2189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/>
          <p:nvPr/>
        </p:nvCxnSpPr>
        <p:spPr>
          <a:xfrm>
            <a:off x="2985000" y="1339775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2985000" y="3999950"/>
            <a:ext cx="3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200" y="4554275"/>
            <a:ext cx="475200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391" y="4554266"/>
            <a:ext cx="475200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40476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20484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6">
            <a:alphaModFix/>
          </a:blip>
          <a:srcRect b="29980" l="23554" r="23464" t="23553"/>
          <a:stretch/>
        </p:blipFill>
        <p:spPr>
          <a:xfrm>
            <a:off x="5571600" y="4567088"/>
            <a:ext cx="475200" cy="4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6046800" y="4620725"/>
            <a:ext cx="1524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@vrdevkidsllc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