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8eee333d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8eee333d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e1a2641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e1a2641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6e64bb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6e64bb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6d5970f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6d5970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6e64bb5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6e64bb5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d9cbe0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6d9cbe0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6e64bb5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6e64bb5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47462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D85C6"/>
                </a:solidFill>
              </a:rPr>
              <a:t>Corey's Knick Knacks</a:t>
            </a:r>
            <a:endParaRPr sz="44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</a:rPr>
              <a:t>Inventory Management System</a:t>
            </a:r>
            <a:endParaRPr sz="19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Version 1.0</a:t>
            </a:r>
            <a:endParaRPr sz="1400">
              <a:solidFill>
                <a:srgbClr val="3D85C6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175" y="2348350"/>
            <a:ext cx="4347642" cy="24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76150" y="1748963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Ryan L. Buchanan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CKK Inventory Management System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120700" y="728875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Desktop Application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25" y="1120754"/>
            <a:ext cx="6821551" cy="389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105575" y="1584725"/>
            <a:ext cx="48039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900">
                <a:solidFill>
                  <a:srgbClr val="6AA84F"/>
                </a:solidFill>
              </a:rPr>
              <a:t>How-to Guide</a:t>
            </a:r>
            <a:endParaRPr b="1"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1 - Start up and login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2 – Add, edit and remove products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3 – Online store purchase of products</a:t>
            </a:r>
            <a:endParaRPr sz="1900">
              <a:solidFill>
                <a:srgbClr val="6AA84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CKK Inventory Management System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20700" y="728875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Desktop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23475" y="2977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CKK Server Application</a:t>
            </a:r>
            <a:endParaRPr sz="3080">
              <a:solidFill>
                <a:srgbClr val="E69138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87" y="1160000"/>
            <a:ext cx="6719824" cy="357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17338" y="731600"/>
            <a:ext cx="5109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E69138"/>
                </a:solidFill>
              </a:rPr>
              <a:t>Microsoft SQL Server Management Studio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105575" y="1584725"/>
            <a:ext cx="48039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AA84F"/>
                </a:solidFill>
              </a:rPr>
              <a:t>How-to Guide</a:t>
            </a:r>
            <a:endParaRPr b="1"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Database and Table Creation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INSERT INTO Script (</a:t>
            </a:r>
            <a:r>
              <a:rPr lang="en" sz="1200">
                <a:solidFill>
                  <a:srgbClr val="6AA84F"/>
                </a:solidFill>
              </a:rPr>
              <a:t>i</a:t>
            </a:r>
            <a:r>
              <a:rPr lang="en" sz="1900">
                <a:solidFill>
                  <a:srgbClr val="6AA84F"/>
                </a:solidFill>
              </a:rPr>
              <a:t>n lieu of GUI)</a:t>
            </a:r>
            <a:endParaRPr sz="1900">
              <a:solidFill>
                <a:srgbClr val="6AA84F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CKK </a:t>
            </a:r>
            <a:r>
              <a:rPr lang="en" sz="3080">
                <a:solidFill>
                  <a:srgbClr val="E69138"/>
                </a:solidFill>
              </a:rPr>
              <a:t>Server Application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017338" y="731600"/>
            <a:ext cx="5109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E69138"/>
                </a:solidFill>
              </a:rPr>
              <a:t>Microsoft SQL Server Management Studio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23475" y="2977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Client Web</a:t>
            </a:r>
            <a:r>
              <a:rPr lang="en" sz="3080">
                <a:solidFill>
                  <a:srgbClr val="E69138"/>
                </a:solidFill>
              </a:rPr>
              <a:t> Application</a:t>
            </a:r>
            <a:endParaRPr sz="3080">
              <a:solidFill>
                <a:srgbClr val="E69138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36" y="1341700"/>
            <a:ext cx="6119476" cy="36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120700" y="728875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ASP.Net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105575" y="1584725"/>
            <a:ext cx="48039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900">
                <a:solidFill>
                  <a:srgbClr val="6AA84F"/>
                </a:solidFill>
              </a:rPr>
              <a:t>How-to Guide</a:t>
            </a:r>
            <a:endParaRPr b="1"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1 - Choose purchase items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2 - Check out</a:t>
            </a:r>
            <a:endParaRPr sz="1900">
              <a:solidFill>
                <a:srgbClr val="6AA84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20700" y="728875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ASP.Net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23475" y="2977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Client Web Application</a:t>
            </a:r>
            <a:endParaRPr sz="308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