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65" r:id="rId18"/>
    <p:sldId id="28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2EC5BB-AABE-4F58-BDE0-6AA06FCC7D89}">
          <p14:sldIdLst>
            <p14:sldId id="256"/>
          </p14:sldIdLst>
        </p14:section>
        <p14:section name="Confirm your coupons" id="{B2D0771D-1198-4551-A8B6-83202CCBA9B5}">
          <p14:sldIdLst>
            <p14:sldId id="257"/>
            <p14:sldId id="258"/>
            <p14:sldId id="259"/>
          </p14:sldIdLst>
        </p14:section>
        <p14:section name="Create your first ECS" id="{0E58453F-48CC-41FF-A0A1-39ACF3CCA444}">
          <p14:sldIdLst>
            <p14:sldId id="260"/>
            <p14:sldId id="261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  <p14:sldId id="264"/>
            <p14:sldId id="265"/>
          </p14:sldIdLst>
        </p14:section>
        <p14:section name="Accessing your ECS" id="{EC6D1BA3-B95D-4B7D-94E9-7DA7F0CE53ED}">
          <p14:sldIdLst>
            <p14:sldId id="28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9" autoAdjust="0"/>
    <p:restoredTop sz="94660"/>
  </p:normalViewPr>
  <p:slideViewPr>
    <p:cSldViewPr>
      <p:cViewPr varScale="1">
        <p:scale>
          <a:sx n="147" d="100"/>
          <a:sy n="147" d="100"/>
        </p:scale>
        <p:origin x="180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78E9F-883A-4087-B71C-368D0D177D1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333C2-B5F2-4F91-8E8C-E679233E4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31590"/>
            <a:ext cx="8496944" cy="3672408"/>
          </a:xfrm>
          <a:prstGeom prst="rect">
            <a:avLst/>
          </a:prstGeom>
        </p:spPr>
        <p:txBody>
          <a:bodyPr anchor="t"/>
          <a:lstStyle>
            <a:lvl1pPr marL="342900" indent="-342900" latinLnBrk="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latinLnBrk="0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latinLnBrk="0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altLang="ko-KR" dirty="0"/>
              <a:t>Click to edit Master</a:t>
            </a:r>
          </a:p>
          <a:p>
            <a:pPr lvl="1"/>
            <a:r>
              <a:rPr lang="en-US" altLang="ko-KR" dirty="0" err="1"/>
              <a:t>dfsa</a:t>
            </a:r>
            <a:r>
              <a:rPr lang="en-US" altLang="ko-KR" dirty="0"/>
              <a:t> text styles</a:t>
            </a:r>
          </a:p>
          <a:p>
            <a:pPr lvl="2"/>
            <a:r>
              <a:rPr lang="en-US" altLang="ko-KR" dirty="0" err="1"/>
              <a:t>dfsafdsaf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18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31590"/>
            <a:ext cx="8496944" cy="3672408"/>
          </a:xfrm>
          <a:prstGeom prst="rect">
            <a:avLst/>
          </a:prstGeom>
        </p:spPr>
        <p:txBody>
          <a:bodyPr anchor="t"/>
          <a:lstStyle>
            <a:lvl1pPr marL="342900" indent="-342900" latinLnBrk="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latinLnBrk="0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latinLnBrk="0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 altLang="ko-KR" dirty="0"/>
              <a:t>Click to edit Master</a:t>
            </a:r>
          </a:p>
          <a:p>
            <a:pPr lvl="1"/>
            <a:r>
              <a:rPr lang="en-US" altLang="ko-KR" dirty="0" err="1"/>
              <a:t>dfsa</a:t>
            </a:r>
            <a:r>
              <a:rPr lang="en-US" altLang="ko-KR" dirty="0"/>
              <a:t> text styles</a:t>
            </a:r>
          </a:p>
          <a:p>
            <a:pPr lvl="2"/>
            <a:r>
              <a:rPr lang="en-US" altLang="ko-KR" dirty="0" err="1"/>
              <a:t>dfsafdsaf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468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60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utty.org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227934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Prof. Ryan Leong Hou U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3150716"/>
            <a:ext cx="43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Slide09 Alibaba Cloud Instructions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Setting </a:t>
            </a:r>
            <a:r>
              <a:rPr lang="en-US" dirty="0" smtClean="0"/>
              <a:t>up a security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6"/>
            <a:ext cx="9144000" cy="40030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502591" y="1294348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610603" y="760042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48226" y="4725186"/>
            <a:ext cx="3719339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You are now at the page of </a:t>
            </a:r>
            <a:r>
              <a:rPr lang="en-US" sz="1200" smtClean="0"/>
              <a:t>Security Group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103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Setting </a:t>
            </a:r>
            <a:r>
              <a:rPr lang="en-US" dirty="0"/>
              <a:t>up a security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977"/>
            <a:ext cx="9144000" cy="40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7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Configure </a:t>
            </a:r>
            <a:r>
              <a:rPr lang="en-US" dirty="0" smtClean="0"/>
              <a:t>a </a:t>
            </a:r>
            <a:r>
              <a:rPr lang="en-US" dirty="0"/>
              <a:t>security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" y="884466"/>
            <a:ext cx="9144000" cy="40030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24028" y="1881920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932040" y="1347614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935"/>
            <a:ext cx="9144000" cy="4003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2.2 Adding </a:t>
            </a:r>
            <a:r>
              <a:rPr lang="en-US" sz="3200" dirty="0" smtClean="0"/>
              <a:t>a rule into the security group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8496436" y="1377864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604448" y="843558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63988" y="2433063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572000" y="1898757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77408" y="1787418"/>
            <a:ext cx="211487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This port (8888) is opened for </a:t>
            </a:r>
            <a:r>
              <a:rPr lang="en-US" sz="1200" dirty="0" err="1" smtClean="0"/>
              <a:t>Jupyter</a:t>
            </a:r>
            <a:r>
              <a:rPr lang="en-US" sz="1200" dirty="0" smtClean="0"/>
              <a:t> Notebook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77608" y="853741"/>
            <a:ext cx="211487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First click on this button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32610" y="4541308"/>
            <a:ext cx="371933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Close this tab after you have added this rule into your security group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645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6"/>
            <a:ext cx="9144000" cy="4003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Network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1580" y="3332648"/>
            <a:ext cx="97210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99592" y="2798342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99648" y="1441487"/>
            <a:ext cx="2592288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Select the one your just created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2591780" y="1953928"/>
            <a:ext cx="406845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2699792" y="1419622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180" y="2608991"/>
            <a:ext cx="211487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First click on this button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95099" y="4687363"/>
            <a:ext cx="3911390" cy="27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You are now back to the network configuration 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1213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System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9" y="884466"/>
            <a:ext cx="9144000" cy="40030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93276" y="1760720"/>
            <a:ext cx="50709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8355871">
            <a:off x="539600" y="1424991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1546916"/>
            <a:ext cx="162018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Using password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27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Confirm </a:t>
            </a:r>
            <a:r>
              <a:rPr lang="en-US" dirty="0" smtClean="0"/>
              <a:t>the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67"/>
            <a:ext cx="9144000" cy="40030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43646" y="4629825"/>
            <a:ext cx="97210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531805" y="4094669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5576" y="3652625"/>
            <a:ext cx="28815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21985" y="3134655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227934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Prof. Ryan Leong Hou U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3150716"/>
            <a:ext cx="43204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Accessing your ECS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3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(</a:t>
            </a:r>
            <a:r>
              <a:rPr lang="en-US" dirty="0"/>
              <a:t>Secure </a:t>
            </a:r>
            <a:r>
              <a:rPr lang="en-US" dirty="0" err="1" smtClean="0"/>
              <a:t>SHell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Install Putty </a:t>
            </a:r>
          </a:p>
          <a:p>
            <a:pPr lvl="1"/>
            <a:r>
              <a:rPr lang="en-US" dirty="0">
                <a:hlinkClick r:id="rId2"/>
              </a:rPr>
              <a:t>https://putty.org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MacOS</a:t>
            </a:r>
            <a:r>
              <a:rPr lang="en-US" dirty="0" smtClean="0"/>
              <a:t> or Linux</a:t>
            </a:r>
          </a:p>
          <a:p>
            <a:pPr lvl="1"/>
            <a:r>
              <a:rPr lang="en-US" dirty="0" smtClean="0"/>
              <a:t>No installation is needed</a:t>
            </a:r>
          </a:p>
          <a:p>
            <a:pPr lvl="1"/>
            <a:r>
              <a:rPr lang="en-US" dirty="0" smtClean="0"/>
              <a:t>Just type “</a:t>
            </a:r>
            <a:r>
              <a:rPr lang="en-US" dirty="0" err="1" smtClean="0"/>
              <a:t>ssh</a:t>
            </a:r>
            <a:r>
              <a:rPr lang="en-US" dirty="0" smtClean="0"/>
              <a:t>” in your command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6"/>
            <a:ext cx="9144000" cy="4003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IP address of your ECS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75729" y="2026786"/>
            <a:ext cx="97210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563888" y="1491630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95936" y="1502663"/>
            <a:ext cx="288032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Find YOUR </a:t>
            </a:r>
            <a:r>
              <a:rPr lang="en-US" sz="1200" b="1" dirty="0">
                <a:solidFill>
                  <a:srgbClr val="FF0000"/>
                </a:solidFill>
              </a:rPr>
              <a:t>IP_ADDRESS </a:t>
            </a:r>
            <a:r>
              <a:rPr lang="en-US" sz="1200" dirty="0" smtClean="0"/>
              <a:t>(not mine)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882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Console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6"/>
            <a:ext cx="9144000" cy="400304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588224" y="1136787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6588224" y="602481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 to your 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MacOS</a:t>
            </a:r>
            <a:r>
              <a:rPr lang="en-US" dirty="0" smtClean="0"/>
              <a:t> / Linux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root@</a:t>
            </a:r>
            <a:r>
              <a:rPr lang="en-US" b="1" dirty="0" err="1">
                <a:solidFill>
                  <a:srgbClr val="FF0000"/>
                </a:solidFill>
              </a:rPr>
              <a:t>IP_ADDRESS</a:t>
            </a:r>
            <a:endParaRPr lang="en-US" dirty="0" smtClean="0"/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ssh</a:t>
            </a:r>
            <a:r>
              <a:rPr lang="en-US" dirty="0" smtClean="0"/>
              <a:t> root@47.244.136.78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71900"/>
            <a:ext cx="2982018" cy="2916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171900"/>
            <a:ext cx="3816424" cy="241341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131713" y="1810762"/>
            <a:ext cx="97210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419872" y="1275606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6902" y="903409"/>
            <a:ext cx="2592288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Input YOUR address (not mine)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148064" y="1296190"/>
            <a:ext cx="1872208" cy="5145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25267" y="905864"/>
            <a:ext cx="259228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Username: root</a:t>
            </a:r>
          </a:p>
          <a:p>
            <a:r>
              <a:rPr lang="en-US" sz="1200" dirty="0" smtClean="0"/>
              <a:t>Password: Refer to Page 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Linux setup and package installation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the software list of your OS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~# apt-get update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Install PIP for Python3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~# apt-get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 python3-pip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Install </a:t>
            </a:r>
            <a:r>
              <a:rPr lang="en-US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Jupyter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Notebook for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Python3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~#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python3 –m pip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7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Jupyter</a:t>
            </a:r>
            <a:r>
              <a:rPr lang="en-US" dirty="0" smtClean="0"/>
              <a:t> Notebook @ 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Find the </a:t>
            </a:r>
            <a:r>
              <a:rPr 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hostname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of your ECS</a:t>
            </a:r>
          </a:p>
          <a:p>
            <a:pPr lvl="0"/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Open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Jupyter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Notebook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~#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맑은 고딕"/>
                <a:cs typeface="+mn-cs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--allow-root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iZj6cg5ren9sfje9rzqjqeZ</a:t>
            </a:r>
            <a:r>
              <a:rPr lang="en-US" sz="1200" dirty="0" smtClean="0">
                <a:solidFill>
                  <a:prstClr val="black"/>
                </a:solidFill>
                <a:latin typeface="맑은 고딕"/>
                <a:cs typeface="+mn-cs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allow-root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927197"/>
            <a:ext cx="3652068" cy="230947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292080" y="2931790"/>
            <a:ext cx="1440160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67744" y="2489737"/>
            <a:ext cx="3672408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My </a:t>
            </a:r>
            <a:r>
              <a:rPr lang="en-US" sz="1200" dirty="0"/>
              <a:t>ECS </a:t>
            </a:r>
            <a:r>
              <a:rPr lang="en-US" sz="1200" b="1" dirty="0" smtClean="0">
                <a:solidFill>
                  <a:srgbClr val="FF0000"/>
                </a:solidFill>
              </a:rPr>
              <a:t>HOSTNAME </a:t>
            </a:r>
            <a:r>
              <a:rPr lang="en-US" sz="1200" dirty="0" smtClean="0"/>
              <a:t>is </a:t>
            </a:r>
            <a:r>
              <a:rPr lang="en-US" sz="1200" dirty="0"/>
              <a:t>“</a:t>
            </a:r>
            <a:r>
              <a:rPr lang="en-US" sz="1200" dirty="0" smtClean="0"/>
              <a:t>iZj6cg5ren9sfje9rzqjqeZ”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3695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 @ 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5112568" cy="36724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Change </a:t>
            </a:r>
            <a:r>
              <a:rPr lang="en-US" dirty="0" smtClean="0"/>
              <a:t>the copied link from 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://iZj6cg5ren9sfje9rzqjqeZ:8888/?</a:t>
            </a:r>
            <a:r>
              <a:rPr lang="en-US" dirty="0" smtClean="0"/>
              <a:t>token=82462d74e83e4ee6633f304ac7f260cea022ed0bc4fcc55a</a:t>
            </a:r>
          </a:p>
          <a:p>
            <a:r>
              <a:rPr lang="en-US" dirty="0" smtClean="0"/>
              <a:t>to</a:t>
            </a:r>
          </a:p>
          <a:p>
            <a:pPr lvl="1"/>
            <a:r>
              <a:rPr lang="en-US" dirty="0"/>
              <a:t>http</a:t>
            </a:r>
            <a:r>
              <a:rPr lang="en-US" dirty="0" smtClean="0"/>
              <a:t>://</a:t>
            </a:r>
            <a:r>
              <a:rPr lang="en-US" b="1" dirty="0" smtClean="0">
                <a:solidFill>
                  <a:srgbClr val="FF0000"/>
                </a:solidFill>
              </a:rPr>
              <a:t>IP_ADDRESS</a:t>
            </a:r>
            <a:r>
              <a:rPr lang="en-US" dirty="0" smtClean="0"/>
              <a:t>:8888</a:t>
            </a:r>
            <a:r>
              <a:rPr lang="en-US" dirty="0"/>
              <a:t>/?</a:t>
            </a:r>
            <a:r>
              <a:rPr lang="en-US" dirty="0" smtClean="0"/>
              <a:t>token=82462d74e83e4ee6633f304ac7f260cea022ed0bc4fcc55a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http</a:t>
            </a:r>
            <a:r>
              <a:rPr lang="en-US" dirty="0" smtClean="0"/>
              <a:t>://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47.244.136.78</a:t>
            </a:r>
            <a:r>
              <a:rPr lang="en-US" dirty="0" smtClean="0"/>
              <a:t>:8888</a:t>
            </a:r>
            <a:r>
              <a:rPr lang="en-US" dirty="0"/>
              <a:t>/?</a:t>
            </a:r>
            <a:r>
              <a:rPr lang="en-US" dirty="0" smtClean="0"/>
              <a:t>token=82462d74e83e4ee6633f304ac7f260cea022ed0bc4fcc55a</a:t>
            </a:r>
          </a:p>
          <a:p>
            <a:r>
              <a:rPr lang="en-US" dirty="0" smtClean="0"/>
              <a:t>Open this link @ browser, then you will see the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987574"/>
            <a:ext cx="3416073" cy="21602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08104" y="2859782"/>
            <a:ext cx="3635896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5685" y="2561084"/>
            <a:ext cx="129614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Copy this link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707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Upload / Download file to / from ECS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Filezilla</a:t>
            </a:r>
            <a:endParaRPr lang="en-US" dirty="0" smtClean="0"/>
          </a:p>
          <a:p>
            <a:pPr lvl="1"/>
            <a:r>
              <a:rPr lang="en-US" dirty="0" smtClean="0"/>
              <a:t>Available on Windows, </a:t>
            </a:r>
            <a:r>
              <a:rPr lang="en-US" dirty="0" err="1" smtClean="0"/>
              <a:t>MacOS</a:t>
            </a:r>
            <a:r>
              <a:rPr lang="en-US" dirty="0" smtClean="0"/>
              <a:t>, and Linux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37730"/>
            <a:ext cx="3888432" cy="3260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10155"/>
            <a:ext cx="4085258" cy="326950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48346" y="1995686"/>
            <a:ext cx="295161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65414" y="1675419"/>
            <a:ext cx="278093" cy="370791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16016" y="4114205"/>
            <a:ext cx="792088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973013" y="3805248"/>
            <a:ext cx="278093" cy="370791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588224" y="2211711"/>
            <a:ext cx="792088" cy="216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845221" y="1860814"/>
            <a:ext cx="278093" cy="370791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28997" y="3666748"/>
            <a:ext cx="28803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8898" y="1500574"/>
            <a:ext cx="28803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739596" y="1640139"/>
            <a:ext cx="12887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IP_ADDRESS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44208" y="2722309"/>
            <a:ext cx="2413704" cy="7855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517659" y="2536913"/>
            <a:ext cx="278093" cy="370791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62728" y="2425687"/>
            <a:ext cx="132812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Username and password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334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Upload / Download file to / from 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81" y="1229462"/>
            <a:ext cx="4290853" cy="35983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3848" y="2551683"/>
            <a:ext cx="129614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Your computer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2551683"/>
            <a:ext cx="129614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ECS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65456" y="3291830"/>
            <a:ext cx="129614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Drag and drop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782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coupons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6"/>
            <a:ext cx="9144000" cy="40030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80312" y="1416140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7380312" y="881834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coupons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285"/>
            <a:ext cx="9144000" cy="40030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9512" y="2818024"/>
            <a:ext cx="43204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79512" y="2283718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Compute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6"/>
            <a:ext cx="9144000" cy="40030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9512" y="1485892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87524" y="951586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6"/>
            <a:ext cx="9144000" cy="40030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760132" y="1953928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868144" y="1419622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Instance </a:t>
            </a:r>
            <a:r>
              <a:rPr lang="en-US" dirty="0" smtClean="0"/>
              <a:t>configuration (suggested)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6"/>
            <a:ext cx="9144000" cy="40030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95636" y="1727174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403648" y="1192868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28092" y="2067694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8355871">
            <a:off x="468100" y="1723753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5516" y="2333791"/>
            <a:ext cx="162018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HK is a good choice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9554" y="1594191"/>
            <a:ext cx="226039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Pay-As-You-Go is cheaper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6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Instance </a:t>
            </a:r>
            <a:r>
              <a:rPr lang="en-US" dirty="0"/>
              <a:t>configuration (suggested)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6"/>
            <a:ext cx="9144000" cy="40030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65270" y="3147814"/>
            <a:ext cx="251058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8355871">
            <a:off x="405278" y="2803873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694" y="3413911"/>
            <a:ext cx="162018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Ubuntu, 16.04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595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Network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466"/>
            <a:ext cx="9144000" cy="40030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55576" y="2787774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63588" y="2253468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04048" y="3374406"/>
            <a:ext cx="226039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Click to configure it, this will open a new tab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4391980" y="3507389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499992" y="2973083"/>
            <a:ext cx="432048" cy="576064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4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397</Words>
  <Application>Microsoft Office PowerPoint</Application>
  <PresentationFormat>On-screen Show (16:9)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Calibri</vt:lpstr>
      <vt:lpstr>Courier New</vt:lpstr>
      <vt:lpstr>Office Theme</vt:lpstr>
      <vt:lpstr>Custom Design</vt:lpstr>
      <vt:lpstr>PowerPoint Presentation</vt:lpstr>
      <vt:lpstr>Go to Console</vt:lpstr>
      <vt:lpstr>Check your coupons</vt:lpstr>
      <vt:lpstr>Check your coupons</vt:lpstr>
      <vt:lpstr>Elastic Compute Service</vt:lpstr>
      <vt:lpstr>Create an Instance</vt:lpstr>
      <vt:lpstr>1. Instance configuration (suggested)</vt:lpstr>
      <vt:lpstr>1. Instance configuration (suggested)</vt:lpstr>
      <vt:lpstr>2. Network configuration</vt:lpstr>
      <vt:lpstr>2.1 Setting up a security group</vt:lpstr>
      <vt:lpstr>2.1 Setting up a security group</vt:lpstr>
      <vt:lpstr>2.2 Configure a security group</vt:lpstr>
      <vt:lpstr>2.2 Adding a rule into the security group</vt:lpstr>
      <vt:lpstr>2. Network configuration</vt:lpstr>
      <vt:lpstr>3. System configuration</vt:lpstr>
      <vt:lpstr>4. Confirm the instance</vt:lpstr>
      <vt:lpstr>PowerPoint Presentation</vt:lpstr>
      <vt:lpstr>SSH (Secure SHell)</vt:lpstr>
      <vt:lpstr>Find the IP address of your ECS</vt:lpstr>
      <vt:lpstr>Remote access to your ECS</vt:lpstr>
      <vt:lpstr>Linux setup and package installation</vt:lpstr>
      <vt:lpstr>Using Jupyter Notebook @ ECS</vt:lpstr>
      <vt:lpstr>Using Jupyter Notebook @ ECS</vt:lpstr>
      <vt:lpstr>Upload / Download file to / from ECS</vt:lpstr>
      <vt:lpstr>Upload / Download file to / from ECS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Ryan U</cp:lastModifiedBy>
  <cp:revision>1297</cp:revision>
  <dcterms:created xsi:type="dcterms:W3CDTF">2014-04-01T16:27:38Z</dcterms:created>
  <dcterms:modified xsi:type="dcterms:W3CDTF">2018-11-14T12:14:54Z</dcterms:modified>
</cp:coreProperties>
</file>