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3"/>
  </p:notesMasterIdLst>
  <p:sldIdLst>
    <p:sldId id="271" r:id="rId2"/>
    <p:sldId id="307" r:id="rId3"/>
    <p:sldId id="272" r:id="rId4"/>
    <p:sldId id="273" r:id="rId5"/>
    <p:sldId id="274" r:id="rId6"/>
    <p:sldId id="275"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89" r:id="rId21"/>
    <p:sldId id="290" r:id="rId22"/>
    <p:sldId id="291" r:id="rId23"/>
    <p:sldId id="292" r:id="rId24"/>
    <p:sldId id="293" r:id="rId25"/>
    <p:sldId id="294" r:id="rId26"/>
    <p:sldId id="295" r:id="rId27"/>
    <p:sldId id="296" r:id="rId28"/>
    <p:sldId id="297" r:id="rId29"/>
    <p:sldId id="298" r:id="rId30"/>
    <p:sldId id="299" r:id="rId31"/>
    <p:sldId id="300" r:id="rId32"/>
    <p:sldId id="301" r:id="rId33"/>
    <p:sldId id="302" r:id="rId34"/>
    <p:sldId id="303" r:id="rId35"/>
    <p:sldId id="304" r:id="rId36"/>
    <p:sldId id="305" r:id="rId37"/>
    <p:sldId id="306" r:id="rId38"/>
    <p:sldId id="270" r:id="rId39"/>
    <p:sldId id="257" r:id="rId40"/>
    <p:sldId id="258" r:id="rId41"/>
    <p:sldId id="259" r:id="rId42"/>
    <p:sldId id="260" r:id="rId43"/>
    <p:sldId id="261" r:id="rId44"/>
    <p:sldId id="262" r:id="rId45"/>
    <p:sldId id="267" r:id="rId46"/>
    <p:sldId id="268" r:id="rId47"/>
    <p:sldId id="269" r:id="rId48"/>
    <p:sldId id="263" r:id="rId49"/>
    <p:sldId id="264" r:id="rId50"/>
    <p:sldId id="265" r:id="rId51"/>
    <p:sldId id="308"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9" d="100"/>
          <a:sy n="99" d="100"/>
        </p:scale>
        <p:origin x="3504"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771434-4749-4781-820B-6FF72ED619C6}" type="datetimeFigureOut">
              <a:rPr lang="en-US" smtClean="0"/>
              <a:t>12/16/2018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F45C32-6505-4C1B-AE98-EBA85CA56989}"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A14DB02A-EF1D-407C-BDB6-C712EDF6BCD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a:extLst>
              <a:ext uri="{FF2B5EF4-FFF2-40B4-BE49-F238E27FC236}">
                <a16:creationId xmlns:a16="http://schemas.microsoft.com/office/drawing/2014/main" id="{9BCDB8E9-19C3-44E9-BD59-39AB2935434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411" name="Slide Number Placeholder 3">
            <a:extLst>
              <a:ext uri="{FF2B5EF4-FFF2-40B4-BE49-F238E27FC236}">
                <a16:creationId xmlns:a16="http://schemas.microsoft.com/office/drawing/2014/main" id="{E27E9A14-35A7-4505-A9EC-71CF969364A2}"/>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09EAF98-9800-4B75-8198-2F099066A9EC}" type="slidenum">
              <a:rPr lang="en-US" altLang="en-US">
                <a:latin typeface="Calibri" panose="020F0502020204030204" pitchFamily="34" charset="0"/>
              </a:rPr>
              <a:pPr eaLnBrk="1" hangingPunct="1"/>
              <a:t>3</a:t>
            </a:fld>
            <a:endParaRPr lang="en-US" altLang="en-US">
              <a:latin typeface="Calibri" panose="020F0502020204030204" pitchFamily="34" charset="0"/>
            </a:endParaRPr>
          </a:p>
        </p:txBody>
      </p:sp>
    </p:spTree>
    <p:extLst>
      <p:ext uri="{BB962C8B-B14F-4D97-AF65-F5344CB8AC3E}">
        <p14:creationId xmlns:p14="http://schemas.microsoft.com/office/powerpoint/2010/main" val="5746029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a:extLst>
              <a:ext uri="{FF2B5EF4-FFF2-40B4-BE49-F238E27FC236}">
                <a16:creationId xmlns:a16="http://schemas.microsoft.com/office/drawing/2014/main" id="{59A12A3D-0AF5-4440-8CE9-DF14BAB137E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a:extLst>
              <a:ext uri="{FF2B5EF4-FFF2-40B4-BE49-F238E27FC236}">
                <a16:creationId xmlns:a16="http://schemas.microsoft.com/office/drawing/2014/main" id="{5ADB21ED-2009-4E81-BC53-0D58AE3B271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5843" name="Slide Number Placeholder 3">
            <a:extLst>
              <a:ext uri="{FF2B5EF4-FFF2-40B4-BE49-F238E27FC236}">
                <a16:creationId xmlns:a16="http://schemas.microsoft.com/office/drawing/2014/main" id="{3B6CD3BD-8A7D-46F6-93A9-737AA2B0C5EB}"/>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02DE105-4C95-4C12-83D1-F1F4070606C5}" type="slidenum">
              <a:rPr lang="en-US" altLang="en-US">
                <a:latin typeface="Calibri" panose="020F0502020204030204" pitchFamily="34" charset="0"/>
              </a:rPr>
              <a:pPr eaLnBrk="1" hangingPunct="1"/>
              <a:t>12</a:t>
            </a:fld>
            <a:endParaRPr lang="en-US" altLang="en-US">
              <a:latin typeface="Calibri" panose="020F0502020204030204" pitchFamily="34" charset="0"/>
            </a:endParaRPr>
          </a:p>
        </p:txBody>
      </p:sp>
    </p:spTree>
    <p:extLst>
      <p:ext uri="{BB962C8B-B14F-4D97-AF65-F5344CB8AC3E}">
        <p14:creationId xmlns:p14="http://schemas.microsoft.com/office/powerpoint/2010/main" val="5739719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a:extLst>
              <a:ext uri="{FF2B5EF4-FFF2-40B4-BE49-F238E27FC236}">
                <a16:creationId xmlns:a16="http://schemas.microsoft.com/office/drawing/2014/main" id="{E4692752-D3F1-4189-AC82-B996F6914CC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a:extLst>
              <a:ext uri="{FF2B5EF4-FFF2-40B4-BE49-F238E27FC236}">
                <a16:creationId xmlns:a16="http://schemas.microsoft.com/office/drawing/2014/main" id="{E67F1968-4D85-46DE-9E9C-0F6A57A9104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7891" name="Slide Number Placeholder 3">
            <a:extLst>
              <a:ext uri="{FF2B5EF4-FFF2-40B4-BE49-F238E27FC236}">
                <a16:creationId xmlns:a16="http://schemas.microsoft.com/office/drawing/2014/main" id="{9B934055-2B6C-4C19-8EA0-500E4F2ED779}"/>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AC893FE-7245-4B16-918D-2C54D3F09D98}" type="slidenum">
              <a:rPr lang="en-US" altLang="en-US">
                <a:latin typeface="Calibri" panose="020F0502020204030204" pitchFamily="34" charset="0"/>
              </a:rPr>
              <a:pPr eaLnBrk="1" hangingPunct="1"/>
              <a:t>13</a:t>
            </a:fld>
            <a:endParaRPr lang="en-US" altLang="en-US">
              <a:latin typeface="Calibri" panose="020F0502020204030204" pitchFamily="34" charset="0"/>
            </a:endParaRPr>
          </a:p>
        </p:txBody>
      </p:sp>
    </p:spTree>
    <p:extLst>
      <p:ext uri="{BB962C8B-B14F-4D97-AF65-F5344CB8AC3E}">
        <p14:creationId xmlns:p14="http://schemas.microsoft.com/office/powerpoint/2010/main" val="14930707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a:extLst>
              <a:ext uri="{FF2B5EF4-FFF2-40B4-BE49-F238E27FC236}">
                <a16:creationId xmlns:a16="http://schemas.microsoft.com/office/drawing/2014/main" id="{C61FEE47-0E39-4A51-B1D5-DBFAA5904C3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a:extLst>
              <a:ext uri="{FF2B5EF4-FFF2-40B4-BE49-F238E27FC236}">
                <a16:creationId xmlns:a16="http://schemas.microsoft.com/office/drawing/2014/main" id="{5625F985-2BD6-437E-85EC-A223424CED4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9939" name="Slide Number Placeholder 3">
            <a:extLst>
              <a:ext uri="{FF2B5EF4-FFF2-40B4-BE49-F238E27FC236}">
                <a16:creationId xmlns:a16="http://schemas.microsoft.com/office/drawing/2014/main" id="{C75342A0-33E1-4786-A5BB-9E67730D99C3}"/>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C423AA2-BBAA-46C4-AB05-0054ACE6ECDF}" type="slidenum">
              <a:rPr lang="en-US" altLang="en-US">
                <a:latin typeface="Calibri" panose="020F0502020204030204" pitchFamily="34" charset="0"/>
              </a:rPr>
              <a:pPr eaLnBrk="1" hangingPunct="1"/>
              <a:t>14</a:t>
            </a:fld>
            <a:endParaRPr lang="en-US" altLang="en-US">
              <a:latin typeface="Calibri" panose="020F0502020204030204" pitchFamily="34" charset="0"/>
            </a:endParaRPr>
          </a:p>
        </p:txBody>
      </p:sp>
    </p:spTree>
    <p:extLst>
      <p:ext uri="{BB962C8B-B14F-4D97-AF65-F5344CB8AC3E}">
        <p14:creationId xmlns:p14="http://schemas.microsoft.com/office/powerpoint/2010/main" val="7463241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a:extLst>
              <a:ext uri="{FF2B5EF4-FFF2-40B4-BE49-F238E27FC236}">
                <a16:creationId xmlns:a16="http://schemas.microsoft.com/office/drawing/2014/main" id="{77874E44-7148-4A51-88CD-7B924E4A3D2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a:extLst>
              <a:ext uri="{FF2B5EF4-FFF2-40B4-BE49-F238E27FC236}">
                <a16:creationId xmlns:a16="http://schemas.microsoft.com/office/drawing/2014/main" id="{E79AFA2C-4D22-47E6-96D2-A524D6697DF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1987" name="Slide Number Placeholder 3">
            <a:extLst>
              <a:ext uri="{FF2B5EF4-FFF2-40B4-BE49-F238E27FC236}">
                <a16:creationId xmlns:a16="http://schemas.microsoft.com/office/drawing/2014/main" id="{EE576640-386E-44DA-A766-735AFCE0C403}"/>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C833EC2-B6FE-4541-AD1B-B45FC2F2220F}" type="slidenum">
              <a:rPr lang="en-US" altLang="en-US">
                <a:latin typeface="Calibri" panose="020F0502020204030204" pitchFamily="34" charset="0"/>
              </a:rPr>
              <a:pPr eaLnBrk="1" hangingPunct="1"/>
              <a:t>15</a:t>
            </a:fld>
            <a:endParaRPr lang="en-US" altLang="en-US">
              <a:latin typeface="Calibri" panose="020F0502020204030204" pitchFamily="34" charset="0"/>
            </a:endParaRPr>
          </a:p>
        </p:txBody>
      </p:sp>
    </p:spTree>
    <p:extLst>
      <p:ext uri="{BB962C8B-B14F-4D97-AF65-F5344CB8AC3E}">
        <p14:creationId xmlns:p14="http://schemas.microsoft.com/office/powerpoint/2010/main" val="21296578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a:extLst>
              <a:ext uri="{FF2B5EF4-FFF2-40B4-BE49-F238E27FC236}">
                <a16:creationId xmlns:a16="http://schemas.microsoft.com/office/drawing/2014/main" id="{279726C7-9A49-498E-A38D-85AE7E21A71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a:extLst>
              <a:ext uri="{FF2B5EF4-FFF2-40B4-BE49-F238E27FC236}">
                <a16:creationId xmlns:a16="http://schemas.microsoft.com/office/drawing/2014/main" id="{76D75914-EFBE-45EB-8867-9AC589A2CBE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5059" name="Slide Number Placeholder 3">
            <a:extLst>
              <a:ext uri="{FF2B5EF4-FFF2-40B4-BE49-F238E27FC236}">
                <a16:creationId xmlns:a16="http://schemas.microsoft.com/office/drawing/2014/main" id="{A76B23F8-1539-4CFC-8403-1D8CC33CC44E}"/>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58DE5F3-E058-4126-9377-5FBA34A20429}" type="slidenum">
              <a:rPr lang="en-US" altLang="en-US">
                <a:latin typeface="Calibri" panose="020F0502020204030204" pitchFamily="34" charset="0"/>
              </a:rPr>
              <a:pPr eaLnBrk="1" hangingPunct="1"/>
              <a:t>16</a:t>
            </a:fld>
            <a:endParaRPr lang="en-US" altLang="en-US">
              <a:latin typeface="Calibri" panose="020F0502020204030204" pitchFamily="34" charset="0"/>
            </a:endParaRPr>
          </a:p>
        </p:txBody>
      </p:sp>
    </p:spTree>
    <p:extLst>
      <p:ext uri="{BB962C8B-B14F-4D97-AF65-F5344CB8AC3E}">
        <p14:creationId xmlns:p14="http://schemas.microsoft.com/office/powerpoint/2010/main" val="4550648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a:extLst>
              <a:ext uri="{FF2B5EF4-FFF2-40B4-BE49-F238E27FC236}">
                <a16:creationId xmlns:a16="http://schemas.microsoft.com/office/drawing/2014/main" id="{4768C3EF-B657-4B35-8719-29DF4F0A9FE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a:extLst>
              <a:ext uri="{FF2B5EF4-FFF2-40B4-BE49-F238E27FC236}">
                <a16:creationId xmlns:a16="http://schemas.microsoft.com/office/drawing/2014/main" id="{F3AEEDD8-34C1-450A-9DC0-0C486609841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8131" name="Slide Number Placeholder 3">
            <a:extLst>
              <a:ext uri="{FF2B5EF4-FFF2-40B4-BE49-F238E27FC236}">
                <a16:creationId xmlns:a16="http://schemas.microsoft.com/office/drawing/2014/main" id="{E4B209F0-0160-4FF8-A5D9-1ACB1B0502C5}"/>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EEA7043-AE43-4123-B729-57A875F2DC6A}" type="slidenum">
              <a:rPr lang="en-US" altLang="en-US">
                <a:latin typeface="Calibri" panose="020F0502020204030204" pitchFamily="34" charset="0"/>
              </a:rPr>
              <a:pPr eaLnBrk="1" hangingPunct="1"/>
              <a:t>17</a:t>
            </a:fld>
            <a:endParaRPr lang="en-US" altLang="en-US">
              <a:latin typeface="Calibri" panose="020F0502020204030204" pitchFamily="34" charset="0"/>
            </a:endParaRPr>
          </a:p>
        </p:txBody>
      </p:sp>
    </p:spTree>
    <p:extLst>
      <p:ext uri="{BB962C8B-B14F-4D97-AF65-F5344CB8AC3E}">
        <p14:creationId xmlns:p14="http://schemas.microsoft.com/office/powerpoint/2010/main" val="24866653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a:extLst>
              <a:ext uri="{FF2B5EF4-FFF2-40B4-BE49-F238E27FC236}">
                <a16:creationId xmlns:a16="http://schemas.microsoft.com/office/drawing/2014/main" id="{E0696987-D49D-4B6A-B935-3B427AE2B46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a:extLst>
              <a:ext uri="{FF2B5EF4-FFF2-40B4-BE49-F238E27FC236}">
                <a16:creationId xmlns:a16="http://schemas.microsoft.com/office/drawing/2014/main" id="{ECC18A2B-FEE3-4B98-A72C-AEA89A71176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0179" name="Slide Number Placeholder 3">
            <a:extLst>
              <a:ext uri="{FF2B5EF4-FFF2-40B4-BE49-F238E27FC236}">
                <a16:creationId xmlns:a16="http://schemas.microsoft.com/office/drawing/2014/main" id="{384E06E8-4145-4F0A-8A62-7AACD1CA5A42}"/>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B090238-6C58-4E04-A558-4A88DAF31342}" type="slidenum">
              <a:rPr lang="en-US" altLang="en-US">
                <a:latin typeface="Calibri" panose="020F0502020204030204" pitchFamily="34" charset="0"/>
              </a:rPr>
              <a:pPr eaLnBrk="1" hangingPunct="1"/>
              <a:t>18</a:t>
            </a:fld>
            <a:endParaRPr lang="en-US" altLang="en-US">
              <a:latin typeface="Calibri" panose="020F0502020204030204" pitchFamily="34" charset="0"/>
            </a:endParaRPr>
          </a:p>
        </p:txBody>
      </p:sp>
    </p:spTree>
    <p:extLst>
      <p:ext uri="{BB962C8B-B14F-4D97-AF65-F5344CB8AC3E}">
        <p14:creationId xmlns:p14="http://schemas.microsoft.com/office/powerpoint/2010/main" val="39409223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a:extLst>
              <a:ext uri="{FF2B5EF4-FFF2-40B4-BE49-F238E27FC236}">
                <a16:creationId xmlns:a16="http://schemas.microsoft.com/office/drawing/2014/main" id="{E753482E-8ED3-4AAC-9D74-3B06CA23C4F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a:extLst>
              <a:ext uri="{FF2B5EF4-FFF2-40B4-BE49-F238E27FC236}">
                <a16:creationId xmlns:a16="http://schemas.microsoft.com/office/drawing/2014/main" id="{F32249BD-02CE-4F49-ACFB-9BF94A69C00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2227" name="Slide Number Placeholder 3">
            <a:extLst>
              <a:ext uri="{FF2B5EF4-FFF2-40B4-BE49-F238E27FC236}">
                <a16:creationId xmlns:a16="http://schemas.microsoft.com/office/drawing/2014/main" id="{C14A0ADF-1194-42B6-8D19-108A71FF8DA9}"/>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14F661B-0794-4F51-9187-87AC5B2E9A0B}" type="slidenum">
              <a:rPr lang="en-US" altLang="en-US">
                <a:latin typeface="Calibri" panose="020F0502020204030204" pitchFamily="34" charset="0"/>
              </a:rPr>
              <a:pPr eaLnBrk="1" hangingPunct="1"/>
              <a:t>19</a:t>
            </a:fld>
            <a:endParaRPr lang="en-US" altLang="en-US">
              <a:latin typeface="Calibri" panose="020F0502020204030204" pitchFamily="34" charset="0"/>
            </a:endParaRPr>
          </a:p>
        </p:txBody>
      </p:sp>
    </p:spTree>
    <p:extLst>
      <p:ext uri="{BB962C8B-B14F-4D97-AF65-F5344CB8AC3E}">
        <p14:creationId xmlns:p14="http://schemas.microsoft.com/office/powerpoint/2010/main" val="2805931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a:extLst>
              <a:ext uri="{FF2B5EF4-FFF2-40B4-BE49-F238E27FC236}">
                <a16:creationId xmlns:a16="http://schemas.microsoft.com/office/drawing/2014/main" id="{345D325E-6E83-426B-9F70-2DC1B46873D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a:extLst>
              <a:ext uri="{FF2B5EF4-FFF2-40B4-BE49-F238E27FC236}">
                <a16:creationId xmlns:a16="http://schemas.microsoft.com/office/drawing/2014/main" id="{CDBCC803-999B-41EE-BD8C-8EF98184DDB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4275" name="Slide Number Placeholder 3">
            <a:extLst>
              <a:ext uri="{FF2B5EF4-FFF2-40B4-BE49-F238E27FC236}">
                <a16:creationId xmlns:a16="http://schemas.microsoft.com/office/drawing/2014/main" id="{A07F3076-9C38-47C9-A1BD-0FE4BE4971E5}"/>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9461791-A74C-4F36-84BA-5B40F343210B}" type="slidenum">
              <a:rPr lang="en-US" altLang="en-US">
                <a:latin typeface="Calibri" panose="020F0502020204030204" pitchFamily="34" charset="0"/>
              </a:rPr>
              <a:pPr eaLnBrk="1" hangingPunct="1"/>
              <a:t>20</a:t>
            </a:fld>
            <a:endParaRPr lang="en-US" altLang="en-US">
              <a:latin typeface="Calibri" panose="020F0502020204030204" pitchFamily="34" charset="0"/>
            </a:endParaRPr>
          </a:p>
        </p:txBody>
      </p:sp>
    </p:spTree>
    <p:extLst>
      <p:ext uri="{BB962C8B-B14F-4D97-AF65-F5344CB8AC3E}">
        <p14:creationId xmlns:p14="http://schemas.microsoft.com/office/powerpoint/2010/main" val="20993274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a:extLst>
              <a:ext uri="{FF2B5EF4-FFF2-40B4-BE49-F238E27FC236}">
                <a16:creationId xmlns:a16="http://schemas.microsoft.com/office/drawing/2014/main" id="{5204AE3B-ABE1-4B06-92AD-17A4FFD3E5B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a:extLst>
              <a:ext uri="{FF2B5EF4-FFF2-40B4-BE49-F238E27FC236}">
                <a16:creationId xmlns:a16="http://schemas.microsoft.com/office/drawing/2014/main" id="{A93F0BB9-0DB6-4D72-9F00-18EB1FFFE85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6323" name="Slide Number Placeholder 3">
            <a:extLst>
              <a:ext uri="{FF2B5EF4-FFF2-40B4-BE49-F238E27FC236}">
                <a16:creationId xmlns:a16="http://schemas.microsoft.com/office/drawing/2014/main" id="{DE7E90A2-802B-4113-AD17-1625277181CA}"/>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74C3DFD-AC63-4851-9A56-18E7B56D3D4A}" type="slidenum">
              <a:rPr lang="en-US" altLang="en-US">
                <a:latin typeface="Calibri" panose="020F0502020204030204" pitchFamily="34" charset="0"/>
              </a:rPr>
              <a:pPr eaLnBrk="1" hangingPunct="1"/>
              <a:t>21</a:t>
            </a:fld>
            <a:endParaRPr lang="en-US" altLang="en-US">
              <a:latin typeface="Calibri" panose="020F0502020204030204" pitchFamily="34" charset="0"/>
            </a:endParaRPr>
          </a:p>
        </p:txBody>
      </p:sp>
    </p:spTree>
    <p:extLst>
      <p:ext uri="{BB962C8B-B14F-4D97-AF65-F5344CB8AC3E}">
        <p14:creationId xmlns:p14="http://schemas.microsoft.com/office/powerpoint/2010/main" val="1121026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a:extLst>
              <a:ext uri="{FF2B5EF4-FFF2-40B4-BE49-F238E27FC236}">
                <a16:creationId xmlns:a16="http://schemas.microsoft.com/office/drawing/2014/main" id="{AD3C4992-1627-4B4A-86EA-6F31635312D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a:extLst>
              <a:ext uri="{FF2B5EF4-FFF2-40B4-BE49-F238E27FC236}">
                <a16:creationId xmlns:a16="http://schemas.microsoft.com/office/drawing/2014/main" id="{0D2BDAE4-C2CC-429A-91BC-C776D095DD8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459" name="Slide Number Placeholder 3">
            <a:extLst>
              <a:ext uri="{FF2B5EF4-FFF2-40B4-BE49-F238E27FC236}">
                <a16:creationId xmlns:a16="http://schemas.microsoft.com/office/drawing/2014/main" id="{65BDCC9C-C99E-4A43-A040-6AD9A7E0E7CF}"/>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2FD64D1-B77A-4A81-AEF7-9D0175F25983}" type="slidenum">
              <a:rPr lang="en-US" altLang="en-US">
                <a:latin typeface="Calibri" panose="020F0502020204030204" pitchFamily="34" charset="0"/>
              </a:rPr>
              <a:pPr eaLnBrk="1" hangingPunct="1"/>
              <a:t>4</a:t>
            </a:fld>
            <a:endParaRPr lang="en-US" altLang="en-US">
              <a:latin typeface="Calibri" panose="020F0502020204030204" pitchFamily="34" charset="0"/>
            </a:endParaRPr>
          </a:p>
        </p:txBody>
      </p:sp>
    </p:spTree>
    <p:extLst>
      <p:ext uri="{BB962C8B-B14F-4D97-AF65-F5344CB8AC3E}">
        <p14:creationId xmlns:p14="http://schemas.microsoft.com/office/powerpoint/2010/main" val="16757972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a:extLst>
              <a:ext uri="{FF2B5EF4-FFF2-40B4-BE49-F238E27FC236}">
                <a16:creationId xmlns:a16="http://schemas.microsoft.com/office/drawing/2014/main" id="{0657D5F1-22EE-4AA5-84DC-12F7E8496BE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a:extLst>
              <a:ext uri="{FF2B5EF4-FFF2-40B4-BE49-F238E27FC236}">
                <a16:creationId xmlns:a16="http://schemas.microsoft.com/office/drawing/2014/main" id="{218C9F72-8A35-4663-B592-1B8582A4396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4" name="Slide Number Placeholder 3">
            <a:extLst>
              <a:ext uri="{FF2B5EF4-FFF2-40B4-BE49-F238E27FC236}">
                <a16:creationId xmlns:a16="http://schemas.microsoft.com/office/drawing/2014/main" id="{792D9C4F-5F35-48EE-87AB-2E59A3ACB0B7}"/>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D4CD1F7-5E4E-4CAC-8035-F0879C59C731}" type="slidenum">
              <a:rPr lang="en-US" altLang="en-US">
                <a:latin typeface="Calibri" panose="020F0502020204030204" pitchFamily="34" charset="0"/>
              </a:rPr>
              <a:pPr eaLnBrk="1" hangingPunct="1"/>
              <a:t>22</a:t>
            </a:fld>
            <a:endParaRPr lang="en-US" altLang="en-US">
              <a:latin typeface="Calibri" panose="020F0502020204030204" pitchFamily="34" charset="0"/>
            </a:endParaRPr>
          </a:p>
        </p:txBody>
      </p:sp>
    </p:spTree>
    <p:extLst>
      <p:ext uri="{BB962C8B-B14F-4D97-AF65-F5344CB8AC3E}">
        <p14:creationId xmlns:p14="http://schemas.microsoft.com/office/powerpoint/2010/main" val="18361620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a:extLst>
              <a:ext uri="{FF2B5EF4-FFF2-40B4-BE49-F238E27FC236}">
                <a16:creationId xmlns:a16="http://schemas.microsoft.com/office/drawing/2014/main" id="{5BF4830B-F195-468C-A0C1-DF407D10464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a:extLst>
              <a:ext uri="{FF2B5EF4-FFF2-40B4-BE49-F238E27FC236}">
                <a16:creationId xmlns:a16="http://schemas.microsoft.com/office/drawing/2014/main" id="{E85B0943-9CBA-4224-8814-D1F2AE27501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8371" name="Slide Number Placeholder 3">
            <a:extLst>
              <a:ext uri="{FF2B5EF4-FFF2-40B4-BE49-F238E27FC236}">
                <a16:creationId xmlns:a16="http://schemas.microsoft.com/office/drawing/2014/main" id="{C52E6E5A-5F50-4E9C-8E71-72ADD5AE74AB}"/>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053750E-914C-4E0D-A65E-7704B1079EFD}" type="slidenum">
              <a:rPr lang="en-US" altLang="en-US">
                <a:latin typeface="Calibri" panose="020F0502020204030204" pitchFamily="34" charset="0"/>
              </a:rPr>
              <a:pPr eaLnBrk="1" hangingPunct="1"/>
              <a:t>23</a:t>
            </a:fld>
            <a:endParaRPr lang="en-US" altLang="en-US">
              <a:latin typeface="Calibri" panose="020F0502020204030204" pitchFamily="34" charset="0"/>
            </a:endParaRPr>
          </a:p>
        </p:txBody>
      </p:sp>
    </p:spTree>
    <p:extLst>
      <p:ext uri="{BB962C8B-B14F-4D97-AF65-F5344CB8AC3E}">
        <p14:creationId xmlns:p14="http://schemas.microsoft.com/office/powerpoint/2010/main" val="15692047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a:extLst>
              <a:ext uri="{FF2B5EF4-FFF2-40B4-BE49-F238E27FC236}">
                <a16:creationId xmlns:a16="http://schemas.microsoft.com/office/drawing/2014/main" id="{854610A1-587E-4E5D-93FF-FB2B663DC04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a:extLst>
              <a:ext uri="{FF2B5EF4-FFF2-40B4-BE49-F238E27FC236}">
                <a16:creationId xmlns:a16="http://schemas.microsoft.com/office/drawing/2014/main" id="{C45960DA-6DEE-4DB0-AA98-F96729C0747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60419" name="Slide Number Placeholder 3">
            <a:extLst>
              <a:ext uri="{FF2B5EF4-FFF2-40B4-BE49-F238E27FC236}">
                <a16:creationId xmlns:a16="http://schemas.microsoft.com/office/drawing/2014/main" id="{761AA36A-C288-4570-A102-4582710782F7}"/>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97F83B-F143-43D6-BAC9-ECC933B3126B}" type="slidenum">
              <a:rPr lang="en-US" altLang="en-US">
                <a:latin typeface="Calibri" panose="020F0502020204030204" pitchFamily="34" charset="0"/>
              </a:rPr>
              <a:pPr eaLnBrk="1" hangingPunct="1"/>
              <a:t>24</a:t>
            </a:fld>
            <a:endParaRPr lang="en-US" altLang="en-US">
              <a:latin typeface="Calibri" panose="020F0502020204030204" pitchFamily="34" charset="0"/>
            </a:endParaRPr>
          </a:p>
        </p:txBody>
      </p:sp>
    </p:spTree>
    <p:extLst>
      <p:ext uri="{BB962C8B-B14F-4D97-AF65-F5344CB8AC3E}">
        <p14:creationId xmlns:p14="http://schemas.microsoft.com/office/powerpoint/2010/main" val="38465662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a:extLst>
              <a:ext uri="{FF2B5EF4-FFF2-40B4-BE49-F238E27FC236}">
                <a16:creationId xmlns:a16="http://schemas.microsoft.com/office/drawing/2014/main" id="{2C6DBB1A-6B9B-4E58-959D-F10B4BD2188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a:extLst>
              <a:ext uri="{FF2B5EF4-FFF2-40B4-BE49-F238E27FC236}">
                <a16:creationId xmlns:a16="http://schemas.microsoft.com/office/drawing/2014/main" id="{E9411754-45CD-4586-91D3-15F169DB78E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62467" name="Slide Number Placeholder 3">
            <a:extLst>
              <a:ext uri="{FF2B5EF4-FFF2-40B4-BE49-F238E27FC236}">
                <a16:creationId xmlns:a16="http://schemas.microsoft.com/office/drawing/2014/main" id="{31EA3F1E-FCBF-4ADC-97A5-95EBB25025B0}"/>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47772DE-E6A8-499A-8E64-3B2A0C308F99}" type="slidenum">
              <a:rPr lang="en-US" altLang="en-US">
                <a:latin typeface="Calibri" panose="020F0502020204030204" pitchFamily="34" charset="0"/>
              </a:rPr>
              <a:pPr eaLnBrk="1" hangingPunct="1"/>
              <a:t>25</a:t>
            </a:fld>
            <a:endParaRPr lang="en-US" altLang="en-US">
              <a:latin typeface="Calibri" panose="020F0502020204030204" pitchFamily="34" charset="0"/>
            </a:endParaRPr>
          </a:p>
        </p:txBody>
      </p:sp>
    </p:spTree>
    <p:extLst>
      <p:ext uri="{BB962C8B-B14F-4D97-AF65-F5344CB8AC3E}">
        <p14:creationId xmlns:p14="http://schemas.microsoft.com/office/powerpoint/2010/main" val="12084699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a:extLst>
              <a:ext uri="{FF2B5EF4-FFF2-40B4-BE49-F238E27FC236}">
                <a16:creationId xmlns:a16="http://schemas.microsoft.com/office/drawing/2014/main" id="{C31F6152-A83E-4E34-AAEC-3323FE14158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a:extLst>
              <a:ext uri="{FF2B5EF4-FFF2-40B4-BE49-F238E27FC236}">
                <a16:creationId xmlns:a16="http://schemas.microsoft.com/office/drawing/2014/main" id="{00BA97ED-8712-46E9-8E51-FAF0700A39B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64515" name="Slide Number Placeholder 3">
            <a:extLst>
              <a:ext uri="{FF2B5EF4-FFF2-40B4-BE49-F238E27FC236}">
                <a16:creationId xmlns:a16="http://schemas.microsoft.com/office/drawing/2014/main" id="{E77B23C4-5E76-4019-B93E-FC53A1A6EC3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421B489-7A62-46A3-B16C-8FD02A27008D}" type="slidenum">
              <a:rPr lang="en-US" altLang="en-US">
                <a:latin typeface="Calibri" panose="020F0502020204030204" pitchFamily="34" charset="0"/>
              </a:rPr>
              <a:pPr eaLnBrk="1" hangingPunct="1"/>
              <a:t>26</a:t>
            </a:fld>
            <a:endParaRPr lang="en-US" altLang="en-US">
              <a:latin typeface="Calibri" panose="020F0502020204030204" pitchFamily="34" charset="0"/>
            </a:endParaRPr>
          </a:p>
        </p:txBody>
      </p:sp>
    </p:spTree>
    <p:extLst>
      <p:ext uri="{BB962C8B-B14F-4D97-AF65-F5344CB8AC3E}">
        <p14:creationId xmlns:p14="http://schemas.microsoft.com/office/powerpoint/2010/main" val="38968543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a:extLst>
              <a:ext uri="{FF2B5EF4-FFF2-40B4-BE49-F238E27FC236}">
                <a16:creationId xmlns:a16="http://schemas.microsoft.com/office/drawing/2014/main" id="{0F7C6C64-1447-4141-A6B8-A7F9235581C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a:extLst>
              <a:ext uri="{FF2B5EF4-FFF2-40B4-BE49-F238E27FC236}">
                <a16:creationId xmlns:a16="http://schemas.microsoft.com/office/drawing/2014/main" id="{3506BF94-A4EC-49A7-9A0D-815E47056BF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66563" name="Slide Number Placeholder 3">
            <a:extLst>
              <a:ext uri="{FF2B5EF4-FFF2-40B4-BE49-F238E27FC236}">
                <a16:creationId xmlns:a16="http://schemas.microsoft.com/office/drawing/2014/main" id="{B3740D99-FB45-4A42-9A04-7DF1C2A4FF8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8B50262-AB55-4532-A940-ABA0B406F6CA}" type="slidenum">
              <a:rPr lang="en-US" altLang="en-US">
                <a:latin typeface="Calibri" panose="020F0502020204030204" pitchFamily="34" charset="0"/>
              </a:rPr>
              <a:pPr eaLnBrk="1" hangingPunct="1"/>
              <a:t>27</a:t>
            </a:fld>
            <a:endParaRPr lang="en-US" altLang="en-US">
              <a:latin typeface="Calibri" panose="020F0502020204030204" pitchFamily="34" charset="0"/>
            </a:endParaRPr>
          </a:p>
        </p:txBody>
      </p:sp>
    </p:spTree>
    <p:extLst>
      <p:ext uri="{BB962C8B-B14F-4D97-AF65-F5344CB8AC3E}">
        <p14:creationId xmlns:p14="http://schemas.microsoft.com/office/powerpoint/2010/main" val="10045134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a:extLst>
              <a:ext uri="{FF2B5EF4-FFF2-40B4-BE49-F238E27FC236}">
                <a16:creationId xmlns:a16="http://schemas.microsoft.com/office/drawing/2014/main" id="{0DD532B9-A330-4B92-8607-C5677582183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a:extLst>
              <a:ext uri="{FF2B5EF4-FFF2-40B4-BE49-F238E27FC236}">
                <a16:creationId xmlns:a16="http://schemas.microsoft.com/office/drawing/2014/main" id="{3B12F73B-9A4C-4C58-84BE-A624BDAD90D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68611" name="Slide Number Placeholder 3">
            <a:extLst>
              <a:ext uri="{FF2B5EF4-FFF2-40B4-BE49-F238E27FC236}">
                <a16:creationId xmlns:a16="http://schemas.microsoft.com/office/drawing/2014/main" id="{75CCE265-1761-46B5-BB3F-18E2023F36B7}"/>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B3F53A3-77BB-49C2-8E9D-EECC1EF1ABA6}" type="slidenum">
              <a:rPr lang="en-US" altLang="en-US">
                <a:latin typeface="Calibri" panose="020F0502020204030204" pitchFamily="34" charset="0"/>
              </a:rPr>
              <a:pPr eaLnBrk="1" hangingPunct="1"/>
              <a:t>28</a:t>
            </a:fld>
            <a:endParaRPr lang="en-US" altLang="en-US">
              <a:latin typeface="Calibri" panose="020F0502020204030204" pitchFamily="34" charset="0"/>
            </a:endParaRPr>
          </a:p>
        </p:txBody>
      </p:sp>
    </p:spTree>
    <p:extLst>
      <p:ext uri="{BB962C8B-B14F-4D97-AF65-F5344CB8AC3E}">
        <p14:creationId xmlns:p14="http://schemas.microsoft.com/office/powerpoint/2010/main" val="12276365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a:extLst>
              <a:ext uri="{FF2B5EF4-FFF2-40B4-BE49-F238E27FC236}">
                <a16:creationId xmlns:a16="http://schemas.microsoft.com/office/drawing/2014/main" id="{67276A7F-E3BF-4C70-B926-840603EA303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a:extLst>
              <a:ext uri="{FF2B5EF4-FFF2-40B4-BE49-F238E27FC236}">
                <a16:creationId xmlns:a16="http://schemas.microsoft.com/office/drawing/2014/main" id="{738BC8F5-DB0D-42A3-B533-8BCD37AFAE1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 name="Slide Number Placeholder 3">
            <a:extLst>
              <a:ext uri="{FF2B5EF4-FFF2-40B4-BE49-F238E27FC236}">
                <a16:creationId xmlns:a16="http://schemas.microsoft.com/office/drawing/2014/main" id="{25125946-73DD-4EC0-90C6-FA21848BC730}"/>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617B210-AEB7-4408-84A3-82BB87B43D83}" type="slidenum">
              <a:rPr lang="en-US" altLang="en-US">
                <a:latin typeface="Calibri" panose="020F0502020204030204" pitchFamily="34" charset="0"/>
              </a:rPr>
              <a:pPr eaLnBrk="1" hangingPunct="1"/>
              <a:t>29</a:t>
            </a:fld>
            <a:endParaRPr lang="en-US" altLang="en-US">
              <a:latin typeface="Calibri" panose="020F0502020204030204" pitchFamily="34" charset="0"/>
            </a:endParaRPr>
          </a:p>
        </p:txBody>
      </p:sp>
    </p:spTree>
    <p:extLst>
      <p:ext uri="{BB962C8B-B14F-4D97-AF65-F5344CB8AC3E}">
        <p14:creationId xmlns:p14="http://schemas.microsoft.com/office/powerpoint/2010/main" val="15292324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a:extLst>
              <a:ext uri="{FF2B5EF4-FFF2-40B4-BE49-F238E27FC236}">
                <a16:creationId xmlns:a16="http://schemas.microsoft.com/office/drawing/2014/main" id="{87580AAC-9E91-49AC-A340-8F9CEA7ECBA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a:extLst>
              <a:ext uri="{FF2B5EF4-FFF2-40B4-BE49-F238E27FC236}">
                <a16:creationId xmlns:a16="http://schemas.microsoft.com/office/drawing/2014/main" id="{9F1102E9-0933-46E3-8866-3812DA852BE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73731" name="Slide Number Placeholder 3">
            <a:extLst>
              <a:ext uri="{FF2B5EF4-FFF2-40B4-BE49-F238E27FC236}">
                <a16:creationId xmlns:a16="http://schemas.microsoft.com/office/drawing/2014/main" id="{01E49B73-DDF5-42E3-A1AA-B57F12285F95}"/>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4170B67-560C-4935-9011-F28B4E7C04C2}" type="slidenum">
              <a:rPr lang="en-US" altLang="en-US">
                <a:latin typeface="Calibri" panose="020F0502020204030204" pitchFamily="34" charset="0"/>
              </a:rPr>
              <a:pPr eaLnBrk="1" hangingPunct="1"/>
              <a:t>30</a:t>
            </a:fld>
            <a:endParaRPr lang="en-US" altLang="en-US">
              <a:latin typeface="Calibri" panose="020F0502020204030204" pitchFamily="34" charset="0"/>
            </a:endParaRPr>
          </a:p>
        </p:txBody>
      </p:sp>
    </p:spTree>
    <p:extLst>
      <p:ext uri="{BB962C8B-B14F-4D97-AF65-F5344CB8AC3E}">
        <p14:creationId xmlns:p14="http://schemas.microsoft.com/office/powerpoint/2010/main" val="17461142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a:extLst>
              <a:ext uri="{FF2B5EF4-FFF2-40B4-BE49-F238E27FC236}">
                <a16:creationId xmlns:a16="http://schemas.microsoft.com/office/drawing/2014/main" id="{2BBD1105-9D07-49D1-B5AA-8314C21A2D4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a:extLst>
              <a:ext uri="{FF2B5EF4-FFF2-40B4-BE49-F238E27FC236}">
                <a16:creationId xmlns:a16="http://schemas.microsoft.com/office/drawing/2014/main" id="{8BAB2FCD-8F8F-4CA8-B412-1DD9D08F571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75779" name="Slide Number Placeholder 3">
            <a:extLst>
              <a:ext uri="{FF2B5EF4-FFF2-40B4-BE49-F238E27FC236}">
                <a16:creationId xmlns:a16="http://schemas.microsoft.com/office/drawing/2014/main" id="{877EA974-7A1F-410C-8233-D47D33197AE9}"/>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9372EF4-47CF-462C-AF46-5A933D5A753C}" type="slidenum">
              <a:rPr lang="en-US" altLang="en-US">
                <a:latin typeface="Calibri" panose="020F0502020204030204" pitchFamily="34" charset="0"/>
              </a:rPr>
              <a:pPr eaLnBrk="1" hangingPunct="1"/>
              <a:t>31</a:t>
            </a:fld>
            <a:endParaRPr lang="en-US" altLang="en-US">
              <a:latin typeface="Calibri" panose="020F0502020204030204" pitchFamily="34" charset="0"/>
            </a:endParaRPr>
          </a:p>
        </p:txBody>
      </p:sp>
    </p:spTree>
    <p:extLst>
      <p:ext uri="{BB962C8B-B14F-4D97-AF65-F5344CB8AC3E}">
        <p14:creationId xmlns:p14="http://schemas.microsoft.com/office/powerpoint/2010/main" val="4231554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a16="http://schemas.microsoft.com/office/drawing/2014/main" id="{62415D24-73D5-45EF-B0DD-0A8F738273F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a:extLst>
              <a:ext uri="{FF2B5EF4-FFF2-40B4-BE49-F238E27FC236}">
                <a16:creationId xmlns:a16="http://schemas.microsoft.com/office/drawing/2014/main" id="{B329B72F-7C56-4BF7-B994-0AE7379BEBC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1507" name="Slide Number Placeholder 3">
            <a:extLst>
              <a:ext uri="{FF2B5EF4-FFF2-40B4-BE49-F238E27FC236}">
                <a16:creationId xmlns:a16="http://schemas.microsoft.com/office/drawing/2014/main" id="{C75C69FD-F1DC-4C1A-BE1E-EEE769FDE95A}"/>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8B56A80-65E2-43F8-9173-260C3DF2498B}" type="slidenum">
              <a:rPr lang="en-US" altLang="en-US">
                <a:latin typeface="Calibri" panose="020F0502020204030204" pitchFamily="34" charset="0"/>
              </a:rPr>
              <a:pPr eaLnBrk="1" hangingPunct="1"/>
              <a:t>5</a:t>
            </a:fld>
            <a:endParaRPr lang="en-US" altLang="en-US">
              <a:latin typeface="Calibri" panose="020F0502020204030204" pitchFamily="34" charset="0"/>
            </a:endParaRPr>
          </a:p>
        </p:txBody>
      </p:sp>
    </p:spTree>
    <p:extLst>
      <p:ext uri="{BB962C8B-B14F-4D97-AF65-F5344CB8AC3E}">
        <p14:creationId xmlns:p14="http://schemas.microsoft.com/office/powerpoint/2010/main" val="4514222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a:extLst>
              <a:ext uri="{FF2B5EF4-FFF2-40B4-BE49-F238E27FC236}">
                <a16:creationId xmlns:a16="http://schemas.microsoft.com/office/drawing/2014/main" id="{B5F81447-40DA-4119-B16F-3A7E6DA67C4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a:extLst>
              <a:ext uri="{FF2B5EF4-FFF2-40B4-BE49-F238E27FC236}">
                <a16:creationId xmlns:a16="http://schemas.microsoft.com/office/drawing/2014/main" id="{9D31FCAE-68DA-4019-9967-4ADE95A0D25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77827" name="Slide Number Placeholder 3">
            <a:extLst>
              <a:ext uri="{FF2B5EF4-FFF2-40B4-BE49-F238E27FC236}">
                <a16:creationId xmlns:a16="http://schemas.microsoft.com/office/drawing/2014/main" id="{15927BC0-582F-474D-908A-4C1E927FC33A}"/>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0933E30-B8AB-4778-895A-578F9AB9BAF9}" type="slidenum">
              <a:rPr lang="en-US" altLang="en-US">
                <a:latin typeface="Calibri" panose="020F0502020204030204" pitchFamily="34" charset="0"/>
              </a:rPr>
              <a:pPr eaLnBrk="1" hangingPunct="1"/>
              <a:t>32</a:t>
            </a:fld>
            <a:endParaRPr lang="en-US" altLang="en-US">
              <a:latin typeface="Calibri" panose="020F0502020204030204" pitchFamily="34" charset="0"/>
            </a:endParaRPr>
          </a:p>
        </p:txBody>
      </p:sp>
    </p:spTree>
    <p:extLst>
      <p:ext uri="{BB962C8B-B14F-4D97-AF65-F5344CB8AC3E}">
        <p14:creationId xmlns:p14="http://schemas.microsoft.com/office/powerpoint/2010/main" val="6285791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a:extLst>
              <a:ext uri="{FF2B5EF4-FFF2-40B4-BE49-F238E27FC236}">
                <a16:creationId xmlns:a16="http://schemas.microsoft.com/office/drawing/2014/main" id="{6CB69884-9885-43F0-AEE0-40C17803302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a:extLst>
              <a:ext uri="{FF2B5EF4-FFF2-40B4-BE49-F238E27FC236}">
                <a16:creationId xmlns:a16="http://schemas.microsoft.com/office/drawing/2014/main" id="{1D8DD072-6C76-4FAC-895D-FB2CCD47138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79875" name="Slide Number Placeholder 3">
            <a:extLst>
              <a:ext uri="{FF2B5EF4-FFF2-40B4-BE49-F238E27FC236}">
                <a16:creationId xmlns:a16="http://schemas.microsoft.com/office/drawing/2014/main" id="{0D6EC142-A44A-4860-9878-C0BCAE9946BE}"/>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79F569D-EE1C-4656-859C-4458D7CF7B00}" type="slidenum">
              <a:rPr lang="en-US" altLang="en-US">
                <a:latin typeface="Calibri" panose="020F0502020204030204" pitchFamily="34" charset="0"/>
              </a:rPr>
              <a:pPr eaLnBrk="1" hangingPunct="1"/>
              <a:t>33</a:t>
            </a:fld>
            <a:endParaRPr lang="en-US" altLang="en-US">
              <a:latin typeface="Calibri" panose="020F0502020204030204" pitchFamily="34" charset="0"/>
            </a:endParaRPr>
          </a:p>
        </p:txBody>
      </p:sp>
    </p:spTree>
    <p:extLst>
      <p:ext uri="{BB962C8B-B14F-4D97-AF65-F5344CB8AC3E}">
        <p14:creationId xmlns:p14="http://schemas.microsoft.com/office/powerpoint/2010/main" val="9950217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a:extLst>
              <a:ext uri="{FF2B5EF4-FFF2-40B4-BE49-F238E27FC236}">
                <a16:creationId xmlns:a16="http://schemas.microsoft.com/office/drawing/2014/main" id="{32B8F5AB-08B9-4E72-9624-724E25E8D9C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a:extLst>
              <a:ext uri="{FF2B5EF4-FFF2-40B4-BE49-F238E27FC236}">
                <a16:creationId xmlns:a16="http://schemas.microsoft.com/office/drawing/2014/main" id="{5F6A039F-4EA3-490B-B329-2FDC171AD1F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81923" name="Slide Number Placeholder 3">
            <a:extLst>
              <a:ext uri="{FF2B5EF4-FFF2-40B4-BE49-F238E27FC236}">
                <a16:creationId xmlns:a16="http://schemas.microsoft.com/office/drawing/2014/main" id="{D9987BAC-2F8B-4FEF-9700-C3DB21C9EB6F}"/>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D2398CD-DD28-4F0B-B81B-052821004142}" type="slidenum">
              <a:rPr lang="en-US" altLang="en-US">
                <a:latin typeface="Calibri" panose="020F0502020204030204" pitchFamily="34" charset="0"/>
              </a:rPr>
              <a:pPr eaLnBrk="1" hangingPunct="1"/>
              <a:t>34</a:t>
            </a:fld>
            <a:endParaRPr lang="en-US" altLang="en-US">
              <a:latin typeface="Calibri" panose="020F0502020204030204" pitchFamily="34" charset="0"/>
            </a:endParaRPr>
          </a:p>
        </p:txBody>
      </p:sp>
    </p:spTree>
    <p:extLst>
      <p:ext uri="{BB962C8B-B14F-4D97-AF65-F5344CB8AC3E}">
        <p14:creationId xmlns:p14="http://schemas.microsoft.com/office/powerpoint/2010/main" val="28447864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a:extLst>
              <a:ext uri="{FF2B5EF4-FFF2-40B4-BE49-F238E27FC236}">
                <a16:creationId xmlns:a16="http://schemas.microsoft.com/office/drawing/2014/main" id="{145F0C97-010E-47A1-8177-74DE9DC7EE7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Notes Placeholder 2">
            <a:extLst>
              <a:ext uri="{FF2B5EF4-FFF2-40B4-BE49-F238E27FC236}">
                <a16:creationId xmlns:a16="http://schemas.microsoft.com/office/drawing/2014/main" id="{137C8625-63CD-4473-85BC-58600F2968F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83971" name="Slide Number Placeholder 3">
            <a:extLst>
              <a:ext uri="{FF2B5EF4-FFF2-40B4-BE49-F238E27FC236}">
                <a16:creationId xmlns:a16="http://schemas.microsoft.com/office/drawing/2014/main" id="{2BDFD94A-11AC-418A-9FA5-5F7A3715FDD9}"/>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33ED1B5-5CEC-4C61-91D5-BE48B7FE5866}" type="slidenum">
              <a:rPr lang="en-US" altLang="en-US">
                <a:latin typeface="Calibri" panose="020F0502020204030204" pitchFamily="34" charset="0"/>
              </a:rPr>
              <a:pPr eaLnBrk="1" hangingPunct="1"/>
              <a:t>35</a:t>
            </a:fld>
            <a:endParaRPr lang="en-US" altLang="en-US">
              <a:latin typeface="Calibri" panose="020F0502020204030204" pitchFamily="34" charset="0"/>
            </a:endParaRPr>
          </a:p>
        </p:txBody>
      </p:sp>
    </p:spTree>
    <p:extLst>
      <p:ext uri="{BB962C8B-B14F-4D97-AF65-F5344CB8AC3E}">
        <p14:creationId xmlns:p14="http://schemas.microsoft.com/office/powerpoint/2010/main" val="41561757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a:extLst>
              <a:ext uri="{FF2B5EF4-FFF2-40B4-BE49-F238E27FC236}">
                <a16:creationId xmlns:a16="http://schemas.microsoft.com/office/drawing/2014/main" id="{0FE138F1-BC80-44F9-93C6-266B01774E5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a:extLst>
              <a:ext uri="{FF2B5EF4-FFF2-40B4-BE49-F238E27FC236}">
                <a16:creationId xmlns:a16="http://schemas.microsoft.com/office/drawing/2014/main" id="{AA9B00B9-DC74-4556-BAAC-EAB24B0920F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86019" name="Slide Number Placeholder 3">
            <a:extLst>
              <a:ext uri="{FF2B5EF4-FFF2-40B4-BE49-F238E27FC236}">
                <a16:creationId xmlns:a16="http://schemas.microsoft.com/office/drawing/2014/main" id="{A1E4F804-2289-4295-B551-12B26000B2D9}"/>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68B78BD-AFB0-457C-B732-40ABA59E6CF6}" type="slidenum">
              <a:rPr lang="en-US" altLang="en-US">
                <a:latin typeface="Calibri" panose="020F0502020204030204" pitchFamily="34" charset="0"/>
              </a:rPr>
              <a:pPr eaLnBrk="1" hangingPunct="1"/>
              <a:t>36</a:t>
            </a:fld>
            <a:endParaRPr lang="en-US" altLang="en-US">
              <a:latin typeface="Calibri" panose="020F0502020204030204" pitchFamily="34" charset="0"/>
            </a:endParaRPr>
          </a:p>
        </p:txBody>
      </p:sp>
    </p:spTree>
    <p:extLst>
      <p:ext uri="{BB962C8B-B14F-4D97-AF65-F5344CB8AC3E}">
        <p14:creationId xmlns:p14="http://schemas.microsoft.com/office/powerpoint/2010/main" val="4983228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a:extLst>
              <a:ext uri="{FF2B5EF4-FFF2-40B4-BE49-F238E27FC236}">
                <a16:creationId xmlns:a16="http://schemas.microsoft.com/office/drawing/2014/main" id="{FE359FAC-9449-456C-B97A-B3CA202F247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a:extLst>
              <a:ext uri="{FF2B5EF4-FFF2-40B4-BE49-F238E27FC236}">
                <a16:creationId xmlns:a16="http://schemas.microsoft.com/office/drawing/2014/main" id="{E3C2F490-4C57-43D6-AB95-6644FC9B66F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4" name="Slide Number Placeholder 3">
            <a:extLst>
              <a:ext uri="{FF2B5EF4-FFF2-40B4-BE49-F238E27FC236}">
                <a16:creationId xmlns:a16="http://schemas.microsoft.com/office/drawing/2014/main" id="{93727A52-951D-488C-BD42-37A78403FBD5}"/>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916835E-5756-4404-B357-48957EDED9CF}" type="slidenum">
              <a:rPr lang="en-US" altLang="en-US">
                <a:latin typeface="Calibri" panose="020F0502020204030204" pitchFamily="34" charset="0"/>
              </a:rPr>
              <a:pPr eaLnBrk="1" hangingPunct="1"/>
              <a:t>37</a:t>
            </a:fld>
            <a:endParaRPr lang="en-US" altLang="en-US">
              <a:latin typeface="Calibri" panose="020F0502020204030204" pitchFamily="34" charset="0"/>
            </a:endParaRPr>
          </a:p>
        </p:txBody>
      </p:sp>
    </p:spTree>
    <p:extLst>
      <p:ext uri="{BB962C8B-B14F-4D97-AF65-F5344CB8AC3E}">
        <p14:creationId xmlns:p14="http://schemas.microsoft.com/office/powerpoint/2010/main" val="3321296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C8E94693-6384-4412-834D-8E036CCFA4C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a:extLst>
              <a:ext uri="{FF2B5EF4-FFF2-40B4-BE49-F238E27FC236}">
                <a16:creationId xmlns:a16="http://schemas.microsoft.com/office/drawing/2014/main" id="{2635CAA7-91FA-4AF3-833A-DFE5854285A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555" name="Slide Number Placeholder 3">
            <a:extLst>
              <a:ext uri="{FF2B5EF4-FFF2-40B4-BE49-F238E27FC236}">
                <a16:creationId xmlns:a16="http://schemas.microsoft.com/office/drawing/2014/main" id="{6CFFBE8A-8BAB-4D3C-97D9-A0D801F8972F}"/>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66F84E1-0000-41DE-B58B-5975C28B6350}" type="slidenum">
              <a:rPr lang="en-US" altLang="en-US">
                <a:latin typeface="Calibri" panose="020F0502020204030204" pitchFamily="34" charset="0"/>
              </a:rPr>
              <a:pPr eaLnBrk="1" hangingPunct="1"/>
              <a:t>6</a:t>
            </a:fld>
            <a:endParaRPr lang="en-US" altLang="en-US">
              <a:latin typeface="Calibri" panose="020F0502020204030204" pitchFamily="34" charset="0"/>
            </a:endParaRPr>
          </a:p>
        </p:txBody>
      </p:sp>
    </p:spTree>
    <p:extLst>
      <p:ext uri="{BB962C8B-B14F-4D97-AF65-F5344CB8AC3E}">
        <p14:creationId xmlns:p14="http://schemas.microsoft.com/office/powerpoint/2010/main" val="1946281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a:extLst>
              <a:ext uri="{FF2B5EF4-FFF2-40B4-BE49-F238E27FC236}">
                <a16:creationId xmlns:a16="http://schemas.microsoft.com/office/drawing/2014/main" id="{0292475E-D127-4CB6-B585-D4A4BAC859B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a:extLst>
              <a:ext uri="{FF2B5EF4-FFF2-40B4-BE49-F238E27FC236}">
                <a16:creationId xmlns:a16="http://schemas.microsoft.com/office/drawing/2014/main" id="{DC005741-E51E-4DF7-9D3C-C3DE15FDC84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5603" name="Slide Number Placeholder 3">
            <a:extLst>
              <a:ext uri="{FF2B5EF4-FFF2-40B4-BE49-F238E27FC236}">
                <a16:creationId xmlns:a16="http://schemas.microsoft.com/office/drawing/2014/main" id="{1D4DC2E4-B084-4A2A-B11C-FC68887D4B42}"/>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F4EF90C-EEC8-49C7-9D00-749DBB6644B7}" type="slidenum">
              <a:rPr lang="en-US" altLang="en-US">
                <a:latin typeface="Calibri" panose="020F0502020204030204" pitchFamily="34" charset="0"/>
              </a:rPr>
              <a:pPr eaLnBrk="1" hangingPunct="1"/>
              <a:t>7</a:t>
            </a:fld>
            <a:endParaRPr lang="en-US" altLang="en-US">
              <a:latin typeface="Calibri" panose="020F0502020204030204" pitchFamily="34" charset="0"/>
            </a:endParaRPr>
          </a:p>
        </p:txBody>
      </p:sp>
    </p:spTree>
    <p:extLst>
      <p:ext uri="{BB962C8B-B14F-4D97-AF65-F5344CB8AC3E}">
        <p14:creationId xmlns:p14="http://schemas.microsoft.com/office/powerpoint/2010/main" val="2680630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712397BF-F3D0-4AD8-89C5-A65158F42C9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a:extLst>
              <a:ext uri="{FF2B5EF4-FFF2-40B4-BE49-F238E27FC236}">
                <a16:creationId xmlns:a16="http://schemas.microsoft.com/office/drawing/2014/main" id="{D5F76C8C-21D3-4A04-9B3E-F0701A99DB7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7651" name="Slide Number Placeholder 3">
            <a:extLst>
              <a:ext uri="{FF2B5EF4-FFF2-40B4-BE49-F238E27FC236}">
                <a16:creationId xmlns:a16="http://schemas.microsoft.com/office/drawing/2014/main" id="{A10FC44A-9CA9-4FF5-B37D-611594B9DEA1}"/>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C66CF7F-8C8D-4E14-A05C-5632FCE803C9}" type="slidenum">
              <a:rPr lang="en-US" altLang="en-US">
                <a:latin typeface="Calibri" panose="020F0502020204030204" pitchFamily="34" charset="0"/>
              </a:rPr>
              <a:pPr eaLnBrk="1" hangingPunct="1"/>
              <a:t>8</a:t>
            </a:fld>
            <a:endParaRPr lang="en-US" altLang="en-US">
              <a:latin typeface="Calibri" panose="020F0502020204030204" pitchFamily="34" charset="0"/>
            </a:endParaRPr>
          </a:p>
        </p:txBody>
      </p:sp>
    </p:spTree>
    <p:extLst>
      <p:ext uri="{BB962C8B-B14F-4D97-AF65-F5344CB8AC3E}">
        <p14:creationId xmlns:p14="http://schemas.microsoft.com/office/powerpoint/2010/main" val="3615857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a:extLst>
              <a:ext uri="{FF2B5EF4-FFF2-40B4-BE49-F238E27FC236}">
                <a16:creationId xmlns:a16="http://schemas.microsoft.com/office/drawing/2014/main" id="{14EC820E-D361-40F2-875F-DA63EBEBA0D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a:extLst>
              <a:ext uri="{FF2B5EF4-FFF2-40B4-BE49-F238E27FC236}">
                <a16:creationId xmlns:a16="http://schemas.microsoft.com/office/drawing/2014/main" id="{2925B17B-3BAE-4235-8129-633B88130E4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9699" name="Slide Number Placeholder 3">
            <a:extLst>
              <a:ext uri="{FF2B5EF4-FFF2-40B4-BE49-F238E27FC236}">
                <a16:creationId xmlns:a16="http://schemas.microsoft.com/office/drawing/2014/main" id="{51471218-C229-420D-BE7A-22B32C5CE90C}"/>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E48B291-2603-41B7-A084-7FAA3AA71096}" type="slidenum">
              <a:rPr lang="en-US" altLang="en-US">
                <a:latin typeface="Calibri" panose="020F0502020204030204" pitchFamily="34" charset="0"/>
              </a:rPr>
              <a:pPr eaLnBrk="1" hangingPunct="1"/>
              <a:t>9</a:t>
            </a:fld>
            <a:endParaRPr lang="en-US" altLang="en-US">
              <a:latin typeface="Calibri" panose="020F0502020204030204" pitchFamily="34" charset="0"/>
            </a:endParaRPr>
          </a:p>
        </p:txBody>
      </p:sp>
    </p:spTree>
    <p:extLst>
      <p:ext uri="{BB962C8B-B14F-4D97-AF65-F5344CB8AC3E}">
        <p14:creationId xmlns:p14="http://schemas.microsoft.com/office/powerpoint/2010/main" val="41110550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a:extLst>
              <a:ext uri="{FF2B5EF4-FFF2-40B4-BE49-F238E27FC236}">
                <a16:creationId xmlns:a16="http://schemas.microsoft.com/office/drawing/2014/main" id="{DE378CA2-8E1B-4F5D-90F7-474262F2172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a:extLst>
              <a:ext uri="{FF2B5EF4-FFF2-40B4-BE49-F238E27FC236}">
                <a16:creationId xmlns:a16="http://schemas.microsoft.com/office/drawing/2014/main" id="{0CB5977C-BC2D-44C9-9C8E-4AA25F6C97D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1747" name="Slide Number Placeholder 3">
            <a:extLst>
              <a:ext uri="{FF2B5EF4-FFF2-40B4-BE49-F238E27FC236}">
                <a16:creationId xmlns:a16="http://schemas.microsoft.com/office/drawing/2014/main" id="{CAC39670-39D6-4E2F-B96C-AAF912510CC0}"/>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188EFF0-E46A-42D9-BD67-973E44099E8C}" type="slidenum">
              <a:rPr lang="en-US" altLang="en-US">
                <a:latin typeface="Calibri" panose="020F0502020204030204" pitchFamily="34" charset="0"/>
              </a:rPr>
              <a:pPr eaLnBrk="1" hangingPunct="1"/>
              <a:t>10</a:t>
            </a:fld>
            <a:endParaRPr lang="en-US" altLang="en-US">
              <a:latin typeface="Calibri" panose="020F0502020204030204" pitchFamily="34" charset="0"/>
            </a:endParaRPr>
          </a:p>
        </p:txBody>
      </p:sp>
    </p:spTree>
    <p:extLst>
      <p:ext uri="{BB962C8B-B14F-4D97-AF65-F5344CB8AC3E}">
        <p14:creationId xmlns:p14="http://schemas.microsoft.com/office/powerpoint/2010/main" val="23525033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a:extLst>
              <a:ext uri="{FF2B5EF4-FFF2-40B4-BE49-F238E27FC236}">
                <a16:creationId xmlns:a16="http://schemas.microsoft.com/office/drawing/2014/main" id="{9D1B802F-1D6E-4288-985F-ED2D3A60744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a:extLst>
              <a:ext uri="{FF2B5EF4-FFF2-40B4-BE49-F238E27FC236}">
                <a16:creationId xmlns:a16="http://schemas.microsoft.com/office/drawing/2014/main" id="{A2AFF523-B2E2-4752-B199-6BE3509E980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5" name="Slide Number Placeholder 3">
            <a:extLst>
              <a:ext uri="{FF2B5EF4-FFF2-40B4-BE49-F238E27FC236}">
                <a16:creationId xmlns:a16="http://schemas.microsoft.com/office/drawing/2014/main" id="{DFE3A6A6-C0EA-4A74-B70D-676C8A06B1CB}"/>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7C91B49-7187-44D3-9C83-86C5250699B2}" type="slidenum">
              <a:rPr lang="en-US" altLang="en-US">
                <a:latin typeface="Calibri" panose="020F0502020204030204" pitchFamily="34" charset="0"/>
              </a:rPr>
              <a:pPr eaLnBrk="1" hangingPunct="1"/>
              <a:t>11</a:t>
            </a:fld>
            <a:endParaRPr lang="en-US" altLang="en-US">
              <a:latin typeface="Calibri" panose="020F0502020204030204" pitchFamily="34" charset="0"/>
            </a:endParaRPr>
          </a:p>
        </p:txBody>
      </p:sp>
    </p:spTree>
    <p:extLst>
      <p:ext uri="{BB962C8B-B14F-4D97-AF65-F5344CB8AC3E}">
        <p14:creationId xmlns:p14="http://schemas.microsoft.com/office/powerpoint/2010/main" val="3785589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35BD5F85-71AE-4A2D-9FA8-52AC7B86E783}" type="datetime1">
              <a:rPr lang="en-US" smtClean="0"/>
              <a:t>12/16/2018</a:t>
            </a:fld>
            <a:endParaRPr lang="en-US"/>
          </a:p>
        </p:txBody>
      </p:sp>
      <p:sp>
        <p:nvSpPr>
          <p:cNvPr id="17" name="Footer Placeholder 16"/>
          <p:cNvSpPr>
            <a:spLocks noGrp="1"/>
          </p:cNvSpPr>
          <p:nvPr>
            <p:ph type="ftr" sz="quarter" idx="11"/>
          </p:nvPr>
        </p:nvSpPr>
        <p:spPr/>
        <p:txBody>
          <a:bodyPr/>
          <a:lstStyle/>
          <a:p>
            <a:r>
              <a:rPr lang="en-US"/>
              <a:t>Predrag Radenković 3237/10</a:t>
            </a:r>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7C951DE-9121-4283-AD3A-14E01CE84E07}" type="datetime1">
              <a:rPr lang="en-US" smtClean="0"/>
              <a:t>12/16/2018</a:t>
            </a:fld>
            <a:endParaRPr lang="en-US"/>
          </a:p>
        </p:txBody>
      </p:sp>
      <p:sp>
        <p:nvSpPr>
          <p:cNvPr id="5" name="Footer Placeholder 4"/>
          <p:cNvSpPr>
            <a:spLocks noGrp="1"/>
          </p:cNvSpPr>
          <p:nvPr>
            <p:ph type="ftr" sz="quarter" idx="11"/>
          </p:nvPr>
        </p:nvSpPr>
        <p:spPr/>
        <p:txBody>
          <a:bodyPr/>
          <a:lstStyle/>
          <a:p>
            <a:r>
              <a:rPr lang="en-US"/>
              <a:t>Predrag Radenković 3237/10</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CB401C2-232B-4FA0-9743-842AC68A59C7}" type="datetime1">
              <a:rPr lang="en-US" smtClean="0"/>
              <a:t>12/16/2018</a:t>
            </a:fld>
            <a:endParaRPr lang="en-US"/>
          </a:p>
        </p:txBody>
      </p:sp>
      <p:sp>
        <p:nvSpPr>
          <p:cNvPr id="5" name="Footer Placeholder 4"/>
          <p:cNvSpPr>
            <a:spLocks noGrp="1"/>
          </p:cNvSpPr>
          <p:nvPr>
            <p:ph type="ftr" sz="quarter" idx="11"/>
          </p:nvPr>
        </p:nvSpPr>
        <p:spPr/>
        <p:txBody>
          <a:bodyPr/>
          <a:lstStyle/>
          <a:p>
            <a:r>
              <a:rPr lang="en-US"/>
              <a:t>Predrag Radenković 3237/10</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A9A15425-6B32-40AF-A521-95FB05248266}" type="datetime1">
              <a:rPr lang="en-US" smtClean="0"/>
              <a:t>12/16/2018</a:t>
            </a:fld>
            <a:endParaRPr lang="en-US"/>
          </a:p>
        </p:txBody>
      </p:sp>
      <p:sp>
        <p:nvSpPr>
          <p:cNvPr id="5" name="Footer Placeholder 4"/>
          <p:cNvSpPr>
            <a:spLocks noGrp="1"/>
          </p:cNvSpPr>
          <p:nvPr>
            <p:ph type="ftr" sz="quarter" idx="11"/>
          </p:nvPr>
        </p:nvSpPr>
        <p:spPr/>
        <p:txBody>
          <a:bodyPr/>
          <a:lstStyle/>
          <a:p>
            <a:r>
              <a:rPr lang="en-US"/>
              <a:t>Predrag Radenković 3237/10</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98C47964-4832-4D3A-8746-A626A2BE70A5}" type="datetime1">
              <a:rPr lang="en-US" smtClean="0"/>
              <a:t>12/16/2018</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a:t>Predrag Radenković 3237/10</a:t>
            </a:r>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5635AA23-CE9F-469A-84FF-F9123F2D62B2}" type="datetime1">
              <a:rPr lang="en-US" smtClean="0"/>
              <a:t>12/16/2018</a:t>
            </a:fld>
            <a:endParaRPr lang="en-US"/>
          </a:p>
        </p:txBody>
      </p:sp>
      <p:sp>
        <p:nvSpPr>
          <p:cNvPr id="6" name="Footer Placeholder 5"/>
          <p:cNvSpPr>
            <a:spLocks noGrp="1"/>
          </p:cNvSpPr>
          <p:nvPr>
            <p:ph type="ftr" sz="quarter" idx="11"/>
          </p:nvPr>
        </p:nvSpPr>
        <p:spPr/>
        <p:txBody>
          <a:bodyPr/>
          <a:lstStyle/>
          <a:p>
            <a:r>
              <a:rPr lang="en-US"/>
              <a:t>Predrag Radenković 3237/10</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70FE0D3E-F5B9-4ADA-81CF-1D56E13436A3}" type="datetime1">
              <a:rPr lang="en-US" smtClean="0"/>
              <a:t>12/16/2018</a:t>
            </a:fld>
            <a:endParaRPr lang="en-US"/>
          </a:p>
        </p:txBody>
      </p:sp>
      <p:sp>
        <p:nvSpPr>
          <p:cNvPr id="8" name="Footer Placeholder 7"/>
          <p:cNvSpPr>
            <a:spLocks noGrp="1"/>
          </p:cNvSpPr>
          <p:nvPr>
            <p:ph type="ftr" sz="quarter" idx="11"/>
          </p:nvPr>
        </p:nvSpPr>
        <p:spPr/>
        <p:txBody>
          <a:bodyPr/>
          <a:lstStyle/>
          <a:p>
            <a:r>
              <a:rPr lang="en-US"/>
              <a:t>Predrag Radenković 3237/10</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B21F22F3-6DAA-4DBE-8A49-FA74EB9EFB20}" type="datetime1">
              <a:rPr lang="en-US" smtClean="0"/>
              <a:t>12/16/2018</a:t>
            </a:fld>
            <a:endParaRPr lang="en-US"/>
          </a:p>
        </p:txBody>
      </p:sp>
      <p:sp>
        <p:nvSpPr>
          <p:cNvPr id="4" name="Footer Placeholder 3"/>
          <p:cNvSpPr>
            <a:spLocks noGrp="1"/>
          </p:cNvSpPr>
          <p:nvPr>
            <p:ph type="ftr" sz="quarter" idx="11"/>
          </p:nvPr>
        </p:nvSpPr>
        <p:spPr/>
        <p:txBody>
          <a:bodyPr/>
          <a:lstStyle/>
          <a:p>
            <a:r>
              <a:rPr lang="en-US"/>
              <a:t>Predrag Radenković 3237/10</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4AC777-06B8-4FE4-8120-FE59E8E865BB}" type="datetime1">
              <a:rPr lang="en-US" smtClean="0"/>
              <a:t>12/16/2018</a:t>
            </a:fld>
            <a:endParaRPr lang="en-US"/>
          </a:p>
        </p:txBody>
      </p:sp>
      <p:sp>
        <p:nvSpPr>
          <p:cNvPr id="3" name="Footer Placeholder 2"/>
          <p:cNvSpPr>
            <a:spLocks noGrp="1"/>
          </p:cNvSpPr>
          <p:nvPr>
            <p:ph type="ftr" sz="quarter" idx="11"/>
          </p:nvPr>
        </p:nvSpPr>
        <p:spPr/>
        <p:txBody>
          <a:bodyPr/>
          <a:lstStyle/>
          <a:p>
            <a:r>
              <a:rPr lang="en-US"/>
              <a:t>Predrag Radenković 3237/10</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3EE1DB6-C092-4B79-97B1-E3C6F5BF8300}" type="datetime1">
              <a:rPr lang="en-US" smtClean="0"/>
              <a:t>12/16/2018</a:t>
            </a:fld>
            <a:endParaRPr lang="en-US"/>
          </a:p>
        </p:txBody>
      </p:sp>
      <p:sp>
        <p:nvSpPr>
          <p:cNvPr id="6" name="Footer Placeholder 5"/>
          <p:cNvSpPr>
            <a:spLocks noGrp="1"/>
          </p:cNvSpPr>
          <p:nvPr>
            <p:ph type="ftr" sz="quarter" idx="11"/>
          </p:nvPr>
        </p:nvSpPr>
        <p:spPr/>
        <p:txBody>
          <a:bodyPr/>
          <a:lstStyle/>
          <a:p>
            <a:r>
              <a:rPr lang="en-US"/>
              <a:t>Predrag Radenković 3237/10</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F7D7656-36D7-478D-AF1C-AC34278D4D18}" type="datetime1">
              <a:rPr lang="en-US" smtClean="0"/>
              <a:t>12/16/2018</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a:t>Predrag Radenković 3237/10</a:t>
            </a:r>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701B73C9-6DB4-4ADB-8B31-368A6557B5FE}" type="datetime1">
              <a:rPr lang="en-US" smtClean="0"/>
              <a:t>12/16/2018</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a:t>Predrag Radenković 3237/10</a:t>
            </a: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7.emf"/><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vmlDrawing" Target="../drawings/vmlDrawing2.vml"/><Relationship Id="rId5" Type="http://schemas.openxmlformats.org/officeDocument/2006/relationships/image" Target="../media/image8.emf"/><Relationship Id="rId4" Type="http://schemas.openxmlformats.org/officeDocument/2006/relationships/oleObject" Target="../embeddings/oleObject2.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image" Target="../media/image15.jpe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BB06FCDF-7FB1-47A4-A0A0-D43FAD2570EF}"/>
              </a:ext>
            </a:extLst>
          </p:cNvPr>
          <p:cNvSpPr>
            <a:spLocks noGrp="1"/>
          </p:cNvSpPr>
          <p:nvPr>
            <p:ph type="subTitle" idx="1"/>
          </p:nvPr>
        </p:nvSpPr>
        <p:spPr/>
        <p:txBody>
          <a:bodyPr/>
          <a:lstStyle/>
          <a:p>
            <a:endParaRPr lang="en-US"/>
          </a:p>
        </p:txBody>
      </p:sp>
      <p:sp>
        <p:nvSpPr>
          <p:cNvPr id="3" name="Title 2">
            <a:extLst>
              <a:ext uri="{FF2B5EF4-FFF2-40B4-BE49-F238E27FC236}">
                <a16:creationId xmlns:a16="http://schemas.microsoft.com/office/drawing/2014/main" id="{0A17233D-F226-4394-BAFA-9188D5674B8F}"/>
              </a:ext>
            </a:extLst>
          </p:cNvPr>
          <p:cNvSpPr>
            <a:spLocks noGrp="1"/>
          </p:cNvSpPr>
          <p:nvPr>
            <p:ph type="ctrTitle"/>
          </p:nvPr>
        </p:nvSpPr>
        <p:spPr/>
        <p:txBody>
          <a:bodyPr/>
          <a:lstStyle/>
          <a:p>
            <a:r>
              <a:rPr lang="en-US" dirty="0"/>
              <a:t>From Decision Tree </a:t>
            </a:r>
            <a:br>
              <a:rPr lang="en-US" dirty="0"/>
            </a:br>
            <a:r>
              <a:rPr lang="en-US" dirty="0"/>
              <a:t>to Random Forest</a:t>
            </a:r>
          </a:p>
        </p:txBody>
      </p:sp>
    </p:spTree>
    <p:extLst>
      <p:ext uri="{BB962C8B-B14F-4D97-AF65-F5344CB8AC3E}">
        <p14:creationId xmlns:p14="http://schemas.microsoft.com/office/powerpoint/2010/main" val="1977611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032CD2DF-6647-47CF-B9BE-205271E42CFA}"/>
              </a:ext>
            </a:extLst>
          </p:cNvPr>
          <p:cNvSpPr>
            <a:spLocks noGrp="1"/>
          </p:cNvSpPr>
          <p:nvPr>
            <p:ph type="title"/>
          </p:nvPr>
        </p:nvSpPr>
        <p:spPr/>
        <p:txBody>
          <a:bodyPr/>
          <a:lstStyle/>
          <a:p>
            <a:pPr eaLnBrk="1" hangingPunct="1"/>
            <a:r>
              <a:rPr lang="en-US" altLang="en-US"/>
              <a:t>How to split</a:t>
            </a:r>
          </a:p>
        </p:txBody>
      </p:sp>
      <p:sp>
        <p:nvSpPr>
          <p:cNvPr id="5" name="Slide Number Placeholder 4">
            <a:extLst>
              <a:ext uri="{FF2B5EF4-FFF2-40B4-BE49-F238E27FC236}">
                <a16:creationId xmlns:a16="http://schemas.microsoft.com/office/drawing/2014/main" id="{EE992E48-30DB-4094-A56B-2AC78A078832}"/>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6CF928D-FA27-4A6B-AB08-187A81ECE9D0}" type="slidenum">
              <a:rPr lang="en-US" altLang="en-US">
                <a:solidFill>
                  <a:srgbClr val="FFFFFF"/>
                </a:solidFill>
                <a:latin typeface="Franklin Gothic Book" panose="020B0503020102020204" pitchFamily="34" charset="0"/>
              </a:rPr>
              <a:pPr eaLnBrk="1" hangingPunct="1"/>
              <a:t>10</a:t>
            </a:fld>
            <a:endParaRPr lang="en-US" altLang="en-US">
              <a:solidFill>
                <a:srgbClr val="FFFFFF"/>
              </a:solidFill>
              <a:latin typeface="Franklin Gothic Book" panose="020B0503020102020204" pitchFamily="34" charset="0"/>
            </a:endParaRPr>
          </a:p>
        </p:txBody>
      </p:sp>
      <p:sp>
        <p:nvSpPr>
          <p:cNvPr id="16387" name="Content Placeholder 2">
            <a:extLst>
              <a:ext uri="{FF2B5EF4-FFF2-40B4-BE49-F238E27FC236}">
                <a16:creationId xmlns:a16="http://schemas.microsoft.com/office/drawing/2014/main" id="{CC68650A-9807-495C-8FAB-3B8EB7CF86B7}"/>
              </a:ext>
            </a:extLst>
          </p:cNvPr>
          <p:cNvSpPr>
            <a:spLocks noGrp="1"/>
          </p:cNvSpPr>
          <p:nvPr>
            <p:ph sz="quarter" idx="1"/>
          </p:nvPr>
        </p:nvSpPr>
        <p:spPr/>
        <p:txBody>
          <a:bodyPr/>
          <a:lstStyle/>
          <a:p>
            <a:pPr eaLnBrk="1" hangingPunct="1"/>
            <a:r>
              <a:rPr lang="en-US" altLang="en-US"/>
              <a:t>Order records according to one variable, say lot size</a:t>
            </a:r>
          </a:p>
          <a:p>
            <a:pPr eaLnBrk="1" hangingPunct="1"/>
            <a:endParaRPr lang="en-US" altLang="en-US"/>
          </a:p>
          <a:p>
            <a:pPr eaLnBrk="1" hangingPunct="1"/>
            <a:r>
              <a:rPr lang="en-US" altLang="en-US"/>
              <a:t>Find midpoints between successive values</a:t>
            </a:r>
          </a:p>
          <a:p>
            <a:pPr lvl="2" eaLnBrk="1" hangingPunct="1">
              <a:buFont typeface="Wingdings 2" panose="05020102010507070707" pitchFamily="18" charset="2"/>
              <a:buNone/>
            </a:pPr>
            <a:r>
              <a:rPr lang="en-US" altLang="en-US"/>
              <a:t>E.g. first midpoint is 14.4 (halfway between 14.0 and 14.8)</a:t>
            </a:r>
          </a:p>
          <a:p>
            <a:pPr eaLnBrk="1" hangingPunct="1"/>
            <a:endParaRPr lang="en-US" altLang="en-US"/>
          </a:p>
          <a:p>
            <a:pPr eaLnBrk="1" hangingPunct="1"/>
            <a:r>
              <a:rPr lang="en-US" altLang="en-US"/>
              <a:t>Divide records into those with lotsize &gt; 14.4 and those &lt; 14.4</a:t>
            </a:r>
          </a:p>
          <a:p>
            <a:pPr eaLnBrk="1" hangingPunct="1"/>
            <a:endParaRPr lang="en-US" altLang="en-US"/>
          </a:p>
          <a:p>
            <a:pPr eaLnBrk="1" hangingPunct="1"/>
            <a:r>
              <a:rPr lang="en-US" altLang="en-US"/>
              <a:t>After evaluating that split, try the next one, which is 15.4 (halfway between 14.8 and 16.0)</a:t>
            </a:r>
          </a:p>
        </p:txBody>
      </p:sp>
    </p:spTree>
    <p:extLst>
      <p:ext uri="{BB962C8B-B14F-4D97-AF65-F5344CB8AC3E}">
        <p14:creationId xmlns:p14="http://schemas.microsoft.com/office/powerpoint/2010/main" val="3296516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A27D16D0-373B-4867-8576-D5E993EDD7B7}"/>
              </a:ext>
            </a:extLst>
          </p:cNvPr>
          <p:cNvSpPr>
            <a:spLocks noGrp="1"/>
          </p:cNvSpPr>
          <p:nvPr>
            <p:ph type="title"/>
          </p:nvPr>
        </p:nvSpPr>
        <p:spPr/>
        <p:txBody>
          <a:bodyPr/>
          <a:lstStyle/>
          <a:p>
            <a:pPr eaLnBrk="1" hangingPunct="1"/>
            <a:r>
              <a:rPr lang="en-US" altLang="en-US"/>
              <a:t>Note: Categorical Variables</a:t>
            </a:r>
          </a:p>
        </p:txBody>
      </p:sp>
      <p:sp>
        <p:nvSpPr>
          <p:cNvPr id="5" name="Slide Number Placeholder 4">
            <a:extLst>
              <a:ext uri="{FF2B5EF4-FFF2-40B4-BE49-F238E27FC236}">
                <a16:creationId xmlns:a16="http://schemas.microsoft.com/office/drawing/2014/main" id="{0D72519C-1D73-4899-9D8C-BB8F9C901B67}"/>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378AC41-A4F3-443A-87D1-9C761CF9F629}" type="slidenum">
              <a:rPr lang="en-US" altLang="en-US">
                <a:solidFill>
                  <a:srgbClr val="FFFFFF"/>
                </a:solidFill>
                <a:latin typeface="Franklin Gothic Book" panose="020B0503020102020204" pitchFamily="34" charset="0"/>
              </a:rPr>
              <a:pPr eaLnBrk="1" hangingPunct="1"/>
              <a:t>11</a:t>
            </a:fld>
            <a:endParaRPr lang="en-US" altLang="en-US">
              <a:solidFill>
                <a:srgbClr val="FFFFFF"/>
              </a:solidFill>
              <a:latin typeface="Franklin Gothic Book" panose="020B0503020102020204" pitchFamily="34" charset="0"/>
            </a:endParaRPr>
          </a:p>
        </p:txBody>
      </p:sp>
      <p:sp>
        <p:nvSpPr>
          <p:cNvPr id="17411" name="Content Placeholder 2">
            <a:extLst>
              <a:ext uri="{FF2B5EF4-FFF2-40B4-BE49-F238E27FC236}">
                <a16:creationId xmlns:a16="http://schemas.microsoft.com/office/drawing/2014/main" id="{7E1085F4-9DCB-4052-A182-98BF621B78C6}"/>
              </a:ext>
            </a:extLst>
          </p:cNvPr>
          <p:cNvSpPr>
            <a:spLocks noGrp="1"/>
          </p:cNvSpPr>
          <p:nvPr>
            <p:ph sz="quarter" idx="1"/>
          </p:nvPr>
        </p:nvSpPr>
        <p:spPr/>
        <p:txBody>
          <a:bodyPr/>
          <a:lstStyle/>
          <a:p>
            <a:pPr eaLnBrk="1" hangingPunct="1"/>
            <a:r>
              <a:rPr lang="en-US" altLang="en-US"/>
              <a:t>Examine all possible ways in which the categories can be split.</a:t>
            </a:r>
          </a:p>
          <a:p>
            <a:pPr eaLnBrk="1" hangingPunct="1"/>
            <a:endParaRPr lang="en-US" altLang="en-US"/>
          </a:p>
          <a:p>
            <a:pPr eaLnBrk="1" hangingPunct="1"/>
            <a:r>
              <a:rPr lang="en-US" altLang="en-US"/>
              <a:t>E.g., categories A, B, C can be split 3 ways</a:t>
            </a:r>
          </a:p>
          <a:p>
            <a:pPr lvl="1" eaLnBrk="1" hangingPunct="1">
              <a:buFont typeface="Wingdings 2" panose="05020102010507070707" pitchFamily="18" charset="2"/>
              <a:buNone/>
            </a:pPr>
            <a:r>
              <a:rPr lang="en-US" altLang="en-US"/>
              <a:t>{A} and {B, C}</a:t>
            </a:r>
          </a:p>
          <a:p>
            <a:pPr lvl="1" eaLnBrk="1" hangingPunct="1">
              <a:buFont typeface="Wingdings 2" panose="05020102010507070707" pitchFamily="18" charset="2"/>
              <a:buNone/>
            </a:pPr>
            <a:r>
              <a:rPr lang="en-US" altLang="en-US"/>
              <a:t>{B} and {A, C}</a:t>
            </a:r>
          </a:p>
          <a:p>
            <a:pPr lvl="1" eaLnBrk="1" hangingPunct="1">
              <a:buFont typeface="Wingdings 2" panose="05020102010507070707" pitchFamily="18" charset="2"/>
              <a:buNone/>
            </a:pPr>
            <a:r>
              <a:rPr lang="en-US" altLang="en-US"/>
              <a:t>{C} and {A, B}</a:t>
            </a:r>
          </a:p>
          <a:p>
            <a:pPr eaLnBrk="1" hangingPunct="1"/>
            <a:endParaRPr lang="en-US" altLang="en-US"/>
          </a:p>
          <a:p>
            <a:pPr eaLnBrk="1" hangingPunct="1"/>
            <a:r>
              <a:rPr lang="en-US" altLang="en-US"/>
              <a:t>With many categories, # of splits becomes huge</a:t>
            </a:r>
          </a:p>
          <a:p>
            <a:pPr eaLnBrk="1" hangingPunct="1"/>
            <a:r>
              <a:rPr lang="en-US" altLang="en-US"/>
              <a:t>XLMiner supports only binary categorical variables</a:t>
            </a:r>
          </a:p>
        </p:txBody>
      </p:sp>
    </p:spTree>
    <p:extLst>
      <p:ext uri="{BB962C8B-B14F-4D97-AF65-F5344CB8AC3E}">
        <p14:creationId xmlns:p14="http://schemas.microsoft.com/office/powerpoint/2010/main" val="3363399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7E1C4C28-CA21-4801-81B9-E1F706A12698}"/>
              </a:ext>
            </a:extLst>
          </p:cNvPr>
          <p:cNvSpPr>
            <a:spLocks noGrp="1"/>
          </p:cNvSpPr>
          <p:nvPr>
            <p:ph type="title"/>
          </p:nvPr>
        </p:nvSpPr>
        <p:spPr>
          <a:xfrm>
            <a:off x="914400" y="274638"/>
            <a:ext cx="7772400" cy="944562"/>
          </a:xfrm>
        </p:spPr>
        <p:txBody>
          <a:bodyPr/>
          <a:lstStyle/>
          <a:p>
            <a:pPr eaLnBrk="1" hangingPunct="1"/>
            <a:r>
              <a:rPr lang="en-US" altLang="en-US"/>
              <a:t>The first split: Lot Size = 19,000</a:t>
            </a:r>
          </a:p>
        </p:txBody>
      </p:sp>
      <p:sp>
        <p:nvSpPr>
          <p:cNvPr id="6" name="Slide Number Placeholder 5">
            <a:extLst>
              <a:ext uri="{FF2B5EF4-FFF2-40B4-BE49-F238E27FC236}">
                <a16:creationId xmlns:a16="http://schemas.microsoft.com/office/drawing/2014/main" id="{FE49548E-4BA0-4A73-A39A-A8989CAEC705}"/>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7B02329-A08B-4E91-8B59-0D56655256AA}" type="slidenum">
              <a:rPr lang="en-US" altLang="en-US">
                <a:solidFill>
                  <a:srgbClr val="FFFFFF"/>
                </a:solidFill>
                <a:latin typeface="Franklin Gothic Book" panose="020B0503020102020204" pitchFamily="34" charset="0"/>
              </a:rPr>
              <a:pPr eaLnBrk="1" hangingPunct="1"/>
              <a:t>12</a:t>
            </a:fld>
            <a:endParaRPr lang="en-US" altLang="en-US">
              <a:solidFill>
                <a:srgbClr val="FFFFFF"/>
              </a:solidFill>
              <a:latin typeface="Franklin Gothic Book" panose="020B0503020102020204" pitchFamily="34" charset="0"/>
            </a:endParaRPr>
          </a:p>
        </p:txBody>
      </p:sp>
      <p:pic>
        <p:nvPicPr>
          <p:cNvPr id="18435" name="Picture 4">
            <a:extLst>
              <a:ext uri="{FF2B5EF4-FFF2-40B4-BE49-F238E27FC236}">
                <a16:creationId xmlns:a16="http://schemas.microsoft.com/office/drawing/2014/main" id="{A1E86052-02BB-4FB7-A7FB-7B829EC49E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0625" y="1581150"/>
            <a:ext cx="6762750" cy="451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a:extLst>
              <a:ext uri="{FF2B5EF4-FFF2-40B4-BE49-F238E27FC236}">
                <a16:creationId xmlns:a16="http://schemas.microsoft.com/office/drawing/2014/main" id="{48DFC0B7-0328-4BD5-8F67-4FA907978177}"/>
              </a:ext>
            </a:extLst>
          </p:cNvPr>
          <p:cNvCxnSpPr/>
          <p:nvPr/>
        </p:nvCxnSpPr>
        <p:spPr>
          <a:xfrm>
            <a:off x="1905000" y="3581400"/>
            <a:ext cx="4648200" cy="0"/>
          </a:xfrm>
          <a:prstGeom prst="line">
            <a:avLst/>
          </a:prstGeom>
          <a:ln>
            <a:solidFill>
              <a:srgbClr val="0070C0"/>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526722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D8E7DCC8-68BD-4BD8-A7CB-EDB8D4296DDC}"/>
              </a:ext>
            </a:extLst>
          </p:cNvPr>
          <p:cNvSpPr>
            <a:spLocks noGrp="1"/>
          </p:cNvSpPr>
          <p:nvPr>
            <p:ph type="title"/>
          </p:nvPr>
        </p:nvSpPr>
        <p:spPr>
          <a:xfrm>
            <a:off x="914400" y="274638"/>
            <a:ext cx="7772400" cy="1020762"/>
          </a:xfrm>
        </p:spPr>
        <p:txBody>
          <a:bodyPr/>
          <a:lstStyle/>
          <a:p>
            <a:pPr eaLnBrk="1" hangingPunct="1"/>
            <a:r>
              <a:rPr lang="en-US" altLang="en-US"/>
              <a:t>Second Split: Income = $84,000</a:t>
            </a:r>
          </a:p>
        </p:txBody>
      </p:sp>
      <p:sp>
        <p:nvSpPr>
          <p:cNvPr id="5" name="Slide Number Placeholder 4">
            <a:extLst>
              <a:ext uri="{FF2B5EF4-FFF2-40B4-BE49-F238E27FC236}">
                <a16:creationId xmlns:a16="http://schemas.microsoft.com/office/drawing/2014/main" id="{25ECEA9D-08CF-4AF1-BBFB-58481C2BC0F1}"/>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2BDE353-4328-44FA-A05C-88D472B69517}" type="slidenum">
              <a:rPr lang="en-US" altLang="en-US">
                <a:solidFill>
                  <a:srgbClr val="FFFFFF"/>
                </a:solidFill>
                <a:latin typeface="Franklin Gothic Book" panose="020B0503020102020204" pitchFamily="34" charset="0"/>
              </a:rPr>
              <a:pPr eaLnBrk="1" hangingPunct="1"/>
              <a:t>13</a:t>
            </a:fld>
            <a:endParaRPr lang="en-US" altLang="en-US">
              <a:solidFill>
                <a:srgbClr val="FFFFFF"/>
              </a:solidFill>
              <a:latin typeface="Franklin Gothic Book" panose="020B0503020102020204" pitchFamily="34" charset="0"/>
            </a:endParaRPr>
          </a:p>
        </p:txBody>
      </p:sp>
      <p:pic>
        <p:nvPicPr>
          <p:cNvPr id="19459" name="Content Placeholder 3" descr="CT-mower2.jpg">
            <a:extLst>
              <a:ext uri="{FF2B5EF4-FFF2-40B4-BE49-F238E27FC236}">
                <a16:creationId xmlns:a16="http://schemas.microsoft.com/office/drawing/2014/main" id="{34A0C5D3-E88F-47D1-BF85-5D2B6C6B2D2D}"/>
              </a:ext>
            </a:extLst>
          </p:cNvPr>
          <p:cNvPicPr>
            <a:picLocks noGrp="1" noChangeAspect="1"/>
          </p:cNvPicPr>
          <p:nvPr>
            <p:ph sz="quarter" idx="1"/>
          </p:nvPr>
        </p:nvPicPr>
        <p:blipFill>
          <a:blip r:embed="rId3">
            <a:extLst>
              <a:ext uri="{28A0092B-C50C-407E-A947-70E740481C1C}">
                <a14:useLocalDpi xmlns:a14="http://schemas.microsoft.com/office/drawing/2010/main" val="0"/>
              </a:ext>
            </a:extLst>
          </a:blip>
          <a:srcRect/>
          <a:stretch>
            <a:fillRect/>
          </a:stretch>
        </p:blipFill>
        <p:spPr>
          <a:xfrm>
            <a:off x="1143000" y="1366838"/>
            <a:ext cx="6400800" cy="5192712"/>
          </a:xfrm>
        </p:spPr>
      </p:pic>
    </p:spTree>
    <p:extLst>
      <p:ext uri="{BB962C8B-B14F-4D97-AF65-F5344CB8AC3E}">
        <p14:creationId xmlns:p14="http://schemas.microsoft.com/office/powerpoint/2010/main" val="730168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A36FCB13-7CF6-4D1B-A66E-9236244585F7}"/>
              </a:ext>
            </a:extLst>
          </p:cNvPr>
          <p:cNvSpPr>
            <a:spLocks noGrp="1"/>
          </p:cNvSpPr>
          <p:nvPr>
            <p:ph type="title"/>
          </p:nvPr>
        </p:nvSpPr>
        <p:spPr>
          <a:xfrm>
            <a:off x="914400" y="274638"/>
            <a:ext cx="7772400" cy="868362"/>
          </a:xfrm>
        </p:spPr>
        <p:txBody>
          <a:bodyPr/>
          <a:lstStyle/>
          <a:p>
            <a:pPr eaLnBrk="1" hangingPunct="1"/>
            <a:r>
              <a:rPr lang="en-US" altLang="en-US"/>
              <a:t>After All Splits</a:t>
            </a:r>
          </a:p>
        </p:txBody>
      </p:sp>
      <p:sp>
        <p:nvSpPr>
          <p:cNvPr id="5" name="Slide Number Placeholder 4">
            <a:extLst>
              <a:ext uri="{FF2B5EF4-FFF2-40B4-BE49-F238E27FC236}">
                <a16:creationId xmlns:a16="http://schemas.microsoft.com/office/drawing/2014/main" id="{47331BA6-E7C9-479D-BE6D-A89C7D10DD77}"/>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5463DC7-769D-45B2-A369-29B97C55193D}" type="slidenum">
              <a:rPr lang="en-US" altLang="en-US">
                <a:solidFill>
                  <a:srgbClr val="FFFFFF"/>
                </a:solidFill>
                <a:latin typeface="Franklin Gothic Book" panose="020B0503020102020204" pitchFamily="34" charset="0"/>
              </a:rPr>
              <a:pPr eaLnBrk="1" hangingPunct="1"/>
              <a:t>14</a:t>
            </a:fld>
            <a:endParaRPr lang="en-US" altLang="en-US">
              <a:solidFill>
                <a:srgbClr val="FFFFFF"/>
              </a:solidFill>
              <a:latin typeface="Franklin Gothic Book" panose="020B0503020102020204" pitchFamily="34" charset="0"/>
            </a:endParaRPr>
          </a:p>
        </p:txBody>
      </p:sp>
      <p:pic>
        <p:nvPicPr>
          <p:cNvPr id="20483" name="Content Placeholder 3" descr="CT-mowerSPLITS.jpg">
            <a:extLst>
              <a:ext uri="{FF2B5EF4-FFF2-40B4-BE49-F238E27FC236}">
                <a16:creationId xmlns:a16="http://schemas.microsoft.com/office/drawing/2014/main" id="{F6C35BC0-B2A6-49DE-A60F-E2F2CEBA10FA}"/>
              </a:ext>
            </a:extLst>
          </p:cNvPr>
          <p:cNvPicPr>
            <a:picLocks noGrp="1" noChangeAspect="1"/>
          </p:cNvPicPr>
          <p:nvPr>
            <p:ph sz="quarter" idx="1"/>
          </p:nvPr>
        </p:nvPicPr>
        <p:blipFill>
          <a:blip r:embed="rId3">
            <a:extLst>
              <a:ext uri="{28A0092B-C50C-407E-A947-70E740481C1C}">
                <a14:useLocalDpi xmlns:a14="http://schemas.microsoft.com/office/drawing/2010/main" val="0"/>
              </a:ext>
            </a:extLst>
          </a:blip>
          <a:srcRect/>
          <a:stretch>
            <a:fillRect/>
          </a:stretch>
        </p:blipFill>
        <p:spPr>
          <a:xfrm>
            <a:off x="1219200" y="1066800"/>
            <a:ext cx="6705600" cy="5591175"/>
          </a:xfrm>
        </p:spPr>
      </p:pic>
    </p:spTree>
    <p:extLst>
      <p:ext uri="{BB962C8B-B14F-4D97-AF65-F5344CB8AC3E}">
        <p14:creationId xmlns:p14="http://schemas.microsoft.com/office/powerpoint/2010/main" val="2395338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3">
            <a:extLst>
              <a:ext uri="{FF2B5EF4-FFF2-40B4-BE49-F238E27FC236}">
                <a16:creationId xmlns:a16="http://schemas.microsoft.com/office/drawing/2014/main" id="{5C1C0046-EAA9-45DC-99C2-2E76F57CB82D}"/>
              </a:ext>
            </a:extLst>
          </p:cNvPr>
          <p:cNvSpPr>
            <a:spLocks noGrp="1"/>
          </p:cNvSpPr>
          <p:nvPr>
            <p:ph type="title"/>
          </p:nvPr>
        </p:nvSpPr>
        <p:spPr>
          <a:xfrm>
            <a:off x="685800" y="2514600"/>
            <a:ext cx="7772400" cy="1143000"/>
          </a:xfrm>
        </p:spPr>
        <p:txBody>
          <a:bodyPr/>
          <a:lstStyle/>
          <a:p>
            <a:pPr algn="ctr" eaLnBrk="1" hangingPunct="1"/>
            <a:r>
              <a:rPr lang="en-US" altLang="en-US"/>
              <a:t>Measuring Impurity</a:t>
            </a:r>
          </a:p>
        </p:txBody>
      </p:sp>
      <p:sp>
        <p:nvSpPr>
          <p:cNvPr id="4" name="Slide Number Placeholder 3">
            <a:extLst>
              <a:ext uri="{FF2B5EF4-FFF2-40B4-BE49-F238E27FC236}">
                <a16:creationId xmlns:a16="http://schemas.microsoft.com/office/drawing/2014/main" id="{DF7E725E-7740-403D-94BC-6B4544B90C2F}"/>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5B4EA1A-E1FD-4D5A-BA9F-8C9F82569473}" type="slidenum">
              <a:rPr lang="en-US" altLang="en-US">
                <a:solidFill>
                  <a:srgbClr val="FFFFFF"/>
                </a:solidFill>
                <a:latin typeface="Franklin Gothic Book" panose="020B0503020102020204" pitchFamily="34" charset="0"/>
              </a:rPr>
              <a:pPr eaLnBrk="1" hangingPunct="1"/>
              <a:t>15</a:t>
            </a:fld>
            <a:endParaRPr lang="en-US" altLang="en-US">
              <a:solidFill>
                <a:srgbClr val="FFFFFF"/>
              </a:solidFill>
              <a:latin typeface="Franklin Gothic Book" panose="020B0503020102020204" pitchFamily="34" charset="0"/>
            </a:endParaRPr>
          </a:p>
        </p:txBody>
      </p:sp>
    </p:spTree>
    <p:extLst>
      <p:ext uri="{BB962C8B-B14F-4D97-AF65-F5344CB8AC3E}">
        <p14:creationId xmlns:p14="http://schemas.microsoft.com/office/powerpoint/2010/main" val="219054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1">
            <a:extLst>
              <a:ext uri="{FF2B5EF4-FFF2-40B4-BE49-F238E27FC236}">
                <a16:creationId xmlns:a16="http://schemas.microsoft.com/office/drawing/2014/main" id="{529DFD2E-2E22-4042-8D4E-9B42208C084E}"/>
              </a:ext>
            </a:extLst>
          </p:cNvPr>
          <p:cNvSpPr>
            <a:spLocks noGrp="1"/>
          </p:cNvSpPr>
          <p:nvPr>
            <p:ph type="title"/>
          </p:nvPr>
        </p:nvSpPr>
        <p:spPr/>
        <p:txBody>
          <a:bodyPr/>
          <a:lstStyle/>
          <a:p>
            <a:pPr eaLnBrk="1" hangingPunct="1"/>
            <a:r>
              <a:rPr lang="en-US" altLang="en-US"/>
              <a:t>Gini Index</a:t>
            </a:r>
          </a:p>
        </p:txBody>
      </p:sp>
      <p:sp>
        <p:nvSpPr>
          <p:cNvPr id="7" name="Slide Number Placeholder 6">
            <a:extLst>
              <a:ext uri="{FF2B5EF4-FFF2-40B4-BE49-F238E27FC236}">
                <a16:creationId xmlns:a16="http://schemas.microsoft.com/office/drawing/2014/main" id="{71BA71E3-86F5-4ECA-86C4-697B62A7E7DC}"/>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EC68C3F-9B3E-4EE2-905C-7CE9B18E919B}" type="slidenum">
              <a:rPr lang="en-US" altLang="en-US">
                <a:solidFill>
                  <a:srgbClr val="FFFFFF"/>
                </a:solidFill>
                <a:latin typeface="Franklin Gothic Book" panose="020B0503020102020204" pitchFamily="34" charset="0"/>
              </a:rPr>
              <a:pPr eaLnBrk="1" hangingPunct="1"/>
              <a:t>16</a:t>
            </a:fld>
            <a:endParaRPr lang="en-US" altLang="en-US">
              <a:solidFill>
                <a:srgbClr val="FFFFFF"/>
              </a:solidFill>
              <a:latin typeface="Franklin Gothic Book" panose="020B0503020102020204" pitchFamily="34" charset="0"/>
            </a:endParaRPr>
          </a:p>
        </p:txBody>
      </p:sp>
      <p:sp>
        <p:nvSpPr>
          <p:cNvPr id="1028" name="Content Placeholder 4">
            <a:extLst>
              <a:ext uri="{FF2B5EF4-FFF2-40B4-BE49-F238E27FC236}">
                <a16:creationId xmlns:a16="http://schemas.microsoft.com/office/drawing/2014/main" id="{F1B118FD-86C4-4A16-921B-7C5C8EE4B29B}"/>
              </a:ext>
            </a:extLst>
          </p:cNvPr>
          <p:cNvSpPr>
            <a:spLocks noGrp="1"/>
          </p:cNvSpPr>
          <p:nvPr>
            <p:ph sz="quarter" idx="1"/>
          </p:nvPr>
        </p:nvSpPr>
        <p:spPr>
          <a:xfrm>
            <a:off x="914400" y="1447800"/>
            <a:ext cx="7696200" cy="1676400"/>
          </a:xfrm>
        </p:spPr>
        <p:txBody>
          <a:bodyPr>
            <a:normAutofit lnSpcReduction="10000"/>
          </a:bodyPr>
          <a:lstStyle/>
          <a:p>
            <a:pPr eaLnBrk="1" hangingPunct="1">
              <a:buFont typeface="Wingdings 2" panose="05020102010507070707" pitchFamily="18" charset="2"/>
              <a:buNone/>
            </a:pPr>
            <a:r>
              <a:rPr lang="en-US" altLang="en-US"/>
              <a:t>Gini Index for rectangle </a:t>
            </a:r>
            <a:r>
              <a:rPr lang="en-US" altLang="en-US" i="1"/>
              <a:t>A </a:t>
            </a:r>
            <a:r>
              <a:rPr lang="en-US" altLang="en-US"/>
              <a:t>containing</a:t>
            </a:r>
            <a:r>
              <a:rPr lang="en-US" altLang="en-US" i="1"/>
              <a:t> m </a:t>
            </a:r>
            <a:r>
              <a:rPr lang="en-US" altLang="en-US"/>
              <a:t>records</a:t>
            </a:r>
          </a:p>
          <a:p>
            <a:pPr eaLnBrk="1" hangingPunct="1"/>
            <a:endParaRPr lang="en-US" altLang="en-US"/>
          </a:p>
          <a:p>
            <a:pPr eaLnBrk="1" hangingPunct="1"/>
            <a:endParaRPr lang="en-US" altLang="en-US"/>
          </a:p>
        </p:txBody>
      </p:sp>
      <p:sp>
        <p:nvSpPr>
          <p:cNvPr id="1029" name="Content Placeholder 7">
            <a:extLst>
              <a:ext uri="{FF2B5EF4-FFF2-40B4-BE49-F238E27FC236}">
                <a16:creationId xmlns:a16="http://schemas.microsoft.com/office/drawing/2014/main" id="{06D2B604-5C3B-4C0A-8329-A6ADC368E1AF}"/>
              </a:ext>
            </a:extLst>
          </p:cNvPr>
          <p:cNvSpPr>
            <a:spLocks noGrp="1"/>
          </p:cNvSpPr>
          <p:nvPr>
            <p:ph sz="quarter" idx="2"/>
          </p:nvPr>
        </p:nvSpPr>
        <p:spPr>
          <a:xfrm>
            <a:off x="1066800" y="3200400"/>
            <a:ext cx="7616825" cy="2819400"/>
          </a:xfrm>
        </p:spPr>
        <p:txBody>
          <a:bodyPr>
            <a:normAutofit lnSpcReduction="10000"/>
          </a:bodyPr>
          <a:lstStyle/>
          <a:p>
            <a:pPr marL="517525" indent="-517525" eaLnBrk="1" hangingPunct="1">
              <a:buFont typeface="Wingdings 2" panose="05020102010507070707" pitchFamily="18" charset="2"/>
              <a:buNone/>
              <a:defRPr/>
            </a:pPr>
            <a:r>
              <a:rPr lang="en-US" i="1" dirty="0"/>
              <a:t>p</a:t>
            </a:r>
            <a:r>
              <a:rPr lang="en-US" dirty="0"/>
              <a:t> = proportion of cases in rectangle </a:t>
            </a:r>
            <a:r>
              <a:rPr lang="en-US" i="1" dirty="0"/>
              <a:t>A</a:t>
            </a:r>
            <a:r>
              <a:rPr lang="en-US" dirty="0"/>
              <a:t> that belong to class </a:t>
            </a:r>
            <a:r>
              <a:rPr lang="en-US" i="1" dirty="0"/>
              <a:t>k</a:t>
            </a:r>
          </a:p>
          <a:p>
            <a:pPr eaLnBrk="1" hangingPunct="1">
              <a:defRPr/>
            </a:pPr>
            <a:endParaRPr lang="en-US" dirty="0"/>
          </a:p>
          <a:p>
            <a:pPr lvl="1" eaLnBrk="1" hangingPunct="1">
              <a:defRPr/>
            </a:pPr>
            <a:r>
              <a:rPr lang="en-US" dirty="0"/>
              <a:t>I(A) = 0 when all cases belong to same class</a:t>
            </a:r>
          </a:p>
          <a:p>
            <a:pPr lvl="1" eaLnBrk="1" hangingPunct="1">
              <a:defRPr/>
            </a:pPr>
            <a:r>
              <a:rPr lang="en-US" dirty="0"/>
              <a:t>Max value when all classes are equally represented (= 0.50 in binary case)</a:t>
            </a:r>
          </a:p>
          <a:p>
            <a:pPr eaLnBrk="1" hangingPunct="1">
              <a:buFont typeface="Wingdings 2" panose="05020102010507070707" pitchFamily="18" charset="2"/>
              <a:buNone/>
              <a:defRPr/>
            </a:pPr>
            <a:endParaRPr lang="en-US" sz="1800" dirty="0"/>
          </a:p>
          <a:p>
            <a:pPr eaLnBrk="1" hangingPunct="1">
              <a:buFont typeface="Wingdings 2" panose="05020102010507070707" pitchFamily="18" charset="2"/>
              <a:buNone/>
              <a:defRPr/>
            </a:pPr>
            <a:r>
              <a:rPr lang="en-US" sz="1800" dirty="0"/>
              <a:t>Note: </a:t>
            </a:r>
            <a:r>
              <a:rPr lang="en-US" sz="1800" dirty="0" err="1"/>
              <a:t>XLMiner</a:t>
            </a:r>
            <a:r>
              <a:rPr lang="en-US" sz="1800" dirty="0"/>
              <a:t> uses a variant called “delta splitting rule”</a:t>
            </a:r>
          </a:p>
        </p:txBody>
      </p:sp>
      <p:graphicFrame>
        <p:nvGraphicFramePr>
          <p:cNvPr id="1026" name="Object 4">
            <a:extLst>
              <a:ext uri="{FF2B5EF4-FFF2-40B4-BE49-F238E27FC236}">
                <a16:creationId xmlns:a16="http://schemas.microsoft.com/office/drawing/2014/main" id="{53A29548-250B-4CB5-BE30-D88028476E76}"/>
              </a:ext>
            </a:extLst>
          </p:cNvPr>
          <p:cNvGraphicFramePr>
            <a:graphicFrameLocks noChangeAspect="1"/>
          </p:cNvGraphicFramePr>
          <p:nvPr/>
        </p:nvGraphicFramePr>
        <p:xfrm>
          <a:off x="2041525" y="2197100"/>
          <a:ext cx="6950075" cy="1003300"/>
        </p:xfrm>
        <a:graphic>
          <a:graphicData uri="http://schemas.openxmlformats.org/presentationml/2006/ole">
            <mc:AlternateContent xmlns:mc="http://schemas.openxmlformats.org/markup-compatibility/2006">
              <mc:Choice xmlns:v="urn:schemas-microsoft-com:vml" Requires="v">
                <p:oleObj spid="_x0000_s3078" name="Document" r:id="rId4" imgW="2288252" imgH="329749" progId="">
                  <p:embed/>
                </p:oleObj>
              </mc:Choice>
              <mc:Fallback>
                <p:oleObj name="Document" r:id="rId4" imgW="2288252" imgH="329749" progId="">
                  <p:embed/>
                  <p:pic>
                    <p:nvPicPr>
                      <p:cNvPr id="1026" name="Object 4">
                        <a:extLst>
                          <a:ext uri="{FF2B5EF4-FFF2-40B4-BE49-F238E27FC236}">
                            <a16:creationId xmlns:a16="http://schemas.microsoft.com/office/drawing/2014/main" id="{53A29548-250B-4CB5-BE30-D88028476E7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41525" y="2197100"/>
                        <a:ext cx="6950075" cy="100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323537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itle 1">
            <a:extLst>
              <a:ext uri="{FF2B5EF4-FFF2-40B4-BE49-F238E27FC236}">
                <a16:creationId xmlns:a16="http://schemas.microsoft.com/office/drawing/2014/main" id="{E60C5502-78B4-41BD-89CA-821835E9EF89}"/>
              </a:ext>
            </a:extLst>
          </p:cNvPr>
          <p:cNvSpPr>
            <a:spLocks noGrp="1"/>
          </p:cNvSpPr>
          <p:nvPr>
            <p:ph type="title"/>
          </p:nvPr>
        </p:nvSpPr>
        <p:spPr/>
        <p:txBody>
          <a:bodyPr/>
          <a:lstStyle/>
          <a:p>
            <a:pPr eaLnBrk="1" hangingPunct="1"/>
            <a:r>
              <a:rPr lang="en-US" altLang="en-US"/>
              <a:t>Entropy</a:t>
            </a:r>
          </a:p>
        </p:txBody>
      </p:sp>
      <p:sp>
        <p:nvSpPr>
          <p:cNvPr id="7" name="Slide Number Placeholder 6">
            <a:extLst>
              <a:ext uri="{FF2B5EF4-FFF2-40B4-BE49-F238E27FC236}">
                <a16:creationId xmlns:a16="http://schemas.microsoft.com/office/drawing/2014/main" id="{9322BFFF-9712-4A0C-9D85-8FCC8818AD20}"/>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95BAF29-3E56-4240-9341-E34727104EC0}" type="slidenum">
              <a:rPr lang="en-US" altLang="en-US">
                <a:solidFill>
                  <a:srgbClr val="FFFFFF"/>
                </a:solidFill>
                <a:latin typeface="Franklin Gothic Book" panose="020B0503020102020204" pitchFamily="34" charset="0"/>
              </a:rPr>
              <a:pPr eaLnBrk="1" hangingPunct="1"/>
              <a:t>17</a:t>
            </a:fld>
            <a:endParaRPr lang="en-US" altLang="en-US">
              <a:solidFill>
                <a:srgbClr val="FFFFFF"/>
              </a:solidFill>
              <a:latin typeface="Franklin Gothic Book" panose="020B0503020102020204" pitchFamily="34" charset="0"/>
            </a:endParaRPr>
          </a:p>
        </p:txBody>
      </p:sp>
      <p:sp>
        <p:nvSpPr>
          <p:cNvPr id="2052" name="Content Placeholder 7">
            <a:extLst>
              <a:ext uri="{FF2B5EF4-FFF2-40B4-BE49-F238E27FC236}">
                <a16:creationId xmlns:a16="http://schemas.microsoft.com/office/drawing/2014/main" id="{FF0706E7-9713-40A6-86DB-C6C18876A7A9}"/>
              </a:ext>
            </a:extLst>
          </p:cNvPr>
          <p:cNvSpPr>
            <a:spLocks noGrp="1"/>
          </p:cNvSpPr>
          <p:nvPr>
            <p:ph sz="quarter" idx="1"/>
          </p:nvPr>
        </p:nvSpPr>
        <p:spPr>
          <a:xfrm>
            <a:off x="914400" y="3810000"/>
            <a:ext cx="7086600" cy="2209800"/>
          </a:xfrm>
        </p:spPr>
        <p:txBody>
          <a:bodyPr>
            <a:normAutofit lnSpcReduction="10000"/>
          </a:bodyPr>
          <a:lstStyle/>
          <a:p>
            <a:pPr marL="517525" indent="-517525" eaLnBrk="1" hangingPunct="1">
              <a:buFont typeface="Wingdings 2" panose="05020102010507070707" pitchFamily="18" charset="2"/>
              <a:buNone/>
              <a:defRPr/>
            </a:pPr>
            <a:r>
              <a:rPr lang="en-US" i="1" dirty="0"/>
              <a:t>p</a:t>
            </a:r>
            <a:r>
              <a:rPr lang="en-US" dirty="0"/>
              <a:t> = proportion of cases (out of </a:t>
            </a:r>
            <a:r>
              <a:rPr lang="en-US" i="1" dirty="0"/>
              <a:t>m</a:t>
            </a:r>
            <a:r>
              <a:rPr lang="en-US" dirty="0"/>
              <a:t>) in rectangle </a:t>
            </a:r>
            <a:r>
              <a:rPr lang="en-US" i="1" dirty="0"/>
              <a:t>A</a:t>
            </a:r>
            <a:r>
              <a:rPr lang="en-US" dirty="0"/>
              <a:t> that belong to class </a:t>
            </a:r>
            <a:r>
              <a:rPr lang="en-US" i="1" dirty="0"/>
              <a:t>k </a:t>
            </a:r>
          </a:p>
          <a:p>
            <a:pPr eaLnBrk="1" hangingPunct="1">
              <a:defRPr/>
            </a:pPr>
            <a:endParaRPr lang="en-US" dirty="0"/>
          </a:p>
          <a:p>
            <a:pPr eaLnBrk="1" hangingPunct="1">
              <a:defRPr/>
            </a:pPr>
            <a:r>
              <a:rPr lang="en-US" dirty="0"/>
              <a:t>Entropy ranges between 0 (most pure) and log</a:t>
            </a:r>
            <a:r>
              <a:rPr lang="en-US" baseline="-25000" dirty="0"/>
              <a:t>2</a:t>
            </a:r>
            <a:r>
              <a:rPr lang="en-US" dirty="0"/>
              <a:t>(</a:t>
            </a:r>
            <a:r>
              <a:rPr lang="en-US" i="1" dirty="0"/>
              <a:t>m</a:t>
            </a:r>
            <a:r>
              <a:rPr lang="en-US" dirty="0"/>
              <a:t>) (equal representation of classes)</a:t>
            </a:r>
          </a:p>
          <a:p>
            <a:pPr eaLnBrk="1" hangingPunct="1">
              <a:defRPr/>
            </a:pPr>
            <a:endParaRPr lang="en-US" dirty="0"/>
          </a:p>
        </p:txBody>
      </p:sp>
      <p:sp>
        <p:nvSpPr>
          <p:cNvPr id="2053" name="Content Placeholder 9">
            <a:extLst>
              <a:ext uri="{FF2B5EF4-FFF2-40B4-BE49-F238E27FC236}">
                <a16:creationId xmlns:a16="http://schemas.microsoft.com/office/drawing/2014/main" id="{DCCAB64B-052F-42DC-A868-2587CBBDBD61}"/>
              </a:ext>
            </a:extLst>
          </p:cNvPr>
          <p:cNvSpPr>
            <a:spLocks noGrp="1"/>
          </p:cNvSpPr>
          <p:nvPr>
            <p:ph sz="quarter" idx="2"/>
          </p:nvPr>
        </p:nvSpPr>
        <p:spPr>
          <a:xfrm>
            <a:off x="990600" y="1447800"/>
            <a:ext cx="7693025" cy="1981200"/>
          </a:xfrm>
        </p:spPr>
        <p:txBody>
          <a:bodyPr>
            <a:normAutofit lnSpcReduction="10000"/>
          </a:bodyPr>
          <a:lstStyle/>
          <a:p>
            <a:pPr eaLnBrk="1" hangingPunct="1">
              <a:buFont typeface="Wingdings 2" panose="05020102010507070707" pitchFamily="18" charset="2"/>
              <a:buNone/>
            </a:pPr>
            <a:r>
              <a:rPr lang="en-US" altLang="en-US"/>
              <a:t> </a:t>
            </a:r>
          </a:p>
        </p:txBody>
      </p:sp>
      <p:graphicFrame>
        <p:nvGraphicFramePr>
          <p:cNvPr id="2050" name="Object 5">
            <a:extLst>
              <a:ext uri="{FF2B5EF4-FFF2-40B4-BE49-F238E27FC236}">
                <a16:creationId xmlns:a16="http://schemas.microsoft.com/office/drawing/2014/main" id="{60123D2F-9F54-4F35-B67C-BC96DC18F372}"/>
              </a:ext>
            </a:extLst>
          </p:cNvPr>
          <p:cNvGraphicFramePr>
            <a:graphicFrameLocks noChangeAspect="1"/>
          </p:cNvGraphicFramePr>
          <p:nvPr/>
        </p:nvGraphicFramePr>
        <p:xfrm>
          <a:off x="914400" y="1524000"/>
          <a:ext cx="6553200" cy="1746250"/>
        </p:xfrm>
        <a:graphic>
          <a:graphicData uri="http://schemas.openxmlformats.org/presentationml/2006/ole">
            <mc:AlternateContent xmlns:mc="http://schemas.openxmlformats.org/markup-compatibility/2006">
              <mc:Choice xmlns:v="urn:schemas-microsoft-com:vml" Requires="v">
                <p:oleObj spid="_x0000_s4102" name="Document" r:id="rId4" imgW="2288252" imgH="609155" progId="">
                  <p:embed/>
                </p:oleObj>
              </mc:Choice>
              <mc:Fallback>
                <p:oleObj name="Document" r:id="rId4" imgW="2288252" imgH="609155" progId="">
                  <p:embed/>
                  <p:pic>
                    <p:nvPicPr>
                      <p:cNvPr id="2050" name="Object 5">
                        <a:extLst>
                          <a:ext uri="{FF2B5EF4-FFF2-40B4-BE49-F238E27FC236}">
                            <a16:creationId xmlns:a16="http://schemas.microsoft.com/office/drawing/2014/main" id="{60123D2F-9F54-4F35-B67C-BC96DC18F3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1524000"/>
                        <a:ext cx="6553200" cy="174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63424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4">
            <a:extLst>
              <a:ext uri="{FF2B5EF4-FFF2-40B4-BE49-F238E27FC236}">
                <a16:creationId xmlns:a16="http://schemas.microsoft.com/office/drawing/2014/main" id="{AC345323-88C2-4B92-9ACA-16D088BFC529}"/>
              </a:ext>
            </a:extLst>
          </p:cNvPr>
          <p:cNvSpPr>
            <a:spLocks noGrp="1"/>
          </p:cNvSpPr>
          <p:nvPr>
            <p:ph type="title"/>
          </p:nvPr>
        </p:nvSpPr>
        <p:spPr/>
        <p:txBody>
          <a:bodyPr/>
          <a:lstStyle/>
          <a:p>
            <a:pPr eaLnBrk="1" hangingPunct="1"/>
            <a:r>
              <a:rPr lang="en-US" altLang="en-US" sz="3600"/>
              <a:t>Impurity and Recursive Partitioning</a:t>
            </a:r>
          </a:p>
        </p:txBody>
      </p:sp>
      <p:sp>
        <p:nvSpPr>
          <p:cNvPr id="5" name="Slide Number Placeholder 4">
            <a:extLst>
              <a:ext uri="{FF2B5EF4-FFF2-40B4-BE49-F238E27FC236}">
                <a16:creationId xmlns:a16="http://schemas.microsoft.com/office/drawing/2014/main" id="{399B288C-FF90-4F4A-9AB9-028B00428E43}"/>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0D888DC-6166-40B2-A978-6D95D1E680F4}" type="slidenum">
              <a:rPr lang="en-US" altLang="en-US">
                <a:solidFill>
                  <a:srgbClr val="FFFFFF"/>
                </a:solidFill>
                <a:latin typeface="Franklin Gothic Book" panose="020B0503020102020204" pitchFamily="34" charset="0"/>
              </a:rPr>
              <a:pPr eaLnBrk="1" hangingPunct="1"/>
              <a:t>18</a:t>
            </a:fld>
            <a:endParaRPr lang="en-US" altLang="en-US">
              <a:solidFill>
                <a:srgbClr val="FFFFFF"/>
              </a:solidFill>
              <a:latin typeface="Franklin Gothic Book" panose="020B0503020102020204" pitchFamily="34" charset="0"/>
            </a:endParaRPr>
          </a:p>
        </p:txBody>
      </p:sp>
      <p:sp>
        <p:nvSpPr>
          <p:cNvPr id="22531" name="Content Placeholder 5">
            <a:extLst>
              <a:ext uri="{FF2B5EF4-FFF2-40B4-BE49-F238E27FC236}">
                <a16:creationId xmlns:a16="http://schemas.microsoft.com/office/drawing/2014/main" id="{E83D706E-0D20-44E3-AD6D-8C73C9464C5D}"/>
              </a:ext>
            </a:extLst>
          </p:cNvPr>
          <p:cNvSpPr>
            <a:spLocks noGrp="1"/>
          </p:cNvSpPr>
          <p:nvPr>
            <p:ph sz="quarter" idx="1"/>
          </p:nvPr>
        </p:nvSpPr>
        <p:spPr>
          <a:xfrm>
            <a:off x="914400" y="2133600"/>
            <a:ext cx="7772400" cy="3886200"/>
          </a:xfrm>
        </p:spPr>
        <p:txBody>
          <a:bodyPr>
            <a:normAutofit lnSpcReduction="10000"/>
          </a:bodyPr>
          <a:lstStyle/>
          <a:p>
            <a:pPr eaLnBrk="1" hangingPunct="1"/>
            <a:r>
              <a:rPr lang="en-US" altLang="en-US"/>
              <a:t>Obtain overall impurity measure (weighted avg. of individual rectangles)</a:t>
            </a:r>
          </a:p>
          <a:p>
            <a:pPr eaLnBrk="1" hangingPunct="1"/>
            <a:endParaRPr lang="en-US" altLang="en-US"/>
          </a:p>
          <a:p>
            <a:pPr eaLnBrk="1" hangingPunct="1"/>
            <a:r>
              <a:rPr lang="en-US" altLang="en-US"/>
              <a:t>At each successive stage, compare this measure across all possible splits in all variables</a:t>
            </a:r>
          </a:p>
          <a:p>
            <a:pPr eaLnBrk="1" hangingPunct="1"/>
            <a:endParaRPr lang="en-US" altLang="en-US"/>
          </a:p>
          <a:p>
            <a:pPr eaLnBrk="1" hangingPunct="1"/>
            <a:r>
              <a:rPr lang="en-US" altLang="en-US"/>
              <a:t>Choose the split that reduces impurity the most</a:t>
            </a:r>
          </a:p>
          <a:p>
            <a:pPr eaLnBrk="1" hangingPunct="1"/>
            <a:endParaRPr lang="en-US" altLang="en-US"/>
          </a:p>
          <a:p>
            <a:pPr eaLnBrk="1" hangingPunct="1"/>
            <a:r>
              <a:rPr lang="en-US" altLang="en-US"/>
              <a:t>Chosen split points become nodes on the tree</a:t>
            </a:r>
          </a:p>
        </p:txBody>
      </p:sp>
    </p:spTree>
    <p:extLst>
      <p:ext uri="{BB962C8B-B14F-4D97-AF65-F5344CB8AC3E}">
        <p14:creationId xmlns:p14="http://schemas.microsoft.com/office/powerpoint/2010/main" val="1133032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BF3E2441-1F0B-4669-B1CB-59008135D0BE}"/>
              </a:ext>
            </a:extLst>
          </p:cNvPr>
          <p:cNvSpPr>
            <a:spLocks noGrp="1"/>
          </p:cNvSpPr>
          <p:nvPr>
            <p:ph type="title"/>
          </p:nvPr>
        </p:nvSpPr>
        <p:spPr/>
        <p:txBody>
          <a:bodyPr/>
          <a:lstStyle/>
          <a:p>
            <a:pPr eaLnBrk="1" hangingPunct="1"/>
            <a:r>
              <a:rPr lang="en-US" altLang="en-US"/>
              <a:t>First Split – The Tree</a:t>
            </a:r>
          </a:p>
        </p:txBody>
      </p:sp>
      <p:sp>
        <p:nvSpPr>
          <p:cNvPr id="5" name="Slide Number Placeholder 4">
            <a:extLst>
              <a:ext uri="{FF2B5EF4-FFF2-40B4-BE49-F238E27FC236}">
                <a16:creationId xmlns:a16="http://schemas.microsoft.com/office/drawing/2014/main" id="{0189E84E-F85E-4E08-B9FB-78EDBDBD5AD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BF2EA26-A829-4E3F-A8E0-8BED0CBC9EC5}" type="slidenum">
              <a:rPr lang="en-US" altLang="en-US">
                <a:solidFill>
                  <a:srgbClr val="FFFFFF"/>
                </a:solidFill>
                <a:latin typeface="Franklin Gothic Book" panose="020B0503020102020204" pitchFamily="34" charset="0"/>
              </a:rPr>
              <a:pPr eaLnBrk="1" hangingPunct="1"/>
              <a:t>19</a:t>
            </a:fld>
            <a:endParaRPr lang="en-US" altLang="en-US">
              <a:solidFill>
                <a:srgbClr val="FFFFFF"/>
              </a:solidFill>
              <a:latin typeface="Franklin Gothic Book" panose="020B0503020102020204" pitchFamily="34" charset="0"/>
            </a:endParaRPr>
          </a:p>
        </p:txBody>
      </p:sp>
      <p:pic>
        <p:nvPicPr>
          <p:cNvPr id="23555" name="Content Placeholder 3" descr="CT-mowerTree1.jpg">
            <a:extLst>
              <a:ext uri="{FF2B5EF4-FFF2-40B4-BE49-F238E27FC236}">
                <a16:creationId xmlns:a16="http://schemas.microsoft.com/office/drawing/2014/main" id="{D0098328-DCA3-41C1-80A9-02571B38BE24}"/>
              </a:ext>
            </a:extLst>
          </p:cNvPr>
          <p:cNvPicPr>
            <a:picLocks noGrp="1" noChangeAspect="1"/>
          </p:cNvPicPr>
          <p:nvPr>
            <p:ph sz="quarter" idx="1"/>
          </p:nvPr>
        </p:nvPicPr>
        <p:blipFill>
          <a:blip r:embed="rId3">
            <a:extLst>
              <a:ext uri="{28A0092B-C50C-407E-A947-70E740481C1C}">
                <a14:useLocalDpi xmlns:a14="http://schemas.microsoft.com/office/drawing/2010/main" val="0"/>
              </a:ext>
            </a:extLst>
          </a:blip>
          <a:srcRect/>
          <a:stretch>
            <a:fillRect/>
          </a:stretch>
        </p:blipFill>
        <p:spPr>
          <a:xfrm>
            <a:off x="1295400" y="1752600"/>
            <a:ext cx="6657975" cy="3581400"/>
          </a:xfrm>
        </p:spPr>
      </p:pic>
    </p:spTree>
    <p:extLst>
      <p:ext uri="{BB962C8B-B14F-4D97-AF65-F5344CB8AC3E}">
        <p14:creationId xmlns:p14="http://schemas.microsoft.com/office/powerpoint/2010/main" val="427263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C2D21-7282-4E8E-9541-18DDAD6F82D6}"/>
              </a:ext>
            </a:extLst>
          </p:cNvPr>
          <p:cNvSpPr>
            <a:spLocks noGrp="1"/>
          </p:cNvSpPr>
          <p:nvPr>
            <p:ph type="title"/>
          </p:nvPr>
        </p:nvSpPr>
        <p:spPr/>
        <p:txBody>
          <a:bodyPr/>
          <a:lstStyle/>
          <a:p>
            <a:r>
              <a:rPr lang="en-US" dirty="0"/>
              <a:t>CART</a:t>
            </a:r>
          </a:p>
        </p:txBody>
      </p:sp>
      <p:sp>
        <p:nvSpPr>
          <p:cNvPr id="4" name="Slide Number Placeholder 3">
            <a:extLst>
              <a:ext uri="{FF2B5EF4-FFF2-40B4-BE49-F238E27FC236}">
                <a16:creationId xmlns:a16="http://schemas.microsoft.com/office/drawing/2014/main" id="{E62ECE41-1A69-4B93-92B0-60E01787B167}"/>
              </a:ext>
            </a:extLst>
          </p:cNvPr>
          <p:cNvSpPr>
            <a:spLocks noGrp="1"/>
          </p:cNvSpPr>
          <p:nvPr>
            <p:ph type="sldNum" sz="quarter" idx="12"/>
          </p:nvPr>
        </p:nvSpPr>
        <p:spPr/>
        <p:txBody>
          <a:bodyPr/>
          <a:lstStyle/>
          <a:p>
            <a:fld id="{B6F15528-21DE-4FAA-801E-634DDDAF4B2B}" type="slidenum">
              <a:rPr lang="en-US" smtClean="0"/>
              <a:pPr/>
              <a:t>2</a:t>
            </a:fld>
            <a:endParaRPr lang="en-US"/>
          </a:p>
        </p:txBody>
      </p:sp>
      <p:sp>
        <p:nvSpPr>
          <p:cNvPr id="5" name="Content Placeholder 4">
            <a:extLst>
              <a:ext uri="{FF2B5EF4-FFF2-40B4-BE49-F238E27FC236}">
                <a16:creationId xmlns:a16="http://schemas.microsoft.com/office/drawing/2014/main" id="{5D8998EE-5A45-4546-940B-2C932AEEAE52}"/>
              </a:ext>
            </a:extLst>
          </p:cNvPr>
          <p:cNvSpPr>
            <a:spLocks noGrp="1"/>
          </p:cNvSpPr>
          <p:nvPr>
            <p:ph sz="quarter" idx="1"/>
          </p:nvPr>
        </p:nvSpPr>
        <p:spPr/>
        <p:txBody>
          <a:bodyPr/>
          <a:lstStyle/>
          <a:p>
            <a:r>
              <a:rPr lang="en-US" dirty="0"/>
              <a:t>Classification and Regression Tree</a:t>
            </a:r>
          </a:p>
          <a:p>
            <a:r>
              <a:rPr lang="en-US" dirty="0">
                <a:solidFill>
                  <a:srgbClr val="FF0000"/>
                </a:solidFill>
              </a:rPr>
              <a:t>This Decision Tree can handle numeric input AND output</a:t>
            </a:r>
          </a:p>
        </p:txBody>
      </p:sp>
    </p:spTree>
    <p:extLst>
      <p:ext uri="{BB962C8B-B14F-4D97-AF65-F5344CB8AC3E}">
        <p14:creationId xmlns:p14="http://schemas.microsoft.com/office/powerpoint/2010/main" val="3172106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B36D813A-CB75-481F-A3CE-0C202317B8FC}"/>
              </a:ext>
            </a:extLst>
          </p:cNvPr>
          <p:cNvSpPr>
            <a:spLocks noGrp="1"/>
          </p:cNvSpPr>
          <p:nvPr>
            <p:ph type="title"/>
          </p:nvPr>
        </p:nvSpPr>
        <p:spPr/>
        <p:txBody>
          <a:bodyPr/>
          <a:lstStyle/>
          <a:p>
            <a:pPr eaLnBrk="1" hangingPunct="1"/>
            <a:r>
              <a:rPr lang="en-US" altLang="en-US"/>
              <a:t>Tree after three splits</a:t>
            </a:r>
          </a:p>
        </p:txBody>
      </p:sp>
      <p:sp>
        <p:nvSpPr>
          <p:cNvPr id="5" name="Slide Number Placeholder 4">
            <a:extLst>
              <a:ext uri="{FF2B5EF4-FFF2-40B4-BE49-F238E27FC236}">
                <a16:creationId xmlns:a16="http://schemas.microsoft.com/office/drawing/2014/main" id="{440E6B25-AA87-4AAF-A38E-1E8E601DC715}"/>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1657CCF-4454-4A26-B871-2CA23099A652}" type="slidenum">
              <a:rPr lang="en-US" altLang="en-US">
                <a:solidFill>
                  <a:srgbClr val="FFFFFF"/>
                </a:solidFill>
                <a:latin typeface="Franklin Gothic Book" panose="020B0503020102020204" pitchFamily="34" charset="0"/>
              </a:rPr>
              <a:pPr eaLnBrk="1" hangingPunct="1"/>
              <a:t>20</a:t>
            </a:fld>
            <a:endParaRPr lang="en-US" altLang="en-US">
              <a:solidFill>
                <a:srgbClr val="FFFFFF"/>
              </a:solidFill>
              <a:latin typeface="Franklin Gothic Book" panose="020B0503020102020204" pitchFamily="34" charset="0"/>
            </a:endParaRPr>
          </a:p>
        </p:txBody>
      </p:sp>
      <p:pic>
        <p:nvPicPr>
          <p:cNvPr id="24579" name="Content Placeholder 3" descr="CT-mowerTree2.jpg">
            <a:extLst>
              <a:ext uri="{FF2B5EF4-FFF2-40B4-BE49-F238E27FC236}">
                <a16:creationId xmlns:a16="http://schemas.microsoft.com/office/drawing/2014/main" id="{51752879-CE27-4B1F-B471-C640E6BBD04B}"/>
              </a:ext>
            </a:extLst>
          </p:cNvPr>
          <p:cNvPicPr>
            <a:picLocks noGrp="1" noChangeAspect="1"/>
          </p:cNvPicPr>
          <p:nvPr>
            <p:ph sz="quarter" idx="1"/>
          </p:nvPr>
        </p:nvPicPr>
        <p:blipFill>
          <a:blip r:embed="rId3">
            <a:extLst>
              <a:ext uri="{28A0092B-C50C-407E-A947-70E740481C1C}">
                <a14:useLocalDpi xmlns:a14="http://schemas.microsoft.com/office/drawing/2010/main" val="0"/>
              </a:ext>
            </a:extLst>
          </a:blip>
          <a:srcRect/>
          <a:stretch>
            <a:fillRect/>
          </a:stretch>
        </p:blipFill>
        <p:spPr>
          <a:xfrm>
            <a:off x="412750" y="1524000"/>
            <a:ext cx="8318500" cy="4495800"/>
          </a:xfrm>
        </p:spPr>
      </p:pic>
    </p:spTree>
    <p:extLst>
      <p:ext uri="{BB962C8B-B14F-4D97-AF65-F5344CB8AC3E}">
        <p14:creationId xmlns:p14="http://schemas.microsoft.com/office/powerpoint/2010/main" val="33368722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3">
            <a:extLst>
              <a:ext uri="{FF2B5EF4-FFF2-40B4-BE49-F238E27FC236}">
                <a16:creationId xmlns:a16="http://schemas.microsoft.com/office/drawing/2014/main" id="{7B59B57A-502E-4E79-95A2-35AEA1B31718}"/>
              </a:ext>
            </a:extLst>
          </p:cNvPr>
          <p:cNvSpPr>
            <a:spLocks noGrp="1"/>
          </p:cNvSpPr>
          <p:nvPr>
            <p:ph type="title"/>
          </p:nvPr>
        </p:nvSpPr>
        <p:spPr/>
        <p:txBody>
          <a:bodyPr/>
          <a:lstStyle/>
          <a:p>
            <a:pPr eaLnBrk="1" hangingPunct="1"/>
            <a:r>
              <a:rPr lang="en-US" altLang="en-US"/>
              <a:t>Tree Structure</a:t>
            </a:r>
          </a:p>
        </p:txBody>
      </p:sp>
      <p:sp>
        <p:nvSpPr>
          <p:cNvPr id="5" name="Slide Number Placeholder 4">
            <a:extLst>
              <a:ext uri="{FF2B5EF4-FFF2-40B4-BE49-F238E27FC236}">
                <a16:creationId xmlns:a16="http://schemas.microsoft.com/office/drawing/2014/main" id="{4060F54E-5B22-4AFB-A8F3-DA826CF5DE50}"/>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3B521BC-83A1-4016-985C-BB033512D54B}" type="slidenum">
              <a:rPr lang="en-US" altLang="en-US">
                <a:solidFill>
                  <a:srgbClr val="FFFFFF"/>
                </a:solidFill>
                <a:latin typeface="Franklin Gothic Book" panose="020B0503020102020204" pitchFamily="34" charset="0"/>
              </a:rPr>
              <a:pPr eaLnBrk="1" hangingPunct="1"/>
              <a:t>21</a:t>
            </a:fld>
            <a:endParaRPr lang="en-US" altLang="en-US">
              <a:solidFill>
                <a:srgbClr val="FFFFFF"/>
              </a:solidFill>
              <a:latin typeface="Franklin Gothic Book" panose="020B0503020102020204" pitchFamily="34" charset="0"/>
            </a:endParaRPr>
          </a:p>
        </p:txBody>
      </p:sp>
      <p:sp>
        <p:nvSpPr>
          <p:cNvPr id="25603" name="Content Placeholder 4">
            <a:extLst>
              <a:ext uri="{FF2B5EF4-FFF2-40B4-BE49-F238E27FC236}">
                <a16:creationId xmlns:a16="http://schemas.microsoft.com/office/drawing/2014/main" id="{E8B7631B-683C-4DD9-9CDD-E4BA50C5E847}"/>
              </a:ext>
            </a:extLst>
          </p:cNvPr>
          <p:cNvSpPr>
            <a:spLocks noGrp="1"/>
          </p:cNvSpPr>
          <p:nvPr>
            <p:ph sz="quarter" idx="1"/>
          </p:nvPr>
        </p:nvSpPr>
        <p:spPr>
          <a:xfrm>
            <a:off x="609600" y="1905000"/>
            <a:ext cx="8077200" cy="4114800"/>
          </a:xfrm>
        </p:spPr>
        <p:txBody>
          <a:bodyPr>
            <a:normAutofit lnSpcReduction="10000"/>
          </a:bodyPr>
          <a:lstStyle/>
          <a:p>
            <a:pPr eaLnBrk="1" hangingPunct="1"/>
            <a:r>
              <a:rPr lang="en-US" altLang="en-US"/>
              <a:t>Split points become nodes on tree (circles with split value in center)</a:t>
            </a:r>
          </a:p>
          <a:p>
            <a:pPr eaLnBrk="1" hangingPunct="1"/>
            <a:endParaRPr lang="en-US" altLang="en-US"/>
          </a:p>
          <a:p>
            <a:pPr eaLnBrk="1" hangingPunct="1"/>
            <a:r>
              <a:rPr lang="en-US" altLang="en-US"/>
              <a:t>Rectangles represent “leaves” (terminal points, no further splits, classification value noted)</a:t>
            </a:r>
          </a:p>
          <a:p>
            <a:pPr eaLnBrk="1" hangingPunct="1"/>
            <a:endParaRPr lang="en-US" altLang="en-US"/>
          </a:p>
          <a:p>
            <a:pPr eaLnBrk="1" hangingPunct="1"/>
            <a:r>
              <a:rPr lang="en-US" altLang="en-US"/>
              <a:t>Numbers on lines between nodes indicate # cases</a:t>
            </a:r>
          </a:p>
          <a:p>
            <a:pPr eaLnBrk="1" hangingPunct="1"/>
            <a:endParaRPr lang="en-US" altLang="en-US"/>
          </a:p>
          <a:p>
            <a:pPr eaLnBrk="1" hangingPunct="1"/>
            <a:r>
              <a:rPr lang="en-US" altLang="en-US"/>
              <a:t>Read down tree to derive rule</a:t>
            </a:r>
          </a:p>
          <a:p>
            <a:pPr marL="558800" lvl="2" indent="34925" eaLnBrk="1" hangingPunct="1">
              <a:buFont typeface="Wingdings 2" panose="05020102010507070707" pitchFamily="18" charset="2"/>
              <a:buNone/>
            </a:pPr>
            <a:r>
              <a:rPr lang="en-US" altLang="en-US"/>
              <a:t>E.g., If lot size &lt; 19, and if income &gt; 84.75, then class = “owner”</a:t>
            </a:r>
          </a:p>
          <a:p>
            <a:pPr eaLnBrk="1" hangingPunct="1"/>
            <a:endParaRPr lang="en-US" altLang="en-US"/>
          </a:p>
          <a:p>
            <a:pPr eaLnBrk="1" hangingPunct="1"/>
            <a:endParaRPr lang="en-US" altLang="en-US"/>
          </a:p>
        </p:txBody>
      </p:sp>
    </p:spTree>
    <p:extLst>
      <p:ext uri="{BB962C8B-B14F-4D97-AF65-F5344CB8AC3E}">
        <p14:creationId xmlns:p14="http://schemas.microsoft.com/office/powerpoint/2010/main" val="3210970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E4D87703-ABF3-4FA0-9959-14604EDDFE1A}"/>
              </a:ext>
            </a:extLst>
          </p:cNvPr>
          <p:cNvSpPr>
            <a:spLocks noGrp="1"/>
          </p:cNvSpPr>
          <p:nvPr>
            <p:ph type="title"/>
          </p:nvPr>
        </p:nvSpPr>
        <p:spPr/>
        <p:txBody>
          <a:bodyPr/>
          <a:lstStyle/>
          <a:p>
            <a:pPr eaLnBrk="1" hangingPunct="1"/>
            <a:r>
              <a:rPr lang="en-US" altLang="en-US"/>
              <a:t>Determining Leaf Node Label</a:t>
            </a:r>
          </a:p>
        </p:txBody>
      </p:sp>
      <p:sp>
        <p:nvSpPr>
          <p:cNvPr id="5" name="Slide Number Placeholder 4">
            <a:extLst>
              <a:ext uri="{FF2B5EF4-FFF2-40B4-BE49-F238E27FC236}">
                <a16:creationId xmlns:a16="http://schemas.microsoft.com/office/drawing/2014/main" id="{403ABB67-B0A9-462B-8D93-45288BDD8492}"/>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A909200-28D8-49FA-8C32-882F3237041A}" type="slidenum">
              <a:rPr lang="en-US" altLang="en-US">
                <a:solidFill>
                  <a:srgbClr val="FFFFFF"/>
                </a:solidFill>
                <a:latin typeface="Franklin Gothic Book" panose="020B0503020102020204" pitchFamily="34" charset="0"/>
              </a:rPr>
              <a:pPr eaLnBrk="1" hangingPunct="1"/>
              <a:t>22</a:t>
            </a:fld>
            <a:endParaRPr lang="en-US" altLang="en-US">
              <a:solidFill>
                <a:srgbClr val="FFFFFF"/>
              </a:solidFill>
              <a:latin typeface="Franklin Gothic Book" panose="020B0503020102020204" pitchFamily="34" charset="0"/>
            </a:endParaRPr>
          </a:p>
        </p:txBody>
      </p:sp>
      <p:sp>
        <p:nvSpPr>
          <p:cNvPr id="26627" name="Rectangle 3">
            <a:extLst>
              <a:ext uri="{FF2B5EF4-FFF2-40B4-BE49-F238E27FC236}">
                <a16:creationId xmlns:a16="http://schemas.microsoft.com/office/drawing/2014/main" id="{7F4FC269-4268-49DA-83BF-514CE1D6C538}"/>
              </a:ext>
            </a:extLst>
          </p:cNvPr>
          <p:cNvSpPr>
            <a:spLocks noGrp="1"/>
          </p:cNvSpPr>
          <p:nvPr>
            <p:ph sz="quarter" idx="1"/>
          </p:nvPr>
        </p:nvSpPr>
        <p:spPr>
          <a:xfrm>
            <a:off x="914400" y="1981200"/>
            <a:ext cx="7772400" cy="4038600"/>
          </a:xfrm>
        </p:spPr>
        <p:txBody>
          <a:bodyPr>
            <a:normAutofit lnSpcReduction="10000"/>
          </a:bodyPr>
          <a:lstStyle/>
          <a:p>
            <a:pPr eaLnBrk="1" hangingPunct="1">
              <a:lnSpc>
                <a:spcPct val="90000"/>
              </a:lnSpc>
            </a:pPr>
            <a:r>
              <a:rPr lang="en-US" altLang="en-US"/>
              <a:t>Each leaf node label is determined by “voting” of the records within it, and by the cutoff value</a:t>
            </a:r>
          </a:p>
          <a:p>
            <a:pPr eaLnBrk="1" hangingPunct="1">
              <a:lnSpc>
                <a:spcPct val="90000"/>
              </a:lnSpc>
            </a:pPr>
            <a:endParaRPr lang="en-US" altLang="en-US"/>
          </a:p>
          <a:p>
            <a:pPr eaLnBrk="1" hangingPunct="1">
              <a:lnSpc>
                <a:spcPct val="90000"/>
              </a:lnSpc>
            </a:pPr>
            <a:r>
              <a:rPr lang="en-US" altLang="en-US"/>
              <a:t>Records within each leaf node are from the training data</a:t>
            </a:r>
          </a:p>
          <a:p>
            <a:pPr eaLnBrk="1" hangingPunct="1">
              <a:lnSpc>
                <a:spcPct val="90000"/>
              </a:lnSpc>
            </a:pPr>
            <a:endParaRPr lang="en-US" altLang="en-US"/>
          </a:p>
          <a:p>
            <a:pPr eaLnBrk="1" hangingPunct="1">
              <a:lnSpc>
                <a:spcPct val="90000"/>
              </a:lnSpc>
            </a:pPr>
            <a:r>
              <a:rPr lang="en-US" altLang="en-US"/>
              <a:t>Default cutoff=0.5 means that the leaf node’s label is the majority class.</a:t>
            </a:r>
          </a:p>
          <a:p>
            <a:pPr eaLnBrk="1" hangingPunct="1">
              <a:lnSpc>
                <a:spcPct val="90000"/>
              </a:lnSpc>
            </a:pPr>
            <a:endParaRPr lang="en-US" altLang="en-US"/>
          </a:p>
          <a:p>
            <a:pPr eaLnBrk="1" hangingPunct="1">
              <a:lnSpc>
                <a:spcPct val="90000"/>
              </a:lnSpc>
            </a:pPr>
            <a:r>
              <a:rPr lang="en-US" altLang="en-US"/>
              <a:t>Cutoff = 0.75: requires majority of 75% or more “1” records in the leaf to label it a “1” node</a:t>
            </a:r>
          </a:p>
        </p:txBody>
      </p:sp>
    </p:spTree>
    <p:extLst>
      <p:ext uri="{BB962C8B-B14F-4D97-AF65-F5344CB8AC3E}">
        <p14:creationId xmlns:p14="http://schemas.microsoft.com/office/powerpoint/2010/main" val="39824160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ABEC6B13-E375-461F-A83F-4EDC71604267}"/>
              </a:ext>
            </a:extLst>
          </p:cNvPr>
          <p:cNvSpPr>
            <a:spLocks noGrp="1"/>
          </p:cNvSpPr>
          <p:nvPr>
            <p:ph type="title"/>
          </p:nvPr>
        </p:nvSpPr>
        <p:spPr>
          <a:xfrm>
            <a:off x="914400" y="274638"/>
            <a:ext cx="7772400" cy="792162"/>
          </a:xfrm>
        </p:spPr>
        <p:txBody>
          <a:bodyPr/>
          <a:lstStyle/>
          <a:p>
            <a:pPr eaLnBrk="1" hangingPunct="1"/>
            <a:r>
              <a:rPr lang="en-US" altLang="en-US"/>
              <a:t>Tree after all splits</a:t>
            </a:r>
          </a:p>
        </p:txBody>
      </p:sp>
      <p:sp>
        <p:nvSpPr>
          <p:cNvPr id="5" name="Slide Number Placeholder 4">
            <a:extLst>
              <a:ext uri="{FF2B5EF4-FFF2-40B4-BE49-F238E27FC236}">
                <a16:creationId xmlns:a16="http://schemas.microsoft.com/office/drawing/2014/main" id="{F8E2C606-8269-4AE1-AC29-5D5E0F46562C}"/>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03B02EE-C97F-44AE-B468-D665FA4B138A}" type="slidenum">
              <a:rPr lang="en-US" altLang="en-US">
                <a:solidFill>
                  <a:srgbClr val="FFFFFF"/>
                </a:solidFill>
                <a:latin typeface="Franklin Gothic Book" panose="020B0503020102020204" pitchFamily="34" charset="0"/>
              </a:rPr>
              <a:pPr eaLnBrk="1" hangingPunct="1"/>
              <a:t>23</a:t>
            </a:fld>
            <a:endParaRPr lang="en-US" altLang="en-US">
              <a:solidFill>
                <a:srgbClr val="FFFFFF"/>
              </a:solidFill>
              <a:latin typeface="Franklin Gothic Book" panose="020B0503020102020204" pitchFamily="34" charset="0"/>
            </a:endParaRPr>
          </a:p>
        </p:txBody>
      </p:sp>
      <p:pic>
        <p:nvPicPr>
          <p:cNvPr id="27651" name="Content Placeholder 3" descr="CT-mowerTree3.jpg">
            <a:extLst>
              <a:ext uri="{FF2B5EF4-FFF2-40B4-BE49-F238E27FC236}">
                <a16:creationId xmlns:a16="http://schemas.microsoft.com/office/drawing/2014/main" id="{5F77D4F5-3173-4F65-92D5-272BDA3CC7C8}"/>
              </a:ext>
            </a:extLst>
          </p:cNvPr>
          <p:cNvPicPr>
            <a:picLocks noGrp="1" noChangeAspect="1"/>
          </p:cNvPicPr>
          <p:nvPr>
            <p:ph sz="quarter" idx="1"/>
          </p:nvPr>
        </p:nvPicPr>
        <p:blipFill>
          <a:blip r:embed="rId3">
            <a:extLst>
              <a:ext uri="{28A0092B-C50C-407E-A947-70E740481C1C}">
                <a14:useLocalDpi xmlns:a14="http://schemas.microsoft.com/office/drawing/2010/main" val="0"/>
              </a:ext>
            </a:extLst>
          </a:blip>
          <a:srcRect/>
          <a:stretch>
            <a:fillRect/>
          </a:stretch>
        </p:blipFill>
        <p:spPr>
          <a:xfrm>
            <a:off x="1028700" y="990600"/>
            <a:ext cx="7086600" cy="5351463"/>
          </a:xfrm>
        </p:spPr>
      </p:pic>
    </p:spTree>
    <p:extLst>
      <p:ext uri="{BB962C8B-B14F-4D97-AF65-F5344CB8AC3E}">
        <p14:creationId xmlns:p14="http://schemas.microsoft.com/office/powerpoint/2010/main" val="25115329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3">
            <a:extLst>
              <a:ext uri="{FF2B5EF4-FFF2-40B4-BE49-F238E27FC236}">
                <a16:creationId xmlns:a16="http://schemas.microsoft.com/office/drawing/2014/main" id="{30868511-5853-409E-8BAA-AC9E30B78486}"/>
              </a:ext>
            </a:extLst>
          </p:cNvPr>
          <p:cNvSpPr>
            <a:spLocks noGrp="1"/>
          </p:cNvSpPr>
          <p:nvPr>
            <p:ph type="title"/>
          </p:nvPr>
        </p:nvSpPr>
        <p:spPr>
          <a:xfrm>
            <a:off x="685800" y="2286000"/>
            <a:ext cx="7772400" cy="1143000"/>
          </a:xfrm>
        </p:spPr>
        <p:txBody>
          <a:bodyPr/>
          <a:lstStyle/>
          <a:p>
            <a:pPr algn="ctr" eaLnBrk="1" hangingPunct="1"/>
            <a:r>
              <a:rPr lang="en-US" altLang="en-US"/>
              <a:t>The Overfitting Problem</a:t>
            </a:r>
          </a:p>
        </p:txBody>
      </p:sp>
      <p:sp>
        <p:nvSpPr>
          <p:cNvPr id="4" name="Slide Number Placeholder 3">
            <a:extLst>
              <a:ext uri="{FF2B5EF4-FFF2-40B4-BE49-F238E27FC236}">
                <a16:creationId xmlns:a16="http://schemas.microsoft.com/office/drawing/2014/main" id="{8E0610C4-792D-4896-A970-5122B1FEBFF9}"/>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ECC73FE-C4F8-4434-8EE4-E28EC6E81065}" type="slidenum">
              <a:rPr lang="en-US" altLang="en-US">
                <a:solidFill>
                  <a:srgbClr val="FFFFFF"/>
                </a:solidFill>
                <a:latin typeface="Franklin Gothic Book" panose="020B0503020102020204" pitchFamily="34" charset="0"/>
              </a:rPr>
              <a:pPr eaLnBrk="1" hangingPunct="1"/>
              <a:t>24</a:t>
            </a:fld>
            <a:endParaRPr lang="en-US" altLang="en-US">
              <a:solidFill>
                <a:srgbClr val="FFFFFF"/>
              </a:solidFill>
              <a:latin typeface="Franklin Gothic Book" panose="020B0503020102020204" pitchFamily="34" charset="0"/>
            </a:endParaRPr>
          </a:p>
        </p:txBody>
      </p:sp>
    </p:spTree>
    <p:extLst>
      <p:ext uri="{BB962C8B-B14F-4D97-AF65-F5344CB8AC3E}">
        <p14:creationId xmlns:p14="http://schemas.microsoft.com/office/powerpoint/2010/main" val="9181757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2">
            <a:extLst>
              <a:ext uri="{FF2B5EF4-FFF2-40B4-BE49-F238E27FC236}">
                <a16:creationId xmlns:a16="http://schemas.microsoft.com/office/drawing/2014/main" id="{3B90C5E7-F789-487C-BA27-ED2A2A6BB878}"/>
              </a:ext>
            </a:extLst>
          </p:cNvPr>
          <p:cNvSpPr>
            <a:spLocks noGrp="1"/>
          </p:cNvSpPr>
          <p:nvPr>
            <p:ph type="title"/>
          </p:nvPr>
        </p:nvSpPr>
        <p:spPr/>
        <p:txBody>
          <a:bodyPr/>
          <a:lstStyle/>
          <a:p>
            <a:pPr eaLnBrk="1" hangingPunct="1"/>
            <a:r>
              <a:rPr lang="en-US" altLang="en-US"/>
              <a:t>Stopping Tree Growth</a:t>
            </a:r>
          </a:p>
        </p:txBody>
      </p:sp>
      <p:sp>
        <p:nvSpPr>
          <p:cNvPr id="5" name="Slide Number Placeholder 4">
            <a:extLst>
              <a:ext uri="{FF2B5EF4-FFF2-40B4-BE49-F238E27FC236}">
                <a16:creationId xmlns:a16="http://schemas.microsoft.com/office/drawing/2014/main" id="{C07485AE-5AAB-40F2-945D-64EEF11C9290}"/>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E6705FA-5230-40B6-8257-2365D9AB4907}" type="slidenum">
              <a:rPr lang="en-US" altLang="en-US">
                <a:solidFill>
                  <a:srgbClr val="FFFFFF"/>
                </a:solidFill>
                <a:latin typeface="Franklin Gothic Book" panose="020B0503020102020204" pitchFamily="34" charset="0"/>
              </a:rPr>
              <a:pPr eaLnBrk="1" hangingPunct="1"/>
              <a:t>25</a:t>
            </a:fld>
            <a:endParaRPr lang="en-US" altLang="en-US">
              <a:solidFill>
                <a:srgbClr val="FFFFFF"/>
              </a:solidFill>
              <a:latin typeface="Franklin Gothic Book" panose="020B0503020102020204" pitchFamily="34" charset="0"/>
            </a:endParaRPr>
          </a:p>
        </p:txBody>
      </p:sp>
      <p:sp>
        <p:nvSpPr>
          <p:cNvPr id="29699" name="Content Placeholder 3">
            <a:extLst>
              <a:ext uri="{FF2B5EF4-FFF2-40B4-BE49-F238E27FC236}">
                <a16:creationId xmlns:a16="http://schemas.microsoft.com/office/drawing/2014/main" id="{3690F6E8-ABAF-4AB9-88EE-9D107C86E276}"/>
              </a:ext>
            </a:extLst>
          </p:cNvPr>
          <p:cNvSpPr>
            <a:spLocks noGrp="1"/>
          </p:cNvSpPr>
          <p:nvPr>
            <p:ph sz="quarter" idx="1"/>
          </p:nvPr>
        </p:nvSpPr>
        <p:spPr>
          <a:xfrm>
            <a:off x="914400" y="1752600"/>
            <a:ext cx="7772400" cy="4267200"/>
          </a:xfrm>
        </p:spPr>
        <p:txBody>
          <a:bodyPr/>
          <a:lstStyle/>
          <a:p>
            <a:pPr eaLnBrk="1" hangingPunct="1"/>
            <a:r>
              <a:rPr lang="en-US" altLang="en-US"/>
              <a:t>Natural end of process is 100% purity in each leaf</a:t>
            </a:r>
          </a:p>
          <a:p>
            <a:pPr eaLnBrk="1" hangingPunct="1"/>
            <a:endParaRPr lang="en-US" altLang="en-US"/>
          </a:p>
          <a:p>
            <a:pPr eaLnBrk="1" hangingPunct="1"/>
            <a:r>
              <a:rPr lang="en-US" altLang="en-US"/>
              <a:t>This </a:t>
            </a:r>
            <a:r>
              <a:rPr lang="en-US" altLang="en-US" b="1"/>
              <a:t>overfits</a:t>
            </a:r>
            <a:r>
              <a:rPr lang="en-US" altLang="en-US"/>
              <a:t> the data, which end up fitting noise in the data</a:t>
            </a:r>
          </a:p>
          <a:p>
            <a:pPr eaLnBrk="1" hangingPunct="1"/>
            <a:endParaRPr lang="en-US" altLang="en-US"/>
          </a:p>
          <a:p>
            <a:pPr eaLnBrk="1" hangingPunct="1"/>
            <a:r>
              <a:rPr lang="en-US" altLang="en-US"/>
              <a:t>Overfitting leads to low predictive accuracy of new data</a:t>
            </a:r>
          </a:p>
          <a:p>
            <a:pPr eaLnBrk="1" hangingPunct="1"/>
            <a:endParaRPr lang="en-US" altLang="en-US"/>
          </a:p>
          <a:p>
            <a:pPr eaLnBrk="1" hangingPunct="1"/>
            <a:r>
              <a:rPr lang="en-US" altLang="en-US"/>
              <a:t>Past a certain point, the error rate for the validation data starts to increase</a:t>
            </a:r>
          </a:p>
        </p:txBody>
      </p:sp>
    </p:spTree>
    <p:extLst>
      <p:ext uri="{BB962C8B-B14F-4D97-AF65-F5344CB8AC3E}">
        <p14:creationId xmlns:p14="http://schemas.microsoft.com/office/powerpoint/2010/main" val="1763497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4">
            <a:extLst>
              <a:ext uri="{FF2B5EF4-FFF2-40B4-BE49-F238E27FC236}">
                <a16:creationId xmlns:a16="http://schemas.microsoft.com/office/drawing/2014/main" id="{425495E4-383B-40FA-8575-8BB25CB54EBA}"/>
              </a:ext>
            </a:extLst>
          </p:cNvPr>
          <p:cNvSpPr>
            <a:spLocks noGrp="1"/>
          </p:cNvSpPr>
          <p:nvPr>
            <p:ph type="title"/>
          </p:nvPr>
        </p:nvSpPr>
        <p:spPr/>
        <p:txBody>
          <a:bodyPr/>
          <a:lstStyle/>
          <a:p>
            <a:pPr eaLnBrk="1" hangingPunct="1"/>
            <a:r>
              <a:rPr lang="en-US" altLang="en-US"/>
              <a:t>Full Tree Error Rate</a:t>
            </a:r>
          </a:p>
        </p:txBody>
      </p:sp>
      <p:sp>
        <p:nvSpPr>
          <p:cNvPr id="5" name="Slide Number Placeholder 4">
            <a:extLst>
              <a:ext uri="{FF2B5EF4-FFF2-40B4-BE49-F238E27FC236}">
                <a16:creationId xmlns:a16="http://schemas.microsoft.com/office/drawing/2014/main" id="{DF932D70-48ED-4F0D-93CA-A2A8E280D867}"/>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79DC2D0-29F6-42AC-9E1A-3142CD53D17C}" type="slidenum">
              <a:rPr lang="en-US" altLang="en-US">
                <a:solidFill>
                  <a:srgbClr val="FFFFFF"/>
                </a:solidFill>
                <a:latin typeface="Franklin Gothic Book" panose="020B0503020102020204" pitchFamily="34" charset="0"/>
              </a:rPr>
              <a:pPr eaLnBrk="1" hangingPunct="1"/>
              <a:t>26</a:t>
            </a:fld>
            <a:endParaRPr lang="en-US" altLang="en-US">
              <a:solidFill>
                <a:srgbClr val="FFFFFF"/>
              </a:solidFill>
              <a:latin typeface="Franklin Gothic Book" panose="020B0503020102020204" pitchFamily="34" charset="0"/>
            </a:endParaRPr>
          </a:p>
        </p:txBody>
      </p:sp>
      <p:pic>
        <p:nvPicPr>
          <p:cNvPr id="30723" name="Content Placeholder 6" descr="CT-overfit.jpg">
            <a:extLst>
              <a:ext uri="{FF2B5EF4-FFF2-40B4-BE49-F238E27FC236}">
                <a16:creationId xmlns:a16="http://schemas.microsoft.com/office/drawing/2014/main" id="{023A30C2-05C1-4A8E-9A3E-7427DA717EA0}"/>
              </a:ext>
            </a:extLst>
          </p:cNvPr>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1858518" y="1918716"/>
            <a:ext cx="5884164" cy="3630168"/>
          </a:xfrm>
        </p:spPr>
      </p:pic>
    </p:spTree>
    <p:extLst>
      <p:ext uri="{BB962C8B-B14F-4D97-AF65-F5344CB8AC3E}">
        <p14:creationId xmlns:p14="http://schemas.microsoft.com/office/powerpoint/2010/main" val="32006623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117DC1C8-4D48-4CF0-8953-FCF9B6BB71FB}"/>
              </a:ext>
            </a:extLst>
          </p:cNvPr>
          <p:cNvSpPr>
            <a:spLocks noGrp="1"/>
          </p:cNvSpPr>
          <p:nvPr>
            <p:ph type="title"/>
          </p:nvPr>
        </p:nvSpPr>
        <p:spPr/>
        <p:txBody>
          <a:bodyPr/>
          <a:lstStyle/>
          <a:p>
            <a:pPr eaLnBrk="1" hangingPunct="1"/>
            <a:r>
              <a:rPr lang="en-US" altLang="en-US"/>
              <a:t>CHAID</a:t>
            </a:r>
          </a:p>
        </p:txBody>
      </p:sp>
      <p:sp>
        <p:nvSpPr>
          <p:cNvPr id="5" name="Slide Number Placeholder 4">
            <a:extLst>
              <a:ext uri="{FF2B5EF4-FFF2-40B4-BE49-F238E27FC236}">
                <a16:creationId xmlns:a16="http://schemas.microsoft.com/office/drawing/2014/main" id="{0301484B-661C-4DB7-9C3A-608785D52147}"/>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2759084-CA53-46AA-BB80-0DDF7C8DF103}" type="slidenum">
              <a:rPr lang="en-US" altLang="en-US">
                <a:solidFill>
                  <a:srgbClr val="FFFFFF"/>
                </a:solidFill>
                <a:latin typeface="Franklin Gothic Book" panose="020B0503020102020204" pitchFamily="34" charset="0"/>
              </a:rPr>
              <a:pPr eaLnBrk="1" hangingPunct="1"/>
              <a:t>27</a:t>
            </a:fld>
            <a:endParaRPr lang="en-US" altLang="en-US">
              <a:solidFill>
                <a:srgbClr val="FFFFFF"/>
              </a:solidFill>
              <a:latin typeface="Franklin Gothic Book" panose="020B0503020102020204" pitchFamily="34" charset="0"/>
            </a:endParaRPr>
          </a:p>
        </p:txBody>
      </p:sp>
      <p:sp>
        <p:nvSpPr>
          <p:cNvPr id="31747" name="Content Placeholder 2">
            <a:extLst>
              <a:ext uri="{FF2B5EF4-FFF2-40B4-BE49-F238E27FC236}">
                <a16:creationId xmlns:a16="http://schemas.microsoft.com/office/drawing/2014/main" id="{5490FAE5-7144-439A-9D53-69AA31875905}"/>
              </a:ext>
            </a:extLst>
          </p:cNvPr>
          <p:cNvSpPr>
            <a:spLocks noGrp="1"/>
          </p:cNvSpPr>
          <p:nvPr>
            <p:ph sz="quarter" idx="1"/>
          </p:nvPr>
        </p:nvSpPr>
        <p:spPr>
          <a:xfrm>
            <a:off x="914400" y="2057400"/>
            <a:ext cx="7772400" cy="3962400"/>
          </a:xfrm>
        </p:spPr>
        <p:txBody>
          <a:bodyPr/>
          <a:lstStyle/>
          <a:p>
            <a:pPr marL="0" indent="0" eaLnBrk="1" hangingPunct="1">
              <a:buFont typeface="Wingdings 2" panose="05020102010507070707" pitchFamily="18" charset="2"/>
              <a:buNone/>
            </a:pPr>
            <a:r>
              <a:rPr lang="en-US" altLang="en-US"/>
              <a:t>CHAID, older than CART, uses chi-square statistical test to limit tree growth</a:t>
            </a:r>
          </a:p>
          <a:p>
            <a:pPr marL="0" indent="0" eaLnBrk="1" hangingPunct="1">
              <a:buFont typeface="Wingdings 2" panose="05020102010507070707" pitchFamily="18" charset="2"/>
              <a:buNone/>
            </a:pPr>
            <a:endParaRPr lang="en-US" altLang="en-US"/>
          </a:p>
          <a:p>
            <a:pPr marL="0" indent="0" eaLnBrk="1" hangingPunct="1">
              <a:buFont typeface="Wingdings 2" panose="05020102010507070707" pitchFamily="18" charset="2"/>
              <a:buNone/>
            </a:pPr>
            <a:r>
              <a:rPr lang="en-US" altLang="en-US" sz="2800"/>
              <a:t>Splitting stops when purity improvement is not statistically significant</a:t>
            </a:r>
          </a:p>
          <a:p>
            <a:pPr marL="0" indent="0" eaLnBrk="1" hangingPunct="1"/>
            <a:endParaRPr lang="en-US" altLang="en-US"/>
          </a:p>
        </p:txBody>
      </p:sp>
    </p:spTree>
    <p:extLst>
      <p:ext uri="{BB962C8B-B14F-4D97-AF65-F5344CB8AC3E}">
        <p14:creationId xmlns:p14="http://schemas.microsoft.com/office/powerpoint/2010/main" val="29430664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CD341666-EADB-483C-A2DE-D362F1D33A83}"/>
              </a:ext>
            </a:extLst>
          </p:cNvPr>
          <p:cNvSpPr>
            <a:spLocks noGrp="1"/>
          </p:cNvSpPr>
          <p:nvPr>
            <p:ph type="title"/>
          </p:nvPr>
        </p:nvSpPr>
        <p:spPr/>
        <p:txBody>
          <a:bodyPr/>
          <a:lstStyle/>
          <a:p>
            <a:pPr eaLnBrk="1" hangingPunct="1"/>
            <a:r>
              <a:rPr lang="en-US" altLang="en-US"/>
              <a:t>Pruning	</a:t>
            </a:r>
          </a:p>
        </p:txBody>
      </p:sp>
      <p:sp>
        <p:nvSpPr>
          <p:cNvPr id="5" name="Slide Number Placeholder 4">
            <a:extLst>
              <a:ext uri="{FF2B5EF4-FFF2-40B4-BE49-F238E27FC236}">
                <a16:creationId xmlns:a16="http://schemas.microsoft.com/office/drawing/2014/main" id="{E5A35291-452A-42CF-9D0C-792A8AC9CCA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70550DF-0BFE-428A-B862-5ABE89638318}" type="slidenum">
              <a:rPr lang="en-US" altLang="en-US">
                <a:solidFill>
                  <a:srgbClr val="FFFFFF"/>
                </a:solidFill>
                <a:latin typeface="Franklin Gothic Book" panose="020B0503020102020204" pitchFamily="34" charset="0"/>
              </a:rPr>
              <a:pPr eaLnBrk="1" hangingPunct="1"/>
              <a:t>28</a:t>
            </a:fld>
            <a:endParaRPr lang="en-US" altLang="en-US">
              <a:solidFill>
                <a:srgbClr val="FFFFFF"/>
              </a:solidFill>
              <a:latin typeface="Franklin Gothic Book" panose="020B0503020102020204" pitchFamily="34" charset="0"/>
            </a:endParaRPr>
          </a:p>
        </p:txBody>
      </p:sp>
      <p:sp>
        <p:nvSpPr>
          <p:cNvPr id="32771" name="Content Placeholder 2">
            <a:extLst>
              <a:ext uri="{FF2B5EF4-FFF2-40B4-BE49-F238E27FC236}">
                <a16:creationId xmlns:a16="http://schemas.microsoft.com/office/drawing/2014/main" id="{9E71BCD0-7F05-4EB7-8522-0F56D17702F8}"/>
              </a:ext>
            </a:extLst>
          </p:cNvPr>
          <p:cNvSpPr>
            <a:spLocks noGrp="1"/>
          </p:cNvSpPr>
          <p:nvPr>
            <p:ph sz="quarter" idx="1"/>
          </p:nvPr>
        </p:nvSpPr>
        <p:spPr>
          <a:xfrm>
            <a:off x="609600" y="1447800"/>
            <a:ext cx="8077200" cy="4572000"/>
          </a:xfrm>
        </p:spPr>
        <p:txBody>
          <a:bodyPr>
            <a:normAutofit lnSpcReduction="10000"/>
          </a:bodyPr>
          <a:lstStyle/>
          <a:p>
            <a:pPr eaLnBrk="1" hangingPunct="1"/>
            <a:r>
              <a:rPr lang="en-US" altLang="en-US"/>
              <a:t>CART lets tree grow to full extent, then prunes it back</a:t>
            </a:r>
          </a:p>
          <a:p>
            <a:pPr eaLnBrk="1" hangingPunct="1"/>
            <a:endParaRPr lang="en-US" altLang="en-US"/>
          </a:p>
          <a:p>
            <a:pPr eaLnBrk="1" hangingPunct="1"/>
            <a:r>
              <a:rPr lang="en-US" altLang="en-US"/>
              <a:t>Idea is to find that point at which the validation error begins to rise</a:t>
            </a:r>
          </a:p>
          <a:p>
            <a:pPr eaLnBrk="1" hangingPunct="1"/>
            <a:endParaRPr lang="en-US" altLang="en-US"/>
          </a:p>
          <a:p>
            <a:pPr eaLnBrk="1" hangingPunct="1"/>
            <a:r>
              <a:rPr lang="en-US" altLang="en-US"/>
              <a:t>Generate successively smaller trees by pruning leaves</a:t>
            </a:r>
          </a:p>
          <a:p>
            <a:pPr eaLnBrk="1" hangingPunct="1"/>
            <a:endParaRPr lang="en-US" altLang="en-US"/>
          </a:p>
          <a:p>
            <a:pPr eaLnBrk="1" hangingPunct="1"/>
            <a:r>
              <a:rPr lang="en-US" altLang="en-US"/>
              <a:t>At each pruning stage, multiple trees are possible</a:t>
            </a:r>
          </a:p>
          <a:p>
            <a:pPr eaLnBrk="1" hangingPunct="1"/>
            <a:endParaRPr lang="en-US" altLang="en-US"/>
          </a:p>
          <a:p>
            <a:pPr eaLnBrk="1" hangingPunct="1"/>
            <a:r>
              <a:rPr lang="en-US" altLang="en-US"/>
              <a:t>Use </a:t>
            </a:r>
            <a:r>
              <a:rPr lang="en-US" altLang="en-US" i="1"/>
              <a:t>cost complexity</a:t>
            </a:r>
            <a:r>
              <a:rPr lang="en-US" altLang="en-US"/>
              <a:t> to choose the best tree at that stage</a:t>
            </a:r>
          </a:p>
          <a:p>
            <a:pPr eaLnBrk="1" hangingPunct="1">
              <a:buFont typeface="Wingdings 2" panose="05020102010507070707" pitchFamily="18" charset="2"/>
              <a:buNone/>
            </a:pPr>
            <a:endParaRPr lang="en-US" altLang="en-US"/>
          </a:p>
        </p:txBody>
      </p:sp>
    </p:spTree>
    <p:extLst>
      <p:ext uri="{BB962C8B-B14F-4D97-AF65-F5344CB8AC3E}">
        <p14:creationId xmlns:p14="http://schemas.microsoft.com/office/powerpoint/2010/main" val="2816868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ACA19E29-4089-46DF-9079-181B57BA88AC}"/>
              </a:ext>
            </a:extLst>
          </p:cNvPr>
          <p:cNvSpPr>
            <a:spLocks noGrp="1"/>
          </p:cNvSpPr>
          <p:nvPr>
            <p:ph type="title"/>
          </p:nvPr>
        </p:nvSpPr>
        <p:spPr/>
        <p:txBody>
          <a:bodyPr/>
          <a:lstStyle/>
          <a:p>
            <a:pPr eaLnBrk="1" hangingPunct="1"/>
            <a:r>
              <a:rPr lang="en-US" altLang="en-US"/>
              <a:t>Cost Complexity</a:t>
            </a:r>
          </a:p>
        </p:txBody>
      </p:sp>
      <p:sp>
        <p:nvSpPr>
          <p:cNvPr id="9" name="Slide Number Placeholder 8">
            <a:extLst>
              <a:ext uri="{FF2B5EF4-FFF2-40B4-BE49-F238E27FC236}">
                <a16:creationId xmlns:a16="http://schemas.microsoft.com/office/drawing/2014/main" id="{BFF90C44-CBE7-456E-B357-F979FCFF4773}"/>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DB85E45-1CC5-4CDF-9807-9933AC62788F}" type="slidenum">
              <a:rPr lang="en-US" altLang="en-US">
                <a:solidFill>
                  <a:srgbClr val="FFFFFF"/>
                </a:solidFill>
                <a:latin typeface="Franklin Gothic Book" panose="020B0503020102020204" pitchFamily="34" charset="0"/>
              </a:rPr>
              <a:pPr eaLnBrk="1" hangingPunct="1"/>
              <a:t>29</a:t>
            </a:fld>
            <a:endParaRPr lang="en-US" altLang="en-US">
              <a:solidFill>
                <a:srgbClr val="FFFFFF"/>
              </a:solidFill>
              <a:latin typeface="Franklin Gothic Book" panose="020B0503020102020204" pitchFamily="34" charset="0"/>
            </a:endParaRPr>
          </a:p>
        </p:txBody>
      </p:sp>
      <p:sp>
        <p:nvSpPr>
          <p:cNvPr id="33795" name="Content Placeholder 2">
            <a:extLst>
              <a:ext uri="{FF2B5EF4-FFF2-40B4-BE49-F238E27FC236}">
                <a16:creationId xmlns:a16="http://schemas.microsoft.com/office/drawing/2014/main" id="{A99FDDD6-9611-45A9-8F97-D599BD36C353}"/>
              </a:ext>
            </a:extLst>
          </p:cNvPr>
          <p:cNvSpPr>
            <a:spLocks noGrp="1"/>
          </p:cNvSpPr>
          <p:nvPr>
            <p:ph sz="quarter" idx="1"/>
          </p:nvPr>
        </p:nvSpPr>
        <p:spPr>
          <a:xfrm>
            <a:off x="914400" y="2514600"/>
            <a:ext cx="7467600" cy="3505200"/>
          </a:xfrm>
        </p:spPr>
        <p:txBody>
          <a:bodyPr/>
          <a:lstStyle/>
          <a:p>
            <a:pPr eaLnBrk="1" hangingPunct="1">
              <a:buFont typeface="Wingdings 2" panose="05020102010507070707" pitchFamily="18" charset="2"/>
              <a:buNone/>
            </a:pPr>
            <a:r>
              <a:rPr lang="en-US" altLang="en-US" i="1"/>
              <a:t>CC(T)</a:t>
            </a:r>
            <a:r>
              <a:rPr lang="en-US" altLang="en-US"/>
              <a:t> = cost complexity of a tree</a:t>
            </a:r>
          </a:p>
          <a:p>
            <a:pPr eaLnBrk="1" hangingPunct="1">
              <a:buFont typeface="Wingdings 2" panose="05020102010507070707" pitchFamily="18" charset="2"/>
              <a:buNone/>
            </a:pPr>
            <a:r>
              <a:rPr lang="en-US" altLang="en-US" i="1"/>
              <a:t>Err(T)</a:t>
            </a:r>
            <a:r>
              <a:rPr lang="en-US" altLang="en-US"/>
              <a:t> = proportion of misclassified records</a:t>
            </a:r>
          </a:p>
          <a:p>
            <a:pPr eaLnBrk="1" hangingPunct="1">
              <a:buFont typeface="Wingdings 2" panose="05020102010507070707" pitchFamily="18" charset="2"/>
              <a:buNone/>
            </a:pPr>
            <a:r>
              <a:rPr lang="en-US" altLang="en-US">
                <a:latin typeface="Symbol" panose="05050102010706020507" pitchFamily="18" charset="2"/>
              </a:rPr>
              <a:t>a</a:t>
            </a:r>
            <a:r>
              <a:rPr lang="en-US" altLang="en-US"/>
              <a:t> = penalty factor attached to tree size (set by user)</a:t>
            </a:r>
          </a:p>
          <a:p>
            <a:pPr eaLnBrk="1" hangingPunct="1">
              <a:buFont typeface="Wingdings 2" panose="05020102010507070707" pitchFamily="18" charset="2"/>
              <a:buNone/>
            </a:pPr>
            <a:endParaRPr lang="en-US" altLang="en-US"/>
          </a:p>
          <a:p>
            <a:pPr eaLnBrk="1" hangingPunct="1"/>
            <a:r>
              <a:rPr lang="en-US" altLang="en-US"/>
              <a:t>Among trees of given size, choose the one with lowest CC</a:t>
            </a:r>
          </a:p>
          <a:p>
            <a:pPr eaLnBrk="1" hangingPunct="1"/>
            <a:r>
              <a:rPr lang="en-US" altLang="en-US"/>
              <a:t>Do this for each size of tree</a:t>
            </a:r>
          </a:p>
          <a:p>
            <a:pPr eaLnBrk="1" hangingPunct="1"/>
            <a:endParaRPr lang="en-US" altLang="en-US"/>
          </a:p>
        </p:txBody>
      </p:sp>
      <p:sp>
        <p:nvSpPr>
          <p:cNvPr id="33796" name="Content Placeholder 6">
            <a:extLst>
              <a:ext uri="{FF2B5EF4-FFF2-40B4-BE49-F238E27FC236}">
                <a16:creationId xmlns:a16="http://schemas.microsoft.com/office/drawing/2014/main" id="{B5B1F63E-EE24-45C2-BCAA-F05A252A45F2}"/>
              </a:ext>
            </a:extLst>
          </p:cNvPr>
          <p:cNvSpPr>
            <a:spLocks noGrp="1"/>
          </p:cNvSpPr>
          <p:nvPr>
            <p:ph sz="quarter" idx="2"/>
          </p:nvPr>
        </p:nvSpPr>
        <p:spPr>
          <a:xfrm>
            <a:off x="685800" y="1447800"/>
            <a:ext cx="7997825" cy="914400"/>
          </a:xfrm>
        </p:spPr>
        <p:txBody>
          <a:bodyPr/>
          <a:lstStyle/>
          <a:p>
            <a:pPr eaLnBrk="1" hangingPunct="1">
              <a:buFont typeface="Wingdings 2" panose="05020102010507070707" pitchFamily="18" charset="2"/>
              <a:buNone/>
            </a:pPr>
            <a:r>
              <a:rPr lang="en-US" altLang="en-US"/>
              <a:t> </a:t>
            </a:r>
          </a:p>
          <a:p>
            <a:pPr eaLnBrk="1" hangingPunct="1">
              <a:buFont typeface="Wingdings 2" panose="05020102010507070707" pitchFamily="18" charset="2"/>
              <a:buNone/>
            </a:pPr>
            <a:endParaRPr lang="en-US" altLang="en-US"/>
          </a:p>
        </p:txBody>
      </p:sp>
      <p:sp>
        <p:nvSpPr>
          <p:cNvPr id="33797" name="Rectangle 2">
            <a:extLst>
              <a:ext uri="{FF2B5EF4-FFF2-40B4-BE49-F238E27FC236}">
                <a16:creationId xmlns:a16="http://schemas.microsoft.com/office/drawing/2014/main" id="{9F470B46-4297-4826-A399-E8917DE1247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Perpetua" panose="02020502060401020303" pitchFamily="18" charset="0"/>
            </a:endParaRPr>
          </a:p>
        </p:txBody>
      </p:sp>
      <p:pic>
        <p:nvPicPr>
          <p:cNvPr id="33798" name="Picture 1">
            <a:extLst>
              <a:ext uri="{FF2B5EF4-FFF2-40B4-BE49-F238E27FC236}">
                <a16:creationId xmlns:a16="http://schemas.microsoft.com/office/drawing/2014/main" id="{E8900DCA-BFF9-45E2-AF64-789CEF54CFC1}"/>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0"/>
            <a:ext cx="8572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9" name="Text Box 11">
            <a:extLst>
              <a:ext uri="{FF2B5EF4-FFF2-40B4-BE49-F238E27FC236}">
                <a16:creationId xmlns:a16="http://schemas.microsoft.com/office/drawing/2014/main" id="{85B77209-FE0F-42EC-907B-FB5F7FD605A6}"/>
              </a:ext>
            </a:extLst>
          </p:cNvPr>
          <p:cNvSpPr txBox="1">
            <a:spLocks noChangeArrowheads="1"/>
          </p:cNvSpPr>
          <p:nvPr/>
        </p:nvSpPr>
        <p:spPr bwMode="auto">
          <a:xfrm>
            <a:off x="2438400" y="1676400"/>
            <a:ext cx="3657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600" i="1">
                <a:latin typeface="Franklin Gothic Book" panose="020B0503020102020204" pitchFamily="34" charset="0"/>
              </a:rPr>
              <a:t>CC(T) = Err(T) + </a:t>
            </a:r>
            <a:r>
              <a:rPr lang="en-US" altLang="en-US" sz="2600" i="1">
                <a:latin typeface="Symbol" panose="05050102010706020507" pitchFamily="18" charset="2"/>
              </a:rPr>
              <a:t>a</a:t>
            </a:r>
            <a:r>
              <a:rPr lang="en-US" altLang="en-US" sz="2600" i="1">
                <a:latin typeface="Franklin Gothic Book" panose="020B0503020102020204" pitchFamily="34" charset="0"/>
              </a:rPr>
              <a:t> L(T)</a:t>
            </a:r>
          </a:p>
        </p:txBody>
      </p:sp>
    </p:spTree>
    <p:extLst>
      <p:ext uri="{BB962C8B-B14F-4D97-AF65-F5344CB8AC3E}">
        <p14:creationId xmlns:p14="http://schemas.microsoft.com/office/powerpoint/2010/main" val="3222545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2">
            <a:extLst>
              <a:ext uri="{FF2B5EF4-FFF2-40B4-BE49-F238E27FC236}">
                <a16:creationId xmlns:a16="http://schemas.microsoft.com/office/drawing/2014/main" id="{0EC94BB7-5E74-4E47-8DD8-1B8473C4E2F9}"/>
              </a:ext>
            </a:extLst>
          </p:cNvPr>
          <p:cNvSpPr>
            <a:spLocks noGrp="1"/>
          </p:cNvSpPr>
          <p:nvPr>
            <p:ph type="title"/>
          </p:nvPr>
        </p:nvSpPr>
        <p:spPr/>
        <p:txBody>
          <a:bodyPr/>
          <a:lstStyle/>
          <a:p>
            <a:pPr eaLnBrk="1" hangingPunct="1"/>
            <a:r>
              <a:rPr lang="en-US" altLang="en-US"/>
              <a:t>Trees and Rules</a:t>
            </a:r>
          </a:p>
        </p:txBody>
      </p:sp>
      <p:sp>
        <p:nvSpPr>
          <p:cNvPr id="5" name="Slide Number Placeholder 4">
            <a:extLst>
              <a:ext uri="{FF2B5EF4-FFF2-40B4-BE49-F238E27FC236}">
                <a16:creationId xmlns:a16="http://schemas.microsoft.com/office/drawing/2014/main" id="{4E8754CF-76BF-43EA-B48E-44CD02A416CE}"/>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AFE544C-7B83-46E0-B868-B31958DF0B6B}" type="slidenum">
              <a:rPr lang="en-US" altLang="en-US">
                <a:solidFill>
                  <a:srgbClr val="FFFFFF"/>
                </a:solidFill>
                <a:latin typeface="Franklin Gothic Book" panose="020B0503020102020204" pitchFamily="34" charset="0"/>
              </a:rPr>
              <a:pPr eaLnBrk="1" hangingPunct="1"/>
              <a:t>3</a:t>
            </a:fld>
            <a:endParaRPr lang="en-US" altLang="en-US">
              <a:solidFill>
                <a:srgbClr val="FFFFFF"/>
              </a:solidFill>
              <a:latin typeface="Franklin Gothic Book" panose="020B0503020102020204" pitchFamily="34" charset="0"/>
            </a:endParaRPr>
          </a:p>
        </p:txBody>
      </p:sp>
      <p:sp>
        <p:nvSpPr>
          <p:cNvPr id="9219" name="Content Placeholder 3">
            <a:extLst>
              <a:ext uri="{FF2B5EF4-FFF2-40B4-BE49-F238E27FC236}">
                <a16:creationId xmlns:a16="http://schemas.microsoft.com/office/drawing/2014/main" id="{90FB7E8A-9321-4007-938C-9C8D81108A04}"/>
              </a:ext>
            </a:extLst>
          </p:cNvPr>
          <p:cNvSpPr>
            <a:spLocks noGrp="1"/>
          </p:cNvSpPr>
          <p:nvPr>
            <p:ph sz="quarter" idx="1"/>
          </p:nvPr>
        </p:nvSpPr>
        <p:spPr/>
        <p:txBody>
          <a:bodyPr/>
          <a:lstStyle/>
          <a:p>
            <a:pPr eaLnBrk="1" hangingPunct="1">
              <a:buFont typeface="Wingdings 2" panose="05020102010507070707" pitchFamily="18" charset="2"/>
              <a:buNone/>
            </a:pPr>
            <a:r>
              <a:rPr lang="en-US" altLang="en-US" b="1"/>
              <a:t>Goal: </a:t>
            </a:r>
            <a:r>
              <a:rPr lang="en-US" altLang="en-US"/>
              <a:t>Classify or predict an outcome based on a set of predictors</a:t>
            </a:r>
          </a:p>
          <a:p>
            <a:pPr eaLnBrk="1" hangingPunct="1">
              <a:buFont typeface="Wingdings 2" panose="05020102010507070707" pitchFamily="18" charset="2"/>
              <a:buNone/>
            </a:pPr>
            <a:r>
              <a:rPr lang="en-US" altLang="en-US"/>
              <a:t>The output is a set of </a:t>
            </a:r>
            <a:r>
              <a:rPr lang="en-US" altLang="en-US" b="1"/>
              <a:t>rules</a:t>
            </a:r>
          </a:p>
          <a:p>
            <a:pPr eaLnBrk="1" hangingPunct="1">
              <a:buFont typeface="Wingdings 2" panose="05020102010507070707" pitchFamily="18" charset="2"/>
              <a:buNone/>
            </a:pPr>
            <a:r>
              <a:rPr lang="en-US" altLang="en-US" b="1"/>
              <a:t>Example: </a:t>
            </a:r>
          </a:p>
          <a:p>
            <a:pPr eaLnBrk="1" hangingPunct="1"/>
            <a:r>
              <a:rPr lang="en-US" altLang="en-US"/>
              <a:t>Goal:  classify a record as “will accept credit card offer” or “will not accept”</a:t>
            </a:r>
          </a:p>
          <a:p>
            <a:pPr eaLnBrk="1" hangingPunct="1"/>
            <a:r>
              <a:rPr lang="en-US" altLang="en-US"/>
              <a:t>Rule might be “IF (Income &gt; 92.5) AND (Education &lt; 1.5) AND (Family &lt;= 2.5) THEN Class = 0 (nonacceptor)</a:t>
            </a:r>
          </a:p>
          <a:p>
            <a:pPr eaLnBrk="1" hangingPunct="1"/>
            <a:r>
              <a:rPr lang="en-US" altLang="en-US"/>
              <a:t>Also called CART, Decision Trees, or just Trees</a:t>
            </a:r>
          </a:p>
          <a:p>
            <a:pPr eaLnBrk="1" hangingPunct="1"/>
            <a:r>
              <a:rPr lang="en-US" altLang="en-US"/>
              <a:t>Rules are represented by tree diagrams</a:t>
            </a:r>
          </a:p>
        </p:txBody>
      </p:sp>
    </p:spTree>
    <p:extLst>
      <p:ext uri="{BB962C8B-B14F-4D97-AF65-F5344CB8AC3E}">
        <p14:creationId xmlns:p14="http://schemas.microsoft.com/office/powerpoint/2010/main" val="17213931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4">
            <a:extLst>
              <a:ext uri="{FF2B5EF4-FFF2-40B4-BE49-F238E27FC236}">
                <a16:creationId xmlns:a16="http://schemas.microsoft.com/office/drawing/2014/main" id="{A9BD5CF4-9FF7-4B2E-8E5F-A44885951F16}"/>
              </a:ext>
            </a:extLst>
          </p:cNvPr>
          <p:cNvSpPr>
            <a:spLocks noGrp="1"/>
          </p:cNvSpPr>
          <p:nvPr>
            <p:ph type="title"/>
          </p:nvPr>
        </p:nvSpPr>
        <p:spPr/>
        <p:txBody>
          <a:bodyPr/>
          <a:lstStyle/>
          <a:p>
            <a:pPr eaLnBrk="1" hangingPunct="1"/>
            <a:r>
              <a:rPr lang="en-US" altLang="en-US"/>
              <a:t>Using Validation Error to Prune</a:t>
            </a:r>
          </a:p>
        </p:txBody>
      </p:sp>
      <p:sp>
        <p:nvSpPr>
          <p:cNvPr id="5" name="Slide Number Placeholder 4">
            <a:extLst>
              <a:ext uri="{FF2B5EF4-FFF2-40B4-BE49-F238E27FC236}">
                <a16:creationId xmlns:a16="http://schemas.microsoft.com/office/drawing/2014/main" id="{7118337B-AF82-4DFC-8504-03BFB411D60F}"/>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BB7E589-22C3-46F2-B4D3-ED8FB56512B1}" type="slidenum">
              <a:rPr lang="en-US" altLang="en-US">
                <a:solidFill>
                  <a:srgbClr val="FFFFFF"/>
                </a:solidFill>
                <a:latin typeface="Franklin Gothic Book" panose="020B0503020102020204" pitchFamily="34" charset="0"/>
              </a:rPr>
              <a:pPr eaLnBrk="1" hangingPunct="1"/>
              <a:t>30</a:t>
            </a:fld>
            <a:endParaRPr lang="en-US" altLang="en-US">
              <a:solidFill>
                <a:srgbClr val="FFFFFF"/>
              </a:solidFill>
              <a:latin typeface="Franklin Gothic Book" panose="020B0503020102020204" pitchFamily="34" charset="0"/>
            </a:endParaRPr>
          </a:p>
        </p:txBody>
      </p:sp>
      <p:sp>
        <p:nvSpPr>
          <p:cNvPr id="34819" name="Content Placeholder 5">
            <a:extLst>
              <a:ext uri="{FF2B5EF4-FFF2-40B4-BE49-F238E27FC236}">
                <a16:creationId xmlns:a16="http://schemas.microsoft.com/office/drawing/2014/main" id="{3B3E306D-F182-42A4-AA46-7B9A2C593F9B}"/>
              </a:ext>
            </a:extLst>
          </p:cNvPr>
          <p:cNvSpPr>
            <a:spLocks noGrp="1"/>
          </p:cNvSpPr>
          <p:nvPr>
            <p:ph sz="quarter" idx="1"/>
          </p:nvPr>
        </p:nvSpPr>
        <p:spPr>
          <a:xfrm>
            <a:off x="914400" y="1600200"/>
            <a:ext cx="7772400" cy="4572000"/>
          </a:xfrm>
        </p:spPr>
        <p:txBody>
          <a:bodyPr/>
          <a:lstStyle/>
          <a:p>
            <a:pPr marL="0" indent="0" eaLnBrk="1" hangingPunct="1">
              <a:buFont typeface="Wingdings 2" panose="05020102010507070707" pitchFamily="18" charset="2"/>
              <a:buNone/>
              <a:defRPr/>
            </a:pPr>
            <a:r>
              <a:rPr lang="en-US" dirty="0"/>
              <a:t>Pruning process yields a set of trees of different sizes and associated error rates</a:t>
            </a:r>
          </a:p>
          <a:p>
            <a:pPr eaLnBrk="1" hangingPunct="1">
              <a:defRPr/>
            </a:pPr>
            <a:endParaRPr lang="en-US" dirty="0"/>
          </a:p>
          <a:p>
            <a:pPr eaLnBrk="1" hangingPunct="1">
              <a:buFont typeface="Wingdings 2" panose="05020102010507070707" pitchFamily="18" charset="2"/>
              <a:buNone/>
              <a:defRPr/>
            </a:pPr>
            <a:r>
              <a:rPr lang="en-US" dirty="0"/>
              <a:t>Two trees of interest:</a:t>
            </a:r>
          </a:p>
          <a:p>
            <a:pPr eaLnBrk="1" hangingPunct="1">
              <a:defRPr/>
            </a:pPr>
            <a:r>
              <a:rPr lang="en-US" dirty="0"/>
              <a:t>Minimum error tree</a:t>
            </a:r>
          </a:p>
          <a:p>
            <a:pPr lvl="2" eaLnBrk="1" hangingPunct="1">
              <a:buFont typeface="Wingdings 2" panose="05020102010507070707" pitchFamily="18" charset="2"/>
              <a:buNone/>
              <a:defRPr/>
            </a:pPr>
            <a:r>
              <a:rPr lang="en-US" dirty="0"/>
              <a:t>Has lowest error rate on validation data</a:t>
            </a:r>
          </a:p>
          <a:p>
            <a:pPr eaLnBrk="1" hangingPunct="1">
              <a:defRPr/>
            </a:pPr>
            <a:r>
              <a:rPr lang="en-US" dirty="0"/>
              <a:t>Best pruned tree</a:t>
            </a:r>
          </a:p>
          <a:p>
            <a:pPr lvl="2" eaLnBrk="1" hangingPunct="1">
              <a:buFont typeface="Wingdings 2" panose="05020102010507070707" pitchFamily="18" charset="2"/>
              <a:buNone/>
              <a:defRPr/>
            </a:pPr>
            <a:r>
              <a:rPr lang="en-US" dirty="0"/>
              <a:t>Smallest tree within one std. error of min. error</a:t>
            </a:r>
          </a:p>
          <a:p>
            <a:pPr lvl="2" eaLnBrk="1" hangingPunct="1">
              <a:buFont typeface="Wingdings 2" panose="05020102010507070707" pitchFamily="18" charset="2"/>
              <a:buNone/>
              <a:defRPr/>
            </a:pPr>
            <a:r>
              <a:rPr lang="en-US" dirty="0"/>
              <a:t>This adds a bonus for simplicity/parsimony</a:t>
            </a:r>
          </a:p>
        </p:txBody>
      </p:sp>
    </p:spTree>
    <p:extLst>
      <p:ext uri="{BB962C8B-B14F-4D97-AF65-F5344CB8AC3E}">
        <p14:creationId xmlns:p14="http://schemas.microsoft.com/office/powerpoint/2010/main" val="14081317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22BA34-D009-4251-B901-8456454B7DF0}"/>
              </a:ext>
            </a:extLst>
          </p:cNvPr>
          <p:cNvSpPr>
            <a:spLocks noGrp="1"/>
          </p:cNvSpPr>
          <p:nvPr>
            <p:ph type="title"/>
          </p:nvPr>
        </p:nvSpPr>
        <p:spPr>
          <a:xfrm>
            <a:off x="914400" y="274638"/>
            <a:ext cx="7772400" cy="639762"/>
          </a:xfrm>
        </p:spPr>
        <p:txBody>
          <a:bodyPr>
            <a:normAutofit fontScale="90000"/>
          </a:bodyPr>
          <a:lstStyle/>
          <a:p>
            <a:pPr eaLnBrk="1" fontAlgn="auto" hangingPunct="1">
              <a:spcAft>
                <a:spcPts val="0"/>
              </a:spcAft>
              <a:defRPr/>
            </a:pPr>
            <a:r>
              <a:rPr lang="en-US" dirty="0"/>
              <a:t>Error rates on pruned trees</a:t>
            </a:r>
          </a:p>
        </p:txBody>
      </p:sp>
      <p:sp>
        <p:nvSpPr>
          <p:cNvPr id="6" name="Slide Number Placeholder 5">
            <a:extLst>
              <a:ext uri="{FF2B5EF4-FFF2-40B4-BE49-F238E27FC236}">
                <a16:creationId xmlns:a16="http://schemas.microsoft.com/office/drawing/2014/main" id="{8BF9BCFB-5CB9-41F4-AD2D-AEEA482A93D3}"/>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75FAAA2-C361-48D8-AC95-3B179766B00B}" type="slidenum">
              <a:rPr lang="en-US" altLang="en-US">
                <a:solidFill>
                  <a:srgbClr val="FFFFFF"/>
                </a:solidFill>
                <a:latin typeface="Franklin Gothic Book" panose="020B0503020102020204" pitchFamily="34" charset="0"/>
              </a:rPr>
              <a:pPr eaLnBrk="1" hangingPunct="1"/>
              <a:t>31</a:t>
            </a:fld>
            <a:endParaRPr lang="en-US" altLang="en-US">
              <a:solidFill>
                <a:srgbClr val="FFFFFF"/>
              </a:solidFill>
              <a:latin typeface="Franklin Gothic Book" panose="020B0503020102020204" pitchFamily="34" charset="0"/>
            </a:endParaRPr>
          </a:p>
        </p:txBody>
      </p:sp>
      <p:pic>
        <p:nvPicPr>
          <p:cNvPr id="35843" name="Content Placeholder 7" descr="CT-prune-log2.jpg">
            <a:extLst>
              <a:ext uri="{FF2B5EF4-FFF2-40B4-BE49-F238E27FC236}">
                <a16:creationId xmlns:a16="http://schemas.microsoft.com/office/drawing/2014/main" id="{7A896C15-56C6-4D74-A47E-9103A402689E}"/>
              </a:ext>
            </a:extLst>
          </p:cNvPr>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1125029" y="2899410"/>
            <a:ext cx="3328416" cy="1668780"/>
          </a:xfrm>
        </p:spPr>
      </p:pic>
      <p:pic>
        <p:nvPicPr>
          <p:cNvPr id="35844" name="Content Placeholder 6" descr="CT-prune-log1.jpg">
            <a:extLst>
              <a:ext uri="{FF2B5EF4-FFF2-40B4-BE49-F238E27FC236}">
                <a16:creationId xmlns:a16="http://schemas.microsoft.com/office/drawing/2014/main" id="{60A4891C-4196-4A65-9796-CBAC28AA6115}"/>
              </a:ext>
            </a:extLst>
          </p:cNvPr>
          <p:cNvPicPr>
            <a:picLocks noGrp="1" noChangeAspect="1"/>
          </p:cNvPicPr>
          <p:nvPr>
            <p:ph sz="quarter" idx="2"/>
          </p:nvPr>
        </p:nvPicPr>
        <p:blipFill>
          <a:blip r:embed="rId4">
            <a:extLst>
              <a:ext uri="{28A0092B-C50C-407E-A947-70E740481C1C}">
                <a14:useLocalDpi xmlns:a14="http://schemas.microsoft.com/office/drawing/2010/main" val="0"/>
              </a:ext>
            </a:extLst>
          </a:blip>
          <a:srcRect/>
          <a:stretch>
            <a:fillRect/>
          </a:stretch>
        </p:blipFill>
        <p:spPr>
          <a:xfrm>
            <a:off x="1905000" y="1066800"/>
            <a:ext cx="4038600" cy="2155825"/>
          </a:xfrm>
        </p:spPr>
      </p:pic>
    </p:spTree>
    <p:extLst>
      <p:ext uri="{BB962C8B-B14F-4D97-AF65-F5344CB8AC3E}">
        <p14:creationId xmlns:p14="http://schemas.microsoft.com/office/powerpoint/2010/main" val="27529718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4">
            <a:extLst>
              <a:ext uri="{FF2B5EF4-FFF2-40B4-BE49-F238E27FC236}">
                <a16:creationId xmlns:a16="http://schemas.microsoft.com/office/drawing/2014/main" id="{4B69BE69-1F4A-457B-82CA-B2E50B909BAA}"/>
              </a:ext>
            </a:extLst>
          </p:cNvPr>
          <p:cNvSpPr>
            <a:spLocks noGrp="1"/>
          </p:cNvSpPr>
          <p:nvPr>
            <p:ph type="title"/>
          </p:nvPr>
        </p:nvSpPr>
        <p:spPr>
          <a:xfrm>
            <a:off x="685800" y="2286000"/>
            <a:ext cx="7772400" cy="1143000"/>
          </a:xfrm>
        </p:spPr>
        <p:txBody>
          <a:bodyPr/>
          <a:lstStyle/>
          <a:p>
            <a:pPr algn="ctr" eaLnBrk="1" hangingPunct="1"/>
            <a:r>
              <a:rPr lang="en-US" altLang="en-US"/>
              <a:t>Regression Trees</a:t>
            </a:r>
          </a:p>
        </p:txBody>
      </p:sp>
      <p:sp>
        <p:nvSpPr>
          <p:cNvPr id="4" name="Slide Number Placeholder 3">
            <a:extLst>
              <a:ext uri="{FF2B5EF4-FFF2-40B4-BE49-F238E27FC236}">
                <a16:creationId xmlns:a16="http://schemas.microsoft.com/office/drawing/2014/main" id="{A73491E8-5629-4747-ADF9-584A33AEC25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90F7D67-25A5-4B98-9AE8-F4AC65C2FDFB}" type="slidenum">
              <a:rPr lang="en-US" altLang="en-US">
                <a:solidFill>
                  <a:srgbClr val="FFFFFF"/>
                </a:solidFill>
                <a:latin typeface="Franklin Gothic Book" panose="020B0503020102020204" pitchFamily="34" charset="0"/>
              </a:rPr>
              <a:pPr eaLnBrk="1" hangingPunct="1"/>
              <a:t>32</a:t>
            </a:fld>
            <a:endParaRPr lang="en-US" altLang="en-US">
              <a:solidFill>
                <a:srgbClr val="FFFFFF"/>
              </a:solidFill>
              <a:latin typeface="Franklin Gothic Book" panose="020B0503020102020204" pitchFamily="34" charset="0"/>
            </a:endParaRPr>
          </a:p>
        </p:txBody>
      </p:sp>
    </p:spTree>
    <p:extLst>
      <p:ext uri="{BB962C8B-B14F-4D97-AF65-F5344CB8AC3E}">
        <p14:creationId xmlns:p14="http://schemas.microsoft.com/office/powerpoint/2010/main" val="40536422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2">
            <a:extLst>
              <a:ext uri="{FF2B5EF4-FFF2-40B4-BE49-F238E27FC236}">
                <a16:creationId xmlns:a16="http://schemas.microsoft.com/office/drawing/2014/main" id="{FF7AC1A9-D5BD-4BB9-9E46-605113307DD2}"/>
              </a:ext>
            </a:extLst>
          </p:cNvPr>
          <p:cNvSpPr>
            <a:spLocks noGrp="1"/>
          </p:cNvSpPr>
          <p:nvPr>
            <p:ph type="title"/>
          </p:nvPr>
        </p:nvSpPr>
        <p:spPr/>
        <p:txBody>
          <a:bodyPr/>
          <a:lstStyle/>
          <a:p>
            <a:pPr eaLnBrk="1" hangingPunct="1"/>
            <a:r>
              <a:rPr lang="en-US" altLang="en-US"/>
              <a:t>Regression Trees for Prediction</a:t>
            </a:r>
          </a:p>
        </p:txBody>
      </p:sp>
      <p:sp>
        <p:nvSpPr>
          <p:cNvPr id="5" name="Slide Number Placeholder 4">
            <a:extLst>
              <a:ext uri="{FF2B5EF4-FFF2-40B4-BE49-F238E27FC236}">
                <a16:creationId xmlns:a16="http://schemas.microsoft.com/office/drawing/2014/main" id="{1CC0D90E-BDA8-4EF8-ADEB-CD1B9BE57FBC}"/>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215CEFF-90D2-4E3A-8938-FE41B85A7EB8}" type="slidenum">
              <a:rPr lang="en-US" altLang="en-US">
                <a:solidFill>
                  <a:srgbClr val="FFFFFF"/>
                </a:solidFill>
                <a:latin typeface="Franklin Gothic Book" panose="020B0503020102020204" pitchFamily="34" charset="0"/>
              </a:rPr>
              <a:pPr eaLnBrk="1" hangingPunct="1"/>
              <a:t>33</a:t>
            </a:fld>
            <a:endParaRPr lang="en-US" altLang="en-US">
              <a:solidFill>
                <a:srgbClr val="FFFFFF"/>
              </a:solidFill>
              <a:latin typeface="Franklin Gothic Book" panose="020B0503020102020204" pitchFamily="34" charset="0"/>
            </a:endParaRPr>
          </a:p>
        </p:txBody>
      </p:sp>
      <p:sp>
        <p:nvSpPr>
          <p:cNvPr id="37891" name="Content Placeholder 3">
            <a:extLst>
              <a:ext uri="{FF2B5EF4-FFF2-40B4-BE49-F238E27FC236}">
                <a16:creationId xmlns:a16="http://schemas.microsoft.com/office/drawing/2014/main" id="{876F4AD2-CA81-4899-BC6E-04A5B04B0BAC}"/>
              </a:ext>
            </a:extLst>
          </p:cNvPr>
          <p:cNvSpPr>
            <a:spLocks noGrp="1"/>
          </p:cNvSpPr>
          <p:nvPr>
            <p:ph sz="quarter" idx="1"/>
          </p:nvPr>
        </p:nvSpPr>
        <p:spPr>
          <a:xfrm>
            <a:off x="914400" y="1981200"/>
            <a:ext cx="7772400" cy="4038600"/>
          </a:xfrm>
        </p:spPr>
        <p:txBody>
          <a:bodyPr/>
          <a:lstStyle/>
          <a:p>
            <a:pPr eaLnBrk="1" hangingPunct="1"/>
            <a:r>
              <a:rPr lang="en-US" altLang="en-US"/>
              <a:t>Used with continuous outcome variable</a:t>
            </a:r>
          </a:p>
          <a:p>
            <a:pPr eaLnBrk="1" hangingPunct="1"/>
            <a:r>
              <a:rPr lang="en-US" altLang="en-US"/>
              <a:t>Procedure similar to classification tree</a:t>
            </a:r>
          </a:p>
          <a:p>
            <a:pPr eaLnBrk="1" hangingPunct="1"/>
            <a:r>
              <a:rPr lang="en-US" altLang="en-US"/>
              <a:t>Many splits attempted, choose the one that minimizes impurity</a:t>
            </a:r>
          </a:p>
          <a:p>
            <a:pPr eaLnBrk="1" hangingPunct="1"/>
            <a:endParaRPr lang="en-US" altLang="en-US"/>
          </a:p>
        </p:txBody>
      </p:sp>
    </p:spTree>
    <p:extLst>
      <p:ext uri="{BB962C8B-B14F-4D97-AF65-F5344CB8AC3E}">
        <p14:creationId xmlns:p14="http://schemas.microsoft.com/office/powerpoint/2010/main" val="8340180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64D5E70B-8F44-44A0-90D0-AFB6E64FDF08}"/>
              </a:ext>
            </a:extLst>
          </p:cNvPr>
          <p:cNvSpPr>
            <a:spLocks noGrp="1"/>
          </p:cNvSpPr>
          <p:nvPr>
            <p:ph type="title"/>
          </p:nvPr>
        </p:nvSpPr>
        <p:spPr/>
        <p:txBody>
          <a:bodyPr/>
          <a:lstStyle/>
          <a:p>
            <a:pPr eaLnBrk="1" hangingPunct="1"/>
            <a:r>
              <a:rPr lang="en-US" altLang="en-US"/>
              <a:t>Differences from CT</a:t>
            </a:r>
          </a:p>
        </p:txBody>
      </p:sp>
      <p:sp>
        <p:nvSpPr>
          <p:cNvPr id="5" name="Slide Number Placeholder 4">
            <a:extLst>
              <a:ext uri="{FF2B5EF4-FFF2-40B4-BE49-F238E27FC236}">
                <a16:creationId xmlns:a16="http://schemas.microsoft.com/office/drawing/2014/main" id="{972A98F6-AD68-4CF4-B474-50F62B7A12BC}"/>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FF0517E-4733-4613-8537-0716F8928C1C}" type="slidenum">
              <a:rPr lang="en-US" altLang="en-US">
                <a:solidFill>
                  <a:srgbClr val="FFFFFF"/>
                </a:solidFill>
                <a:latin typeface="Franklin Gothic Book" panose="020B0503020102020204" pitchFamily="34" charset="0"/>
              </a:rPr>
              <a:pPr eaLnBrk="1" hangingPunct="1"/>
              <a:t>34</a:t>
            </a:fld>
            <a:endParaRPr lang="en-US" altLang="en-US">
              <a:solidFill>
                <a:srgbClr val="FFFFFF"/>
              </a:solidFill>
              <a:latin typeface="Franklin Gothic Book" panose="020B0503020102020204" pitchFamily="34" charset="0"/>
            </a:endParaRPr>
          </a:p>
        </p:txBody>
      </p:sp>
      <p:sp>
        <p:nvSpPr>
          <p:cNvPr id="38915" name="Content Placeholder 2">
            <a:extLst>
              <a:ext uri="{FF2B5EF4-FFF2-40B4-BE49-F238E27FC236}">
                <a16:creationId xmlns:a16="http://schemas.microsoft.com/office/drawing/2014/main" id="{2BC81208-BCC3-43C6-AFAA-5311A1FADD21}"/>
              </a:ext>
            </a:extLst>
          </p:cNvPr>
          <p:cNvSpPr>
            <a:spLocks noGrp="1"/>
          </p:cNvSpPr>
          <p:nvPr>
            <p:ph sz="quarter" idx="1"/>
          </p:nvPr>
        </p:nvSpPr>
        <p:spPr>
          <a:xfrm>
            <a:off x="914400" y="1752600"/>
            <a:ext cx="7772400" cy="4267200"/>
          </a:xfrm>
        </p:spPr>
        <p:txBody>
          <a:bodyPr/>
          <a:lstStyle/>
          <a:p>
            <a:pPr eaLnBrk="1" hangingPunct="1"/>
            <a:r>
              <a:rPr lang="en-US" altLang="en-US"/>
              <a:t>Prediction is computed as the </a:t>
            </a:r>
            <a:r>
              <a:rPr lang="en-US" altLang="en-US" b="1"/>
              <a:t>average</a:t>
            </a:r>
            <a:r>
              <a:rPr lang="en-US" altLang="en-US"/>
              <a:t> of numerical target variable in the rectangle (in CT it is majority vote)</a:t>
            </a:r>
          </a:p>
          <a:p>
            <a:pPr eaLnBrk="1" hangingPunct="1"/>
            <a:endParaRPr lang="en-US" altLang="en-US"/>
          </a:p>
          <a:p>
            <a:pPr eaLnBrk="1" hangingPunct="1"/>
            <a:r>
              <a:rPr lang="en-US" altLang="en-US"/>
              <a:t>Impurity measured by </a:t>
            </a:r>
            <a:r>
              <a:rPr lang="en-US" altLang="en-US" b="1"/>
              <a:t>sum of squared deviations</a:t>
            </a:r>
            <a:r>
              <a:rPr lang="en-US" altLang="en-US"/>
              <a:t> from leaf mean</a:t>
            </a:r>
          </a:p>
          <a:p>
            <a:pPr eaLnBrk="1" hangingPunct="1"/>
            <a:endParaRPr lang="en-US" altLang="en-US"/>
          </a:p>
          <a:p>
            <a:pPr eaLnBrk="1" hangingPunct="1"/>
            <a:r>
              <a:rPr lang="en-US" altLang="en-US"/>
              <a:t>Performance measured by RMSE (root mean squared error)</a:t>
            </a:r>
          </a:p>
          <a:p>
            <a:pPr eaLnBrk="1" hangingPunct="1"/>
            <a:endParaRPr lang="en-US" altLang="en-US"/>
          </a:p>
        </p:txBody>
      </p:sp>
    </p:spTree>
    <p:extLst>
      <p:ext uri="{BB962C8B-B14F-4D97-AF65-F5344CB8AC3E}">
        <p14:creationId xmlns:p14="http://schemas.microsoft.com/office/powerpoint/2010/main" val="1370292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9AB6FBC5-FF16-458C-B0C9-7F619D61EE2E}"/>
              </a:ext>
            </a:extLst>
          </p:cNvPr>
          <p:cNvSpPr>
            <a:spLocks noGrp="1"/>
          </p:cNvSpPr>
          <p:nvPr>
            <p:ph type="title"/>
          </p:nvPr>
        </p:nvSpPr>
        <p:spPr/>
        <p:txBody>
          <a:bodyPr/>
          <a:lstStyle/>
          <a:p>
            <a:pPr eaLnBrk="1" hangingPunct="1"/>
            <a:r>
              <a:rPr lang="en-US" altLang="en-US"/>
              <a:t>Advantages of trees</a:t>
            </a:r>
          </a:p>
        </p:txBody>
      </p:sp>
      <p:sp>
        <p:nvSpPr>
          <p:cNvPr id="5" name="Slide Number Placeholder 4">
            <a:extLst>
              <a:ext uri="{FF2B5EF4-FFF2-40B4-BE49-F238E27FC236}">
                <a16:creationId xmlns:a16="http://schemas.microsoft.com/office/drawing/2014/main" id="{E40F45B9-AFBA-4384-9E1C-487FD2BC1504}"/>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99F85CA-7F2D-4141-89B7-9FDDE17B5B0F}" type="slidenum">
              <a:rPr lang="en-US" altLang="en-US">
                <a:solidFill>
                  <a:srgbClr val="FFFFFF"/>
                </a:solidFill>
                <a:latin typeface="Franklin Gothic Book" panose="020B0503020102020204" pitchFamily="34" charset="0"/>
              </a:rPr>
              <a:pPr eaLnBrk="1" hangingPunct="1"/>
              <a:t>35</a:t>
            </a:fld>
            <a:endParaRPr lang="en-US" altLang="en-US">
              <a:solidFill>
                <a:srgbClr val="FFFFFF"/>
              </a:solidFill>
              <a:latin typeface="Franklin Gothic Book" panose="020B0503020102020204" pitchFamily="34" charset="0"/>
            </a:endParaRPr>
          </a:p>
        </p:txBody>
      </p:sp>
      <p:sp>
        <p:nvSpPr>
          <p:cNvPr id="39939" name="Content Placeholder 2">
            <a:extLst>
              <a:ext uri="{FF2B5EF4-FFF2-40B4-BE49-F238E27FC236}">
                <a16:creationId xmlns:a16="http://schemas.microsoft.com/office/drawing/2014/main" id="{A06CC893-7844-45E2-92F8-87753A5EFBF8}"/>
              </a:ext>
            </a:extLst>
          </p:cNvPr>
          <p:cNvSpPr>
            <a:spLocks noGrp="1"/>
          </p:cNvSpPr>
          <p:nvPr>
            <p:ph sz="quarter" idx="1"/>
          </p:nvPr>
        </p:nvSpPr>
        <p:spPr>
          <a:xfrm>
            <a:off x="914400" y="1524000"/>
            <a:ext cx="7772400" cy="4495800"/>
          </a:xfrm>
        </p:spPr>
        <p:txBody>
          <a:bodyPr/>
          <a:lstStyle/>
          <a:p>
            <a:pPr eaLnBrk="1" hangingPunct="1"/>
            <a:r>
              <a:rPr lang="en-US" altLang="en-US"/>
              <a:t>Easy to use, understand</a:t>
            </a:r>
          </a:p>
          <a:p>
            <a:pPr eaLnBrk="1" hangingPunct="1"/>
            <a:r>
              <a:rPr lang="en-US" altLang="en-US"/>
              <a:t>Produce rules that are easy to interpret &amp; implement</a:t>
            </a:r>
          </a:p>
          <a:p>
            <a:pPr eaLnBrk="1" hangingPunct="1"/>
            <a:r>
              <a:rPr lang="en-US" altLang="en-US"/>
              <a:t>Variable selection &amp; reduction is automatic</a:t>
            </a:r>
          </a:p>
          <a:p>
            <a:pPr eaLnBrk="1" hangingPunct="1"/>
            <a:r>
              <a:rPr lang="en-US" altLang="en-US"/>
              <a:t>Do not require the assumptions of statistical models</a:t>
            </a:r>
          </a:p>
          <a:p>
            <a:pPr eaLnBrk="1" hangingPunct="1"/>
            <a:r>
              <a:rPr lang="en-US" altLang="en-US"/>
              <a:t>Can work without extensive handling of missing data</a:t>
            </a:r>
          </a:p>
        </p:txBody>
      </p:sp>
    </p:spTree>
    <p:extLst>
      <p:ext uri="{BB962C8B-B14F-4D97-AF65-F5344CB8AC3E}">
        <p14:creationId xmlns:p14="http://schemas.microsoft.com/office/powerpoint/2010/main" val="25690061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232638F3-F346-4E99-A003-D3BB3F19E110}"/>
              </a:ext>
            </a:extLst>
          </p:cNvPr>
          <p:cNvSpPr>
            <a:spLocks noGrp="1"/>
          </p:cNvSpPr>
          <p:nvPr>
            <p:ph type="title"/>
          </p:nvPr>
        </p:nvSpPr>
        <p:spPr/>
        <p:txBody>
          <a:bodyPr/>
          <a:lstStyle/>
          <a:p>
            <a:pPr eaLnBrk="1" hangingPunct="1"/>
            <a:r>
              <a:rPr lang="en-US" altLang="en-US"/>
              <a:t>Disadvantages</a:t>
            </a:r>
          </a:p>
        </p:txBody>
      </p:sp>
      <p:sp>
        <p:nvSpPr>
          <p:cNvPr id="5" name="Slide Number Placeholder 4">
            <a:extLst>
              <a:ext uri="{FF2B5EF4-FFF2-40B4-BE49-F238E27FC236}">
                <a16:creationId xmlns:a16="http://schemas.microsoft.com/office/drawing/2014/main" id="{2F3D71CE-BF5B-4F95-8E55-A1238AB21F73}"/>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65563DE-63A2-43F3-B6C5-498010BEAC03}" type="slidenum">
              <a:rPr lang="en-US" altLang="en-US">
                <a:solidFill>
                  <a:srgbClr val="FFFFFF"/>
                </a:solidFill>
                <a:latin typeface="Franklin Gothic Book" panose="020B0503020102020204" pitchFamily="34" charset="0"/>
              </a:rPr>
              <a:pPr eaLnBrk="1" hangingPunct="1"/>
              <a:t>36</a:t>
            </a:fld>
            <a:endParaRPr lang="en-US" altLang="en-US">
              <a:solidFill>
                <a:srgbClr val="FFFFFF"/>
              </a:solidFill>
              <a:latin typeface="Franklin Gothic Book" panose="020B0503020102020204" pitchFamily="34" charset="0"/>
            </a:endParaRPr>
          </a:p>
        </p:txBody>
      </p:sp>
      <p:sp>
        <p:nvSpPr>
          <p:cNvPr id="40963" name="Content Placeholder 2">
            <a:extLst>
              <a:ext uri="{FF2B5EF4-FFF2-40B4-BE49-F238E27FC236}">
                <a16:creationId xmlns:a16="http://schemas.microsoft.com/office/drawing/2014/main" id="{370FB952-2E87-4BD1-8653-11D08B278790}"/>
              </a:ext>
            </a:extLst>
          </p:cNvPr>
          <p:cNvSpPr>
            <a:spLocks noGrp="1"/>
          </p:cNvSpPr>
          <p:nvPr>
            <p:ph sz="quarter" idx="1"/>
          </p:nvPr>
        </p:nvSpPr>
        <p:spPr>
          <a:xfrm>
            <a:off x="914400" y="1905000"/>
            <a:ext cx="7772400" cy="4114800"/>
          </a:xfrm>
        </p:spPr>
        <p:txBody>
          <a:bodyPr/>
          <a:lstStyle/>
          <a:p>
            <a:pPr eaLnBrk="1" hangingPunct="1"/>
            <a:r>
              <a:rPr lang="en-US" altLang="en-US"/>
              <a:t>May not perform well where there is structure in the data that is not well captured by horizontal or vertical splits</a:t>
            </a:r>
          </a:p>
          <a:p>
            <a:pPr eaLnBrk="1" hangingPunct="1"/>
            <a:endParaRPr lang="en-US" altLang="en-US"/>
          </a:p>
          <a:p>
            <a:pPr eaLnBrk="1" hangingPunct="1"/>
            <a:r>
              <a:rPr lang="en-US" altLang="en-US"/>
              <a:t>Since the process deals with one variable at a time, no way to capture interactions between variables</a:t>
            </a:r>
          </a:p>
        </p:txBody>
      </p:sp>
    </p:spTree>
    <p:extLst>
      <p:ext uri="{BB962C8B-B14F-4D97-AF65-F5344CB8AC3E}">
        <p14:creationId xmlns:p14="http://schemas.microsoft.com/office/powerpoint/2010/main" val="1124863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346940AA-7FD1-4B15-8EA6-BA056631FAC4}"/>
              </a:ext>
            </a:extLst>
          </p:cNvPr>
          <p:cNvSpPr>
            <a:spLocks noGrp="1"/>
          </p:cNvSpPr>
          <p:nvPr>
            <p:ph type="title"/>
          </p:nvPr>
        </p:nvSpPr>
        <p:spPr/>
        <p:txBody>
          <a:bodyPr/>
          <a:lstStyle/>
          <a:p>
            <a:pPr eaLnBrk="1" hangingPunct="1"/>
            <a:r>
              <a:rPr lang="en-US" altLang="en-US"/>
              <a:t>Summary</a:t>
            </a:r>
          </a:p>
        </p:txBody>
      </p:sp>
      <p:sp>
        <p:nvSpPr>
          <p:cNvPr id="5" name="Slide Number Placeholder 4">
            <a:extLst>
              <a:ext uri="{FF2B5EF4-FFF2-40B4-BE49-F238E27FC236}">
                <a16:creationId xmlns:a16="http://schemas.microsoft.com/office/drawing/2014/main" id="{CB05AE17-F2E6-4C51-9DF4-D1443A031127}"/>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F296EDA-4AE2-4AEA-B8F0-E98BA00C53F1}" type="slidenum">
              <a:rPr lang="en-US" altLang="en-US">
                <a:solidFill>
                  <a:srgbClr val="FFFFFF"/>
                </a:solidFill>
                <a:latin typeface="Franklin Gothic Book" panose="020B0503020102020204" pitchFamily="34" charset="0"/>
              </a:rPr>
              <a:pPr eaLnBrk="1" hangingPunct="1"/>
              <a:t>37</a:t>
            </a:fld>
            <a:endParaRPr lang="en-US" altLang="en-US">
              <a:solidFill>
                <a:srgbClr val="FFFFFF"/>
              </a:solidFill>
              <a:latin typeface="Franklin Gothic Book" panose="020B0503020102020204" pitchFamily="34" charset="0"/>
            </a:endParaRPr>
          </a:p>
        </p:txBody>
      </p:sp>
      <p:sp>
        <p:nvSpPr>
          <p:cNvPr id="41987" name="Rectangle 3">
            <a:extLst>
              <a:ext uri="{FF2B5EF4-FFF2-40B4-BE49-F238E27FC236}">
                <a16:creationId xmlns:a16="http://schemas.microsoft.com/office/drawing/2014/main" id="{21E2AA78-2DB3-49F7-92B0-B8E2C35F31A9}"/>
              </a:ext>
            </a:extLst>
          </p:cNvPr>
          <p:cNvSpPr>
            <a:spLocks noGrp="1"/>
          </p:cNvSpPr>
          <p:nvPr>
            <p:ph sz="quarter" idx="1"/>
          </p:nvPr>
        </p:nvSpPr>
        <p:spPr/>
        <p:txBody>
          <a:bodyPr/>
          <a:lstStyle/>
          <a:p>
            <a:pPr eaLnBrk="1" hangingPunct="1">
              <a:lnSpc>
                <a:spcPct val="90000"/>
              </a:lnSpc>
            </a:pPr>
            <a:r>
              <a:rPr lang="en-US" altLang="en-US"/>
              <a:t>Classification and Regression Trees are an easily understandable and transparent method for predicting or classifying new records</a:t>
            </a:r>
          </a:p>
          <a:p>
            <a:pPr eaLnBrk="1" hangingPunct="1">
              <a:lnSpc>
                <a:spcPct val="90000"/>
              </a:lnSpc>
            </a:pPr>
            <a:endParaRPr lang="en-US" altLang="en-US"/>
          </a:p>
          <a:p>
            <a:pPr eaLnBrk="1" hangingPunct="1">
              <a:lnSpc>
                <a:spcPct val="90000"/>
              </a:lnSpc>
            </a:pPr>
            <a:r>
              <a:rPr lang="en-US" altLang="en-US"/>
              <a:t>A tree is a graphical representation of a set of rules</a:t>
            </a:r>
          </a:p>
          <a:p>
            <a:pPr eaLnBrk="1" hangingPunct="1">
              <a:lnSpc>
                <a:spcPct val="90000"/>
              </a:lnSpc>
            </a:pPr>
            <a:endParaRPr lang="en-US" altLang="en-US"/>
          </a:p>
          <a:p>
            <a:pPr eaLnBrk="1" hangingPunct="1">
              <a:lnSpc>
                <a:spcPct val="90000"/>
              </a:lnSpc>
            </a:pPr>
            <a:r>
              <a:rPr lang="en-US" altLang="en-US"/>
              <a:t>Trees must be pruned to avoid over-fitting of the training data</a:t>
            </a:r>
          </a:p>
          <a:p>
            <a:pPr eaLnBrk="1" hangingPunct="1">
              <a:lnSpc>
                <a:spcPct val="90000"/>
              </a:lnSpc>
            </a:pPr>
            <a:endParaRPr lang="en-US" altLang="en-US"/>
          </a:p>
          <a:p>
            <a:pPr eaLnBrk="1" hangingPunct="1">
              <a:lnSpc>
                <a:spcPct val="90000"/>
              </a:lnSpc>
            </a:pPr>
            <a:r>
              <a:rPr lang="en-US" altLang="en-US"/>
              <a:t>As trees do not make any assumptions about the data structure, they usually require large samples </a:t>
            </a:r>
          </a:p>
        </p:txBody>
      </p:sp>
    </p:spTree>
    <p:extLst>
      <p:ext uri="{BB962C8B-B14F-4D97-AF65-F5344CB8AC3E}">
        <p14:creationId xmlns:p14="http://schemas.microsoft.com/office/powerpoint/2010/main" val="13606767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From Decision tree to Random Forrest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dirty="0"/>
          </a:p>
        </p:txBody>
      </p:sp>
      <p:sp>
        <p:nvSpPr>
          <p:cNvPr id="3" name="Content Placeholder 2"/>
          <p:cNvSpPr>
            <a:spLocks noGrp="1"/>
          </p:cNvSpPr>
          <p:nvPr>
            <p:ph sz="quarter" idx="1"/>
          </p:nvPr>
        </p:nvSpPr>
        <p:spPr/>
        <p:txBody>
          <a:bodyPr>
            <a:normAutofit/>
          </a:bodyPr>
          <a:lstStyle/>
          <a:p>
            <a:r>
              <a:rPr lang="en-US" sz="2800" b="1" dirty="0"/>
              <a:t>To handle decision tree’s generalization capability we may use a new approach</a:t>
            </a:r>
            <a:endParaRPr lang="en-US" sz="2800" dirty="0"/>
          </a:p>
        </p:txBody>
      </p:sp>
      <p:pic>
        <p:nvPicPr>
          <p:cNvPr id="5" name="Picture 4" descr="Powerofmany.jpg">
            <a:extLst>
              <a:ext uri="{FF2B5EF4-FFF2-40B4-BE49-F238E27FC236}">
                <a16:creationId xmlns:a16="http://schemas.microsoft.com/office/drawing/2014/main" id="{15AA9100-0767-477D-96E6-8F3F16613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4200" y="3048000"/>
            <a:ext cx="5435600" cy="3487490"/>
          </a:xfrm>
          <a:prstGeom prst="rect">
            <a:avLst/>
          </a:prstGeom>
        </p:spPr>
      </p:pic>
      <p:sp>
        <p:nvSpPr>
          <p:cNvPr id="6" name="Rectangle 5">
            <a:extLst>
              <a:ext uri="{FF2B5EF4-FFF2-40B4-BE49-F238E27FC236}">
                <a16:creationId xmlns:a16="http://schemas.microsoft.com/office/drawing/2014/main" id="{610C40A8-A194-4848-82D9-C4FBF3B1C201}"/>
              </a:ext>
            </a:extLst>
          </p:cNvPr>
          <p:cNvSpPr/>
          <p:nvPr/>
        </p:nvSpPr>
        <p:spPr>
          <a:xfrm>
            <a:off x="3505200" y="2492059"/>
            <a:ext cx="1885773" cy="369332"/>
          </a:xfrm>
          <a:prstGeom prst="rect">
            <a:avLst/>
          </a:prstGeom>
        </p:spPr>
        <p:txBody>
          <a:bodyPr wrap="none">
            <a:spAutoFit/>
          </a:bodyPr>
          <a:lstStyle/>
          <a:p>
            <a:r>
              <a:rPr lang="en-US" dirty="0">
                <a:solidFill>
                  <a:srgbClr val="FF0000"/>
                </a:solidFill>
              </a:rPr>
              <a:t>Power of the crowds</a:t>
            </a:r>
          </a:p>
        </p:txBody>
      </p:sp>
    </p:spTree>
    <p:extLst>
      <p:ext uri="{BB962C8B-B14F-4D97-AF65-F5344CB8AC3E}">
        <p14:creationId xmlns:p14="http://schemas.microsoft.com/office/powerpoint/2010/main" val="42015067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dirty="0"/>
          </a:p>
        </p:txBody>
      </p:sp>
      <p:sp>
        <p:nvSpPr>
          <p:cNvPr id="3" name="Content Placeholder 2"/>
          <p:cNvSpPr>
            <a:spLocks noGrp="1"/>
          </p:cNvSpPr>
          <p:nvPr>
            <p:ph sz="quarter" idx="1"/>
          </p:nvPr>
        </p:nvSpPr>
        <p:spPr/>
        <p:txBody>
          <a:bodyPr>
            <a:normAutofit lnSpcReduction="10000"/>
          </a:bodyPr>
          <a:lstStyle/>
          <a:p>
            <a:r>
              <a:rPr lang="en-US" sz="2800" dirty="0"/>
              <a:t>A single decision tree does not perform well</a:t>
            </a:r>
          </a:p>
          <a:p>
            <a:r>
              <a:rPr lang="en-US" sz="2800" dirty="0"/>
              <a:t>But, it is super fast, what if we learn multiple trees?</a:t>
            </a:r>
          </a:p>
          <a:p>
            <a:r>
              <a:rPr lang="en-US" sz="2800" b="1" dirty="0"/>
              <a:t>Random forest</a:t>
            </a:r>
            <a:r>
              <a:rPr lang="en-US" sz="2800" dirty="0"/>
              <a:t> (or </a:t>
            </a:r>
            <a:r>
              <a:rPr lang="en-US" sz="2800" b="1" dirty="0"/>
              <a:t>random forests</a:t>
            </a:r>
            <a:r>
              <a:rPr lang="en-US" sz="2800" dirty="0"/>
              <a:t>) is an ensemble classifier that consists of many decision trees and outputs the class that is the mode of the class's output by individual trees.</a:t>
            </a:r>
          </a:p>
          <a:p>
            <a:r>
              <a:rPr lang="en-US" sz="2800" dirty="0"/>
              <a:t>The term came from </a:t>
            </a:r>
            <a:r>
              <a:rPr lang="en-US" sz="2800" b="1" dirty="0"/>
              <a:t>random decision forests</a:t>
            </a:r>
            <a:r>
              <a:rPr lang="en-US" sz="2800" dirty="0"/>
              <a:t> that was first proposed by Tin </a:t>
            </a:r>
            <a:r>
              <a:rPr lang="en-US" sz="2800" dirty="0" err="1"/>
              <a:t>Kam</a:t>
            </a:r>
            <a:r>
              <a:rPr lang="en-US" sz="2800" dirty="0"/>
              <a:t> Ho of Bell Labs in 1995.</a:t>
            </a:r>
          </a:p>
          <a:p>
            <a:r>
              <a:rPr lang="en-US" sz="2800" dirty="0"/>
              <a:t>The method combines </a:t>
            </a:r>
            <a:r>
              <a:rPr lang="en-US" sz="2800" dirty="0" err="1"/>
              <a:t>Breiman's</a:t>
            </a:r>
            <a:r>
              <a:rPr lang="en-US" sz="2800" dirty="0"/>
              <a:t> "bagging" idea and the random selection of features.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4" descr="CT-loanPrunedTree.jpg">
            <a:extLst>
              <a:ext uri="{FF2B5EF4-FFF2-40B4-BE49-F238E27FC236}">
                <a16:creationId xmlns:a16="http://schemas.microsoft.com/office/drawing/2014/main" id="{C9617053-4031-4F83-BC5C-A3753EC199A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04800"/>
            <a:ext cx="7162800" cy="638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a:extLst>
              <a:ext uri="{FF2B5EF4-FFF2-40B4-BE49-F238E27FC236}">
                <a16:creationId xmlns:a16="http://schemas.microsoft.com/office/drawing/2014/main" id="{17226F9A-B42A-4524-BC3C-36271467DCF3}"/>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34A5496-7669-438D-B61C-78A12FA56EA1}" type="slidenum">
              <a:rPr lang="en-US" altLang="en-US">
                <a:solidFill>
                  <a:srgbClr val="FFFFFF"/>
                </a:solidFill>
                <a:latin typeface="Franklin Gothic Book" panose="020B0503020102020204" pitchFamily="34" charset="0"/>
              </a:rPr>
              <a:pPr eaLnBrk="1" hangingPunct="1"/>
              <a:t>4</a:t>
            </a:fld>
            <a:endParaRPr lang="en-US" altLang="en-US">
              <a:solidFill>
                <a:srgbClr val="FFFFFF"/>
              </a:solidFill>
              <a:latin typeface="Franklin Gothic Book" panose="020B0503020102020204" pitchFamily="34" charset="0"/>
            </a:endParaRPr>
          </a:p>
        </p:txBody>
      </p:sp>
    </p:spTree>
    <p:extLst>
      <p:ext uri="{BB962C8B-B14F-4D97-AF65-F5344CB8AC3E}">
        <p14:creationId xmlns:p14="http://schemas.microsoft.com/office/powerpoint/2010/main" val="28292350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dirty="0"/>
          </a:p>
        </p:txBody>
      </p:sp>
      <p:sp>
        <p:nvSpPr>
          <p:cNvPr id="3" name="Content Placeholder 2"/>
          <p:cNvSpPr>
            <a:spLocks noGrp="1"/>
          </p:cNvSpPr>
          <p:nvPr>
            <p:ph sz="quarter" idx="1"/>
          </p:nvPr>
        </p:nvSpPr>
        <p:spPr/>
        <p:txBody>
          <a:bodyPr>
            <a:normAutofit lnSpcReduction="10000"/>
          </a:bodyPr>
          <a:lstStyle/>
          <a:p>
            <a:r>
              <a:rPr lang="en-US" dirty="0"/>
              <a:t>Decision trees are individual learners that are combined. They are one of the most popular learning methods commonly used for data exploration.</a:t>
            </a:r>
          </a:p>
          <a:p>
            <a:r>
              <a:rPr lang="en-US" dirty="0"/>
              <a:t>One type of decision tree is called CART… classification and regression tree.</a:t>
            </a:r>
          </a:p>
          <a:p>
            <a:r>
              <a:rPr lang="en-US" dirty="0"/>
              <a:t>CART … greedy, top-down binary, recursive partitioning, that divides feature space into sets of disjoint rectangular regions.</a:t>
            </a:r>
          </a:p>
          <a:p>
            <a:pPr lvl="1"/>
            <a:r>
              <a:rPr lang="en-US" dirty="0"/>
              <a:t>Regions should be pure </a:t>
            </a:r>
            <a:r>
              <a:rPr lang="en-US" dirty="0" err="1"/>
              <a:t>wrt</a:t>
            </a:r>
            <a:r>
              <a:rPr lang="en-US" dirty="0"/>
              <a:t> response variable</a:t>
            </a:r>
          </a:p>
          <a:p>
            <a:pPr lvl="1"/>
            <a:r>
              <a:rPr lang="en-US" dirty="0"/>
              <a:t>Simple model is fit in each region – majority vote for classification, constant value for regression.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700" dirty="0"/>
              <a:t>Decision tress involve greedy, recursive partitioning.</a:t>
            </a:r>
          </a:p>
        </p:txBody>
      </p:sp>
      <p:sp>
        <p:nvSpPr>
          <p:cNvPr id="8" name="Slide Number Placeholder 7"/>
          <p:cNvSpPr>
            <a:spLocks noGrp="1"/>
          </p:cNvSpPr>
          <p:nvPr>
            <p:ph type="sldNum" sz="quarter" idx="12"/>
          </p:nvPr>
        </p:nvSpPr>
        <p:spPr/>
        <p:txBody>
          <a:bodyPr/>
          <a:lstStyle/>
          <a:p>
            <a:fld id="{B6F15528-21DE-4FAA-801E-634DDDAF4B2B}" type="slidenum">
              <a:rPr lang="en-US" smtClean="0"/>
              <a:pPr/>
              <a:t>41</a:t>
            </a:fld>
            <a:endParaRPr lang="en-US" dirty="0"/>
          </a:p>
        </p:txBody>
      </p:sp>
      <p:sp>
        <p:nvSpPr>
          <p:cNvPr id="3" name="Content Placeholder 2"/>
          <p:cNvSpPr>
            <a:spLocks noGrp="1"/>
          </p:cNvSpPr>
          <p:nvPr>
            <p:ph sz="quarter" idx="1"/>
          </p:nvPr>
        </p:nvSpPr>
        <p:spPr>
          <a:xfrm>
            <a:off x="914400" y="1447800"/>
            <a:ext cx="7772400" cy="457200"/>
          </a:xfrm>
        </p:spPr>
        <p:txBody>
          <a:bodyPr>
            <a:normAutofit fontScale="92500"/>
          </a:bodyPr>
          <a:lstStyle/>
          <a:p>
            <a:r>
              <a:rPr lang="en-US" dirty="0"/>
              <a:t>Simple dataset with two predictors</a:t>
            </a:r>
          </a:p>
        </p:txBody>
      </p:sp>
      <p:pic>
        <p:nvPicPr>
          <p:cNvPr id="4" name="Picture 3" descr="1.png"/>
          <p:cNvPicPr>
            <a:picLocks noChangeAspect="1"/>
          </p:cNvPicPr>
          <p:nvPr/>
        </p:nvPicPr>
        <p:blipFill>
          <a:blip r:embed="rId2" cstate="print"/>
          <a:stretch>
            <a:fillRect/>
          </a:stretch>
        </p:blipFill>
        <p:spPr>
          <a:xfrm>
            <a:off x="1295400" y="1828800"/>
            <a:ext cx="5010850" cy="1743318"/>
          </a:xfrm>
          <a:prstGeom prst="rect">
            <a:avLst/>
          </a:prstGeom>
        </p:spPr>
      </p:pic>
      <p:sp>
        <p:nvSpPr>
          <p:cNvPr id="6" name="Content Placeholder 2"/>
          <p:cNvSpPr txBox="1">
            <a:spLocks/>
          </p:cNvSpPr>
          <p:nvPr/>
        </p:nvSpPr>
        <p:spPr>
          <a:xfrm>
            <a:off x="990600" y="3581400"/>
            <a:ext cx="7772400" cy="457200"/>
          </a:xfrm>
          <a:prstGeom prst="rect">
            <a:avLst/>
          </a:prstGeom>
        </p:spPr>
        <p:txBody>
          <a:bodyPr vert="horz">
            <a:normAutofit fontScale="92500"/>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Greedy,</a:t>
            </a:r>
            <a:r>
              <a:rPr kumimoji="0" lang="en-US" sz="2600" b="0" i="0" u="none" strike="noStrike" kern="1200" cap="none" spc="0" normalizeH="0" noProof="0" dirty="0">
                <a:ln>
                  <a:noFill/>
                </a:ln>
                <a:solidFill>
                  <a:schemeClr val="tx1"/>
                </a:solidFill>
                <a:effectLst/>
                <a:uLnTx/>
                <a:uFillTx/>
                <a:latin typeface="+mn-lt"/>
                <a:ea typeface="+mn-ea"/>
                <a:cs typeface="+mn-cs"/>
              </a:rPr>
              <a:t> recursive partitioning along TI and PE</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pic>
        <p:nvPicPr>
          <p:cNvPr id="7" name="Picture 6" descr="2.png"/>
          <p:cNvPicPr>
            <a:picLocks noChangeAspect="1"/>
          </p:cNvPicPr>
          <p:nvPr/>
        </p:nvPicPr>
        <p:blipFill>
          <a:blip r:embed="rId3" cstate="print"/>
          <a:stretch>
            <a:fillRect/>
          </a:stretch>
        </p:blipFill>
        <p:spPr>
          <a:xfrm>
            <a:off x="1295400" y="4343400"/>
            <a:ext cx="5191850" cy="1743318"/>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dirty="0"/>
          </a:p>
        </p:txBody>
      </p:sp>
      <p:sp>
        <p:nvSpPr>
          <p:cNvPr id="3" name="Content Placeholder 2"/>
          <p:cNvSpPr>
            <a:spLocks noGrp="1"/>
          </p:cNvSpPr>
          <p:nvPr>
            <p:ph sz="quarter" idx="1"/>
          </p:nvPr>
        </p:nvSpPr>
        <p:spPr/>
        <p:txBody>
          <a:bodyPr>
            <a:normAutofit fontScale="77500" lnSpcReduction="20000"/>
          </a:bodyPr>
          <a:lstStyle/>
          <a:p>
            <a:pPr>
              <a:buNone/>
            </a:pPr>
            <a:r>
              <a:rPr lang="en-US" dirty="0"/>
              <a:t>Each tree is constructed using the following algorithm:</a:t>
            </a:r>
          </a:p>
          <a:p>
            <a:pPr marL="788670" lvl="1" indent="-514350">
              <a:buFont typeface="+mj-lt"/>
              <a:buAutoNum type="arabicPeriod"/>
            </a:pPr>
            <a:r>
              <a:rPr lang="en-US" dirty="0"/>
              <a:t>Let the number of training cases be </a:t>
            </a:r>
            <a:r>
              <a:rPr lang="en-US" i="1" dirty="0"/>
              <a:t>N</a:t>
            </a:r>
            <a:r>
              <a:rPr lang="en-US" dirty="0"/>
              <a:t>, and the number of variables in the classifier be </a:t>
            </a:r>
            <a:r>
              <a:rPr lang="en-US" i="1" dirty="0"/>
              <a:t>M</a:t>
            </a:r>
            <a:r>
              <a:rPr lang="en-US" dirty="0"/>
              <a:t>.</a:t>
            </a:r>
          </a:p>
          <a:p>
            <a:pPr marL="788670" lvl="1" indent="-514350">
              <a:buFont typeface="+mj-lt"/>
              <a:buAutoNum type="arabicPeriod"/>
            </a:pPr>
            <a:r>
              <a:rPr lang="en-US" dirty="0"/>
              <a:t>We are told the number </a:t>
            </a:r>
            <a:r>
              <a:rPr lang="en-US" i="1" dirty="0"/>
              <a:t>m</a:t>
            </a:r>
            <a:r>
              <a:rPr lang="en-US" dirty="0"/>
              <a:t> of input variables to be used to determine the decision at a node of the tree; </a:t>
            </a:r>
            <a:r>
              <a:rPr lang="en-US" i="1" dirty="0"/>
              <a:t>m</a:t>
            </a:r>
            <a:r>
              <a:rPr lang="en-US" dirty="0"/>
              <a:t> should be much less than </a:t>
            </a:r>
            <a:r>
              <a:rPr lang="en-US" i="1" dirty="0"/>
              <a:t>M</a:t>
            </a:r>
            <a:r>
              <a:rPr lang="en-US" dirty="0"/>
              <a:t>.</a:t>
            </a:r>
          </a:p>
          <a:p>
            <a:pPr marL="788670" lvl="1" indent="-514350">
              <a:buFont typeface="+mj-lt"/>
              <a:buAutoNum type="arabicPeriod"/>
            </a:pPr>
            <a:r>
              <a:rPr lang="en-US" dirty="0"/>
              <a:t>Choose a training set for this tree by choosing </a:t>
            </a:r>
            <a:r>
              <a:rPr lang="en-US" i="1" dirty="0"/>
              <a:t>n</a:t>
            </a:r>
            <a:r>
              <a:rPr lang="en-US" dirty="0"/>
              <a:t> times with replacement from all </a:t>
            </a:r>
            <a:r>
              <a:rPr lang="en-US" i="1" dirty="0"/>
              <a:t>N</a:t>
            </a:r>
            <a:r>
              <a:rPr lang="en-US" dirty="0"/>
              <a:t> available training cases (i.e. take a bootstrap sample). Use the rest of the cases to estimate the error of the tree, by predicting their classes.</a:t>
            </a:r>
          </a:p>
          <a:p>
            <a:pPr marL="788670" lvl="1" indent="-514350">
              <a:buFont typeface="+mj-lt"/>
              <a:buAutoNum type="arabicPeriod"/>
            </a:pPr>
            <a:r>
              <a:rPr lang="en-US" dirty="0"/>
              <a:t>For each node of the tree, randomly choose </a:t>
            </a:r>
            <a:r>
              <a:rPr lang="en-US" i="1" dirty="0"/>
              <a:t>m</a:t>
            </a:r>
            <a:r>
              <a:rPr lang="en-US" dirty="0"/>
              <a:t> variables on which to base the decision at that node. Calculate the best split based on these </a:t>
            </a:r>
            <a:r>
              <a:rPr lang="en-US" i="1" dirty="0"/>
              <a:t>m</a:t>
            </a:r>
            <a:r>
              <a:rPr lang="en-US" dirty="0"/>
              <a:t> variables in the training set.</a:t>
            </a:r>
          </a:p>
          <a:p>
            <a:pPr marL="788670" lvl="1" indent="-514350">
              <a:buFont typeface="+mj-lt"/>
              <a:buAutoNum type="arabicPeriod"/>
            </a:pPr>
            <a:r>
              <a:rPr lang="en-US" dirty="0"/>
              <a:t>Each tree is fully grown and not pruned (as may be done in constructing a normal tree classifier).</a:t>
            </a:r>
          </a:p>
          <a:p>
            <a:pPr>
              <a:buNone/>
            </a:pPr>
            <a:r>
              <a:rPr lang="en-US" dirty="0"/>
              <a:t>For prediction a new sample is pushed down the tree. It is assigned the label of the training sample in the terminal node it ends up in. This procedure is iterated over all trees in the ensemble, and the average vote of all trees is reported as random forest prediction.</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flow chart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43</a:t>
            </a:fld>
            <a:endParaRPr lang="en-US" dirty="0"/>
          </a:p>
        </p:txBody>
      </p:sp>
      <p:sp>
        <p:nvSpPr>
          <p:cNvPr id="3" name="Content Placeholder 2"/>
          <p:cNvSpPr>
            <a:spLocks noGrp="1"/>
          </p:cNvSpPr>
          <p:nvPr>
            <p:ph sz="quarter" idx="1"/>
          </p:nvPr>
        </p:nvSpPr>
        <p:spPr>
          <a:xfrm>
            <a:off x="914400" y="1447800"/>
            <a:ext cx="7772400" cy="457200"/>
          </a:xfrm>
        </p:spPr>
        <p:txBody>
          <a:bodyPr>
            <a:normAutofit lnSpcReduction="10000"/>
          </a:bodyPr>
          <a:lstStyle/>
          <a:p>
            <a:r>
              <a:rPr lang="en-US" dirty="0"/>
              <a:t>For computer scientists:</a:t>
            </a:r>
          </a:p>
          <a:p>
            <a:endParaRPr lang="en-US" dirty="0"/>
          </a:p>
        </p:txBody>
      </p:sp>
      <p:pic>
        <p:nvPicPr>
          <p:cNvPr id="4" name="Picture 3" descr="3.png"/>
          <p:cNvPicPr>
            <a:picLocks noChangeAspect="1"/>
          </p:cNvPicPr>
          <p:nvPr/>
        </p:nvPicPr>
        <p:blipFill>
          <a:blip r:embed="rId2" cstate="print"/>
          <a:stretch>
            <a:fillRect/>
          </a:stretch>
        </p:blipFill>
        <p:spPr>
          <a:xfrm>
            <a:off x="1123490" y="2057400"/>
            <a:ext cx="3296110" cy="3905795"/>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300" dirty="0"/>
              <a:t>Random Forest – practical consideration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dirty="0"/>
          </a:p>
        </p:txBody>
      </p:sp>
      <p:sp>
        <p:nvSpPr>
          <p:cNvPr id="3" name="Content Placeholder 2"/>
          <p:cNvSpPr>
            <a:spLocks noGrp="1"/>
          </p:cNvSpPr>
          <p:nvPr>
            <p:ph sz="quarter" idx="1"/>
          </p:nvPr>
        </p:nvSpPr>
        <p:spPr/>
        <p:txBody>
          <a:bodyPr/>
          <a:lstStyle/>
          <a:p>
            <a:r>
              <a:rPr lang="en-US" dirty="0"/>
              <a:t>Splits are chosen according to a purity measure:</a:t>
            </a:r>
          </a:p>
          <a:p>
            <a:pPr marL="548640" lvl="2" indent="-274320">
              <a:spcBef>
                <a:spcPts val="580"/>
              </a:spcBef>
              <a:buClr>
                <a:schemeClr val="accent1"/>
              </a:buClr>
            </a:pPr>
            <a:r>
              <a:rPr lang="en-US" sz="2400" dirty="0"/>
              <a:t>E.g. squared error (regression),  </a:t>
            </a:r>
            <a:r>
              <a:rPr lang="en-US" sz="2400" dirty="0" err="1"/>
              <a:t>Gini</a:t>
            </a:r>
            <a:r>
              <a:rPr lang="en-US" sz="2400" dirty="0"/>
              <a:t> index or </a:t>
            </a:r>
            <a:r>
              <a:rPr lang="en-US" sz="2400" dirty="0" err="1"/>
              <a:t>devinace</a:t>
            </a:r>
            <a:r>
              <a:rPr lang="en-US" sz="2400" dirty="0"/>
              <a:t> (classification)</a:t>
            </a:r>
          </a:p>
          <a:p>
            <a:r>
              <a:rPr lang="en-US" dirty="0"/>
              <a:t>How to select N?</a:t>
            </a:r>
          </a:p>
          <a:p>
            <a:pPr lvl="1"/>
            <a:r>
              <a:rPr lang="en-US" dirty="0"/>
              <a:t>Build trees until the error no longer decreases</a:t>
            </a:r>
          </a:p>
          <a:p>
            <a:r>
              <a:rPr lang="en-US" dirty="0"/>
              <a:t>How to select M?</a:t>
            </a:r>
          </a:p>
          <a:p>
            <a:pPr lvl="1"/>
            <a:r>
              <a:rPr lang="en-US" dirty="0"/>
              <a:t>Try to recommend  defaults, half of them and twice of them and pick the best.</a:t>
            </a: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Features and Advantages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dirty="0"/>
          </a:p>
        </p:txBody>
      </p:sp>
      <p:sp>
        <p:nvSpPr>
          <p:cNvPr id="3" name="Content Placeholder 2"/>
          <p:cNvSpPr>
            <a:spLocks noGrp="1"/>
          </p:cNvSpPr>
          <p:nvPr>
            <p:ph sz="quarter" idx="1"/>
          </p:nvPr>
        </p:nvSpPr>
        <p:spPr/>
        <p:txBody>
          <a:bodyPr>
            <a:normAutofit fontScale="92500" lnSpcReduction="20000"/>
          </a:bodyPr>
          <a:lstStyle/>
          <a:p>
            <a:pPr>
              <a:buNone/>
            </a:pPr>
            <a:r>
              <a:rPr lang="en-US" dirty="0"/>
              <a:t>The advantages of random forest are:</a:t>
            </a:r>
          </a:p>
          <a:p>
            <a:r>
              <a:rPr lang="en-US" dirty="0"/>
              <a:t>It is one of the most accurate learning algorithms available. For many data sets, it produces a highly accurate classifier.</a:t>
            </a:r>
          </a:p>
          <a:p>
            <a:r>
              <a:rPr lang="en-US" dirty="0"/>
              <a:t>It runs efficiently on large databases.</a:t>
            </a:r>
          </a:p>
          <a:p>
            <a:r>
              <a:rPr lang="en-US" dirty="0"/>
              <a:t>It can handle thousands of input variables without variable deletion.</a:t>
            </a:r>
          </a:p>
          <a:p>
            <a:r>
              <a:rPr lang="en-US" dirty="0"/>
              <a:t>It gives estimates of what variables are important in the classification.</a:t>
            </a:r>
          </a:p>
          <a:p>
            <a:r>
              <a:rPr lang="en-US" dirty="0"/>
              <a:t>It generates an internal unbiased estimate of the generalization error as the forest building progresses.</a:t>
            </a:r>
          </a:p>
          <a:p>
            <a:r>
              <a:rPr lang="en-US" dirty="0"/>
              <a:t>It has an effective method for estimating missing data and maintains accuracy when a large proportion of the data are missing.</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Features and Advantages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a:t>It has methods for balancing error in class population unbalanced data sets. </a:t>
            </a:r>
          </a:p>
          <a:p>
            <a:r>
              <a:rPr lang="en-US" dirty="0"/>
              <a:t>Generated forests can be saved for future use on other data. </a:t>
            </a:r>
          </a:p>
          <a:p>
            <a:r>
              <a:rPr lang="en-US" dirty="0"/>
              <a:t>Prototypes are computed that give information about the relation between the variables and the classification. </a:t>
            </a:r>
          </a:p>
          <a:p>
            <a:r>
              <a:rPr lang="en-US" dirty="0"/>
              <a:t>It computes proximities between pairs of cases that can be used in clustering, locating outliers, or (by scaling) give interesting views of the data. </a:t>
            </a:r>
          </a:p>
          <a:p>
            <a:r>
              <a:rPr lang="en-US" dirty="0"/>
              <a:t>The capabilities of the above can be extended to unlabeled data, leading to unsupervised clustering, data views and outlier detection. </a:t>
            </a:r>
          </a:p>
          <a:p>
            <a:r>
              <a:rPr lang="en-US" dirty="0"/>
              <a:t>It offers an experimental method for detecting variable interactions.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Disadvantages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47</a:t>
            </a:fld>
            <a:endParaRPr lang="en-US" dirty="0"/>
          </a:p>
        </p:txBody>
      </p:sp>
      <p:sp>
        <p:nvSpPr>
          <p:cNvPr id="3" name="Content Placeholder 2"/>
          <p:cNvSpPr>
            <a:spLocks noGrp="1"/>
          </p:cNvSpPr>
          <p:nvPr>
            <p:ph sz="quarter" idx="1"/>
          </p:nvPr>
        </p:nvSpPr>
        <p:spPr/>
        <p:txBody>
          <a:bodyPr/>
          <a:lstStyle/>
          <a:p>
            <a:r>
              <a:rPr lang="en-US" dirty="0"/>
              <a:t>Random forests have been observed to </a:t>
            </a:r>
            <a:r>
              <a:rPr lang="en-US" dirty="0" err="1"/>
              <a:t>overfit</a:t>
            </a:r>
            <a:r>
              <a:rPr lang="en-US" dirty="0"/>
              <a:t> for some datasets with noisy classification/regression tasks.</a:t>
            </a:r>
            <a:endParaRPr lang="en-US" baseline="30000" dirty="0"/>
          </a:p>
          <a:p>
            <a:r>
              <a:rPr lang="en-US" dirty="0"/>
              <a:t>For data including categorical variables with different number of levels, random forests are biased in favor of those attributes with more levels. Therefore, the variable importance scores from random forest are not reliable for this type of data.</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RM - Additional information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48</a:t>
            </a:fld>
            <a:endParaRPr lang="en-US" dirty="0"/>
          </a:p>
        </p:txBody>
      </p:sp>
      <p:sp>
        <p:nvSpPr>
          <p:cNvPr id="3" name="Content Placeholder 2"/>
          <p:cNvSpPr>
            <a:spLocks noGrp="1"/>
          </p:cNvSpPr>
          <p:nvPr>
            <p:ph sz="quarter" idx="1"/>
          </p:nvPr>
        </p:nvSpPr>
        <p:spPr/>
        <p:txBody>
          <a:bodyPr>
            <a:normAutofit lnSpcReduction="10000"/>
          </a:bodyPr>
          <a:lstStyle/>
          <a:p>
            <a:pPr>
              <a:buNone/>
            </a:pPr>
            <a:r>
              <a:rPr lang="en-US" dirty="0"/>
              <a:t>Estimating the test error:</a:t>
            </a:r>
          </a:p>
          <a:p>
            <a:r>
              <a:rPr lang="en-US" dirty="0"/>
              <a:t>While growing forest, estimate test error from training samples</a:t>
            </a:r>
          </a:p>
          <a:p>
            <a:r>
              <a:rPr lang="en-US" dirty="0"/>
              <a:t>For each tree grown, 33-36% of samples are not selected in bootstrap, called out of bootstrap (OOB) samples</a:t>
            </a:r>
          </a:p>
          <a:p>
            <a:r>
              <a:rPr lang="en-US" dirty="0"/>
              <a:t>Using OOB samples as input to the corresponding tree, predictions are made as if they were novel test samples</a:t>
            </a:r>
          </a:p>
          <a:p>
            <a:r>
              <a:rPr lang="en-US" dirty="0"/>
              <a:t>Through book-keeping, majority vote (classification), average (regression) is computed for all OOB samples from all trees.</a:t>
            </a:r>
          </a:p>
          <a:p>
            <a:r>
              <a:rPr lang="en-US" dirty="0"/>
              <a:t>Such estimated test error is very accurate in practice, with reasonable N</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RM - Additional information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49</a:t>
            </a:fld>
            <a:endParaRPr lang="en-US" dirty="0"/>
          </a:p>
        </p:txBody>
      </p:sp>
      <p:sp>
        <p:nvSpPr>
          <p:cNvPr id="3" name="Content Placeholder 2"/>
          <p:cNvSpPr>
            <a:spLocks noGrp="1"/>
          </p:cNvSpPr>
          <p:nvPr>
            <p:ph sz="quarter" idx="1"/>
          </p:nvPr>
        </p:nvSpPr>
        <p:spPr/>
        <p:txBody>
          <a:bodyPr>
            <a:normAutofit lnSpcReduction="10000"/>
          </a:bodyPr>
          <a:lstStyle/>
          <a:p>
            <a:pPr>
              <a:buNone/>
            </a:pPr>
            <a:r>
              <a:rPr lang="en-US" dirty="0"/>
              <a:t>Estimating the importance of each predictor:</a:t>
            </a:r>
          </a:p>
          <a:p>
            <a:r>
              <a:rPr lang="en-US" dirty="0"/>
              <a:t>Denote by ê the OOB estimate of the loss when using original training set, D.</a:t>
            </a:r>
          </a:p>
          <a:p>
            <a:r>
              <a:rPr lang="en-US" dirty="0"/>
              <a:t>For each predictor </a:t>
            </a:r>
            <a:r>
              <a:rPr lang="en-US" dirty="0" err="1"/>
              <a:t>xp</a:t>
            </a:r>
            <a:r>
              <a:rPr lang="en-US" dirty="0"/>
              <a:t> where p∈{1,..,k}</a:t>
            </a:r>
          </a:p>
          <a:p>
            <a:pPr lvl="1"/>
            <a:r>
              <a:rPr lang="en-US" dirty="0"/>
              <a:t>Randomly permute </a:t>
            </a:r>
            <a:r>
              <a:rPr lang="en-US" dirty="0" err="1"/>
              <a:t>p</a:t>
            </a:r>
            <a:r>
              <a:rPr lang="en-US" sz="1600" dirty="0" err="1"/>
              <a:t>th</a:t>
            </a:r>
            <a:r>
              <a:rPr lang="en-US" sz="1600" dirty="0"/>
              <a:t> </a:t>
            </a:r>
            <a:r>
              <a:rPr lang="en-US" dirty="0"/>
              <a:t>predictor to generate a new set of samples D' ={(y</a:t>
            </a:r>
            <a:r>
              <a:rPr lang="en-US" sz="1600" dirty="0"/>
              <a:t>1</a:t>
            </a:r>
            <a:r>
              <a:rPr lang="en-US" dirty="0"/>
              <a:t>,x'</a:t>
            </a:r>
            <a:r>
              <a:rPr lang="en-US" sz="1600" dirty="0"/>
              <a:t>1</a:t>
            </a:r>
            <a:r>
              <a:rPr lang="en-US" dirty="0"/>
              <a:t>),…,(</a:t>
            </a:r>
            <a:r>
              <a:rPr lang="en-US" dirty="0" err="1"/>
              <a:t>y</a:t>
            </a:r>
            <a:r>
              <a:rPr lang="en-US" sz="1600" dirty="0" err="1"/>
              <a:t>N</a:t>
            </a:r>
            <a:r>
              <a:rPr lang="en-US" dirty="0" err="1"/>
              <a:t>,x'</a:t>
            </a:r>
            <a:r>
              <a:rPr lang="en-US" sz="1600" dirty="0" err="1"/>
              <a:t>N</a:t>
            </a:r>
            <a:r>
              <a:rPr lang="en-US" dirty="0"/>
              <a:t>)</a:t>
            </a:r>
            <a:r>
              <a:rPr lang="en-US" b="1" dirty="0"/>
              <a:t>}</a:t>
            </a:r>
          </a:p>
          <a:p>
            <a:pPr lvl="1"/>
            <a:r>
              <a:rPr lang="en-US" dirty="0"/>
              <a:t>Compute OOB estimate </a:t>
            </a:r>
            <a:r>
              <a:rPr lang="en-US" dirty="0" err="1"/>
              <a:t>ê</a:t>
            </a:r>
            <a:r>
              <a:rPr lang="en-US" sz="1600" dirty="0" err="1"/>
              <a:t>k</a:t>
            </a:r>
            <a:r>
              <a:rPr lang="en-US" sz="1600" dirty="0"/>
              <a:t> </a:t>
            </a:r>
            <a:r>
              <a:rPr lang="en-US" dirty="0"/>
              <a:t>of prediction error with the new samples</a:t>
            </a:r>
          </a:p>
          <a:p>
            <a:r>
              <a:rPr lang="en-US" dirty="0"/>
              <a:t>A measure of importance of predictor </a:t>
            </a:r>
            <a:r>
              <a:rPr lang="en-US" dirty="0" err="1"/>
              <a:t>xp</a:t>
            </a:r>
            <a:r>
              <a:rPr lang="en-US" dirty="0"/>
              <a:t> is </a:t>
            </a:r>
            <a:r>
              <a:rPr lang="en-US" dirty="0" err="1"/>
              <a:t>êk</a:t>
            </a:r>
            <a:r>
              <a:rPr lang="en-US" dirty="0"/>
              <a:t> – ê, the increase in error due to random perturbation of </a:t>
            </a:r>
            <a:r>
              <a:rPr lang="en-US" dirty="0" err="1"/>
              <a:t>pth</a:t>
            </a:r>
            <a:r>
              <a:rPr lang="en-US" dirty="0"/>
              <a:t> predictor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7DF3DD27-1987-4D4E-BB66-06DA0EB0DCFE}"/>
              </a:ext>
            </a:extLst>
          </p:cNvPr>
          <p:cNvSpPr>
            <a:spLocks noGrp="1"/>
          </p:cNvSpPr>
          <p:nvPr>
            <p:ph type="title"/>
          </p:nvPr>
        </p:nvSpPr>
        <p:spPr/>
        <p:txBody>
          <a:bodyPr/>
          <a:lstStyle/>
          <a:p>
            <a:pPr eaLnBrk="1" hangingPunct="1"/>
            <a:r>
              <a:rPr lang="en-US" altLang="en-US"/>
              <a:t>Key Ideas </a:t>
            </a:r>
          </a:p>
        </p:txBody>
      </p:sp>
      <p:sp>
        <p:nvSpPr>
          <p:cNvPr id="5" name="Slide Number Placeholder 4">
            <a:extLst>
              <a:ext uri="{FF2B5EF4-FFF2-40B4-BE49-F238E27FC236}">
                <a16:creationId xmlns:a16="http://schemas.microsoft.com/office/drawing/2014/main" id="{C9E94EB8-78D7-487C-9E1C-CCF79D6CC67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A2D72E2-6C78-4ABA-B0BF-3C2DDD7BCD02}" type="slidenum">
              <a:rPr lang="en-US" altLang="en-US">
                <a:solidFill>
                  <a:srgbClr val="FFFFFF"/>
                </a:solidFill>
                <a:latin typeface="Franklin Gothic Book" panose="020B0503020102020204" pitchFamily="34" charset="0"/>
              </a:rPr>
              <a:pPr eaLnBrk="1" hangingPunct="1"/>
              <a:t>5</a:t>
            </a:fld>
            <a:endParaRPr lang="en-US" altLang="en-US">
              <a:solidFill>
                <a:srgbClr val="FFFFFF"/>
              </a:solidFill>
              <a:latin typeface="Franklin Gothic Book" panose="020B0503020102020204" pitchFamily="34" charset="0"/>
            </a:endParaRPr>
          </a:p>
        </p:txBody>
      </p:sp>
      <p:sp>
        <p:nvSpPr>
          <p:cNvPr id="11267" name="Content Placeholder 2">
            <a:extLst>
              <a:ext uri="{FF2B5EF4-FFF2-40B4-BE49-F238E27FC236}">
                <a16:creationId xmlns:a16="http://schemas.microsoft.com/office/drawing/2014/main" id="{FB0A8084-604E-48F5-92A4-0C1D0D76A45C}"/>
              </a:ext>
            </a:extLst>
          </p:cNvPr>
          <p:cNvSpPr>
            <a:spLocks noGrp="1"/>
          </p:cNvSpPr>
          <p:nvPr>
            <p:ph sz="quarter" idx="1"/>
          </p:nvPr>
        </p:nvSpPr>
        <p:spPr>
          <a:xfrm>
            <a:off x="914400" y="1752600"/>
            <a:ext cx="7772400" cy="4267200"/>
          </a:xfrm>
        </p:spPr>
        <p:txBody>
          <a:bodyPr/>
          <a:lstStyle/>
          <a:p>
            <a:pPr marL="0" indent="0" eaLnBrk="1" hangingPunct="1">
              <a:buFont typeface="Wingdings 2" panose="05020102010507070707" pitchFamily="18" charset="2"/>
              <a:buNone/>
            </a:pPr>
            <a:r>
              <a:rPr lang="en-US" altLang="en-US" b="1"/>
              <a:t>Recursive partitioning: </a:t>
            </a:r>
            <a:r>
              <a:rPr lang="en-US" altLang="en-US" sz="2800"/>
              <a:t>Repeatedly split the records into two parts so as to achieve maximum homogeneity within the new parts</a:t>
            </a:r>
          </a:p>
          <a:p>
            <a:pPr marL="0" indent="0" eaLnBrk="1" hangingPunct="1"/>
            <a:endParaRPr lang="en-US" altLang="en-US"/>
          </a:p>
          <a:p>
            <a:pPr marL="0" indent="0" eaLnBrk="1" hangingPunct="1">
              <a:buFont typeface="Wingdings 2" panose="05020102010507070707" pitchFamily="18" charset="2"/>
              <a:buNone/>
            </a:pPr>
            <a:r>
              <a:rPr lang="en-US" altLang="en-US" b="1"/>
              <a:t>Pruning the tree: </a:t>
            </a:r>
            <a:r>
              <a:rPr lang="en-US" altLang="en-US" sz="2800"/>
              <a:t>Simplify the tree by pruning peripheral branches to avoid overfitting</a:t>
            </a:r>
          </a:p>
        </p:txBody>
      </p:sp>
    </p:spTree>
    <p:extLst>
      <p:ext uri="{BB962C8B-B14F-4D97-AF65-F5344CB8AC3E}">
        <p14:creationId xmlns:p14="http://schemas.microsoft.com/office/powerpoint/2010/main" val="40703092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Conclusions &amp; summary:</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50</a:t>
            </a:fld>
            <a:endParaRPr lang="en-US" dirty="0"/>
          </a:p>
        </p:txBody>
      </p:sp>
      <p:sp>
        <p:nvSpPr>
          <p:cNvPr id="3" name="Content Placeholder 2"/>
          <p:cNvSpPr>
            <a:spLocks noGrp="1"/>
          </p:cNvSpPr>
          <p:nvPr>
            <p:ph sz="quarter" idx="1"/>
          </p:nvPr>
        </p:nvSpPr>
        <p:spPr/>
        <p:txBody>
          <a:bodyPr>
            <a:normAutofit/>
          </a:bodyPr>
          <a:lstStyle/>
          <a:p>
            <a:r>
              <a:rPr lang="en-US" sz="2000" dirty="0"/>
              <a:t>Fast </a:t>
            </a:r>
            <a:r>
              <a:rPr lang="en-US" sz="2000" dirty="0" err="1"/>
              <a:t>fast</a:t>
            </a:r>
            <a:r>
              <a:rPr lang="en-US" sz="2000" dirty="0"/>
              <a:t> </a:t>
            </a:r>
            <a:r>
              <a:rPr lang="en-US" sz="2000" dirty="0" err="1"/>
              <a:t>fast</a:t>
            </a:r>
            <a:r>
              <a:rPr lang="en-US" sz="2000" dirty="0"/>
              <a:t>!</a:t>
            </a:r>
          </a:p>
          <a:p>
            <a:pPr lvl="1"/>
            <a:r>
              <a:rPr lang="en-US" sz="2000" dirty="0"/>
              <a:t>RF is fast to build. Even faster to predict!</a:t>
            </a:r>
          </a:p>
          <a:p>
            <a:pPr lvl="1"/>
            <a:r>
              <a:rPr lang="en-US" sz="2000" dirty="0"/>
              <a:t>Practically speaking, not requiring cross-validation alone for model selection significantly speeds training by 10x-100x or more.</a:t>
            </a:r>
          </a:p>
          <a:p>
            <a:pPr lvl="1"/>
            <a:r>
              <a:rPr lang="en-US" sz="2000" dirty="0"/>
              <a:t>Fully parallelizable … to go even faster!</a:t>
            </a:r>
          </a:p>
          <a:p>
            <a:r>
              <a:rPr lang="en-US" sz="2000" dirty="0"/>
              <a:t>Automatic predictor selection from large number of candidates</a:t>
            </a:r>
          </a:p>
          <a:p>
            <a:r>
              <a:rPr lang="en-US" sz="2000" dirty="0"/>
              <a:t>Resistance to over training</a:t>
            </a:r>
          </a:p>
          <a:p>
            <a:r>
              <a:rPr lang="en-US" sz="2000" dirty="0"/>
              <a:t>Ability to handle data without preprocessing</a:t>
            </a:r>
          </a:p>
          <a:p>
            <a:pPr lvl="1"/>
            <a:r>
              <a:rPr lang="en-US" sz="1800" dirty="0"/>
              <a:t>data does not need to be rescaled, transformed, or modified</a:t>
            </a:r>
          </a:p>
          <a:p>
            <a:pPr lvl="1"/>
            <a:r>
              <a:rPr lang="en-US" sz="1800" dirty="0"/>
              <a:t>resistant to outliers</a:t>
            </a:r>
          </a:p>
          <a:p>
            <a:pPr lvl="1"/>
            <a:r>
              <a:rPr lang="en-US" sz="1800" dirty="0"/>
              <a:t>automatic handling of missing values</a:t>
            </a:r>
          </a:p>
          <a:p>
            <a:r>
              <a:rPr lang="en-US" sz="2000" dirty="0"/>
              <a:t>Cluster identification can be used to generate tree-based clusters through sample proximity</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A7519-80E0-4D4D-8B96-97034D4A297A}"/>
              </a:ext>
            </a:extLst>
          </p:cNvPr>
          <p:cNvSpPr>
            <a:spLocks noGrp="1"/>
          </p:cNvSpPr>
          <p:nvPr>
            <p:ph type="title"/>
          </p:nvPr>
        </p:nvSpPr>
        <p:spPr/>
        <p:txBody>
          <a:bodyPr/>
          <a:lstStyle/>
          <a:p>
            <a:r>
              <a:rPr lang="en-US" dirty="0"/>
              <a:t>Want to know more?</a:t>
            </a:r>
          </a:p>
        </p:txBody>
      </p:sp>
      <p:sp>
        <p:nvSpPr>
          <p:cNvPr id="4" name="Slide Number Placeholder 3">
            <a:extLst>
              <a:ext uri="{FF2B5EF4-FFF2-40B4-BE49-F238E27FC236}">
                <a16:creationId xmlns:a16="http://schemas.microsoft.com/office/drawing/2014/main" id="{2B5BB15B-4A11-4CF7-9B41-043EF80BCB79}"/>
              </a:ext>
            </a:extLst>
          </p:cNvPr>
          <p:cNvSpPr>
            <a:spLocks noGrp="1"/>
          </p:cNvSpPr>
          <p:nvPr>
            <p:ph type="sldNum" sz="quarter" idx="12"/>
          </p:nvPr>
        </p:nvSpPr>
        <p:spPr/>
        <p:txBody>
          <a:bodyPr/>
          <a:lstStyle/>
          <a:p>
            <a:fld id="{B6F15528-21DE-4FAA-801E-634DDDAF4B2B}" type="slidenum">
              <a:rPr lang="en-US" smtClean="0"/>
              <a:pPr/>
              <a:t>51</a:t>
            </a:fld>
            <a:endParaRPr lang="en-US"/>
          </a:p>
        </p:txBody>
      </p:sp>
      <p:sp>
        <p:nvSpPr>
          <p:cNvPr id="5" name="Content Placeholder 4">
            <a:extLst>
              <a:ext uri="{FF2B5EF4-FFF2-40B4-BE49-F238E27FC236}">
                <a16:creationId xmlns:a16="http://schemas.microsoft.com/office/drawing/2014/main" id="{C8770E30-E1BF-4FAF-B7CC-48EF8AA7B3BC}"/>
              </a:ext>
            </a:extLst>
          </p:cNvPr>
          <p:cNvSpPr>
            <a:spLocks noGrp="1"/>
          </p:cNvSpPr>
          <p:nvPr>
            <p:ph sz="quarter" idx="1"/>
          </p:nvPr>
        </p:nvSpPr>
        <p:spPr/>
        <p:txBody>
          <a:bodyPr/>
          <a:lstStyle/>
          <a:p>
            <a:r>
              <a:rPr lang="en-US" dirty="0"/>
              <a:t>https://web.stanford.edu/~hastie/ElemStatLearn/printings/ESLII_print12.pdf</a:t>
            </a:r>
          </a:p>
        </p:txBody>
      </p:sp>
    </p:spTree>
    <p:extLst>
      <p:ext uri="{BB962C8B-B14F-4D97-AF65-F5344CB8AC3E}">
        <p14:creationId xmlns:p14="http://schemas.microsoft.com/office/powerpoint/2010/main" val="1948379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54CBAFA5-E6CC-4E7B-A2E6-793563C1FC55}"/>
              </a:ext>
            </a:extLst>
          </p:cNvPr>
          <p:cNvSpPr>
            <a:spLocks noGrp="1"/>
          </p:cNvSpPr>
          <p:nvPr>
            <p:ph type="title"/>
          </p:nvPr>
        </p:nvSpPr>
        <p:spPr>
          <a:xfrm>
            <a:off x="838200" y="2438400"/>
            <a:ext cx="7772400" cy="1189038"/>
          </a:xfrm>
        </p:spPr>
        <p:txBody>
          <a:bodyPr/>
          <a:lstStyle/>
          <a:p>
            <a:pPr algn="ctr" eaLnBrk="1" hangingPunct="1"/>
            <a:r>
              <a:rPr lang="en-US" altLang="en-US"/>
              <a:t>Recursive Partitioning</a:t>
            </a:r>
          </a:p>
        </p:txBody>
      </p:sp>
      <p:sp>
        <p:nvSpPr>
          <p:cNvPr id="4" name="Slide Number Placeholder 3">
            <a:extLst>
              <a:ext uri="{FF2B5EF4-FFF2-40B4-BE49-F238E27FC236}">
                <a16:creationId xmlns:a16="http://schemas.microsoft.com/office/drawing/2014/main" id="{9CBC0AB5-C8B1-4F7E-9F29-8D7853EC7C22}"/>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823E262-4490-41AD-B0AA-153AFB200024}" type="slidenum">
              <a:rPr lang="en-US" altLang="en-US">
                <a:solidFill>
                  <a:srgbClr val="FFFFFF"/>
                </a:solidFill>
                <a:latin typeface="Franklin Gothic Book" panose="020B0503020102020204" pitchFamily="34" charset="0"/>
              </a:rPr>
              <a:pPr eaLnBrk="1" hangingPunct="1"/>
              <a:t>6</a:t>
            </a:fld>
            <a:endParaRPr lang="en-US" altLang="en-US">
              <a:solidFill>
                <a:srgbClr val="FFFFFF"/>
              </a:solidFill>
              <a:latin typeface="Franklin Gothic Book" panose="020B0503020102020204" pitchFamily="34" charset="0"/>
            </a:endParaRPr>
          </a:p>
        </p:txBody>
      </p:sp>
    </p:spTree>
    <p:extLst>
      <p:ext uri="{BB962C8B-B14F-4D97-AF65-F5344CB8AC3E}">
        <p14:creationId xmlns:p14="http://schemas.microsoft.com/office/powerpoint/2010/main" val="3449668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2">
            <a:extLst>
              <a:ext uri="{FF2B5EF4-FFF2-40B4-BE49-F238E27FC236}">
                <a16:creationId xmlns:a16="http://schemas.microsoft.com/office/drawing/2014/main" id="{F7261742-87FA-4AE3-B7C5-14A55754BBAA}"/>
              </a:ext>
            </a:extLst>
          </p:cNvPr>
          <p:cNvSpPr>
            <a:spLocks noGrp="1"/>
          </p:cNvSpPr>
          <p:nvPr>
            <p:ph type="title"/>
          </p:nvPr>
        </p:nvSpPr>
        <p:spPr/>
        <p:txBody>
          <a:bodyPr/>
          <a:lstStyle/>
          <a:p>
            <a:pPr eaLnBrk="1" hangingPunct="1"/>
            <a:r>
              <a:rPr lang="en-US" altLang="en-US"/>
              <a:t>Recursive Partitioning Steps</a:t>
            </a:r>
          </a:p>
        </p:txBody>
      </p:sp>
      <p:sp>
        <p:nvSpPr>
          <p:cNvPr id="5" name="Slide Number Placeholder 4">
            <a:extLst>
              <a:ext uri="{FF2B5EF4-FFF2-40B4-BE49-F238E27FC236}">
                <a16:creationId xmlns:a16="http://schemas.microsoft.com/office/drawing/2014/main" id="{020A2B65-A0E0-4215-A4ED-432A68428957}"/>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A7C552B-4C4C-492D-B722-08DD7BB3FC6C}" type="slidenum">
              <a:rPr lang="en-US" altLang="en-US">
                <a:solidFill>
                  <a:srgbClr val="FFFFFF"/>
                </a:solidFill>
                <a:latin typeface="Franklin Gothic Book" panose="020B0503020102020204" pitchFamily="34" charset="0"/>
              </a:rPr>
              <a:pPr eaLnBrk="1" hangingPunct="1"/>
              <a:t>7</a:t>
            </a:fld>
            <a:endParaRPr lang="en-US" altLang="en-US">
              <a:solidFill>
                <a:srgbClr val="FFFFFF"/>
              </a:solidFill>
              <a:latin typeface="Franklin Gothic Book" panose="020B0503020102020204" pitchFamily="34" charset="0"/>
            </a:endParaRPr>
          </a:p>
        </p:txBody>
      </p:sp>
      <p:sp>
        <p:nvSpPr>
          <p:cNvPr id="13315" name="Content Placeholder 3">
            <a:extLst>
              <a:ext uri="{FF2B5EF4-FFF2-40B4-BE49-F238E27FC236}">
                <a16:creationId xmlns:a16="http://schemas.microsoft.com/office/drawing/2014/main" id="{AD27DE55-941B-41E9-89F7-DCBD60DAFE7E}"/>
              </a:ext>
            </a:extLst>
          </p:cNvPr>
          <p:cNvSpPr>
            <a:spLocks noGrp="1"/>
          </p:cNvSpPr>
          <p:nvPr>
            <p:ph sz="quarter" idx="1"/>
          </p:nvPr>
        </p:nvSpPr>
        <p:spPr>
          <a:xfrm>
            <a:off x="914400" y="1752600"/>
            <a:ext cx="7772400" cy="4572000"/>
          </a:xfrm>
        </p:spPr>
        <p:txBody>
          <a:bodyPr/>
          <a:lstStyle/>
          <a:p>
            <a:pPr eaLnBrk="1" hangingPunct="1"/>
            <a:r>
              <a:rPr lang="en-US" altLang="en-US"/>
              <a:t>Pick one of the predictor variables, </a:t>
            </a:r>
            <a:r>
              <a:rPr lang="en-US" altLang="en-US" i="1"/>
              <a:t>x</a:t>
            </a:r>
            <a:r>
              <a:rPr lang="en-US" altLang="en-US" baseline="-25000"/>
              <a:t>i</a:t>
            </a:r>
            <a:endParaRPr lang="en-US" altLang="en-US"/>
          </a:p>
          <a:p>
            <a:pPr eaLnBrk="1" hangingPunct="1"/>
            <a:r>
              <a:rPr lang="en-US" altLang="en-US"/>
              <a:t>Pick a value of </a:t>
            </a:r>
            <a:r>
              <a:rPr lang="en-US" altLang="en-US" i="1"/>
              <a:t>x</a:t>
            </a:r>
            <a:r>
              <a:rPr lang="en-US" altLang="en-US" baseline="-25000"/>
              <a:t>i, </a:t>
            </a:r>
            <a:r>
              <a:rPr lang="en-US" altLang="en-US"/>
              <a:t>say </a:t>
            </a:r>
            <a:r>
              <a:rPr lang="en-US" altLang="en-US" i="1"/>
              <a:t>s</a:t>
            </a:r>
            <a:r>
              <a:rPr lang="en-US" altLang="en-US" baseline="-25000"/>
              <a:t>i</a:t>
            </a:r>
            <a:r>
              <a:rPr lang="en-US" altLang="en-US"/>
              <a:t>, that divides the training data into two (not necessarily equal) portions</a:t>
            </a:r>
          </a:p>
          <a:p>
            <a:pPr eaLnBrk="1" hangingPunct="1"/>
            <a:r>
              <a:rPr lang="en-US" altLang="en-US"/>
              <a:t>Measure how “pure” or homogeneous each of the resulting portions are  </a:t>
            </a:r>
          </a:p>
          <a:p>
            <a:pPr lvl="1" eaLnBrk="1" hangingPunct="1">
              <a:buFont typeface="Wingdings 2" panose="05020102010507070707" pitchFamily="18" charset="2"/>
              <a:buNone/>
            </a:pPr>
            <a:r>
              <a:rPr lang="en-US" altLang="en-US"/>
              <a:t>“Pure” = containing records of mostly one class</a:t>
            </a:r>
          </a:p>
          <a:p>
            <a:pPr eaLnBrk="1" hangingPunct="1"/>
            <a:r>
              <a:rPr lang="en-US" altLang="en-US"/>
              <a:t>Algorithm tries different values of </a:t>
            </a:r>
            <a:r>
              <a:rPr lang="en-US" altLang="en-US" i="1"/>
              <a:t>x</a:t>
            </a:r>
            <a:r>
              <a:rPr lang="en-US" altLang="en-US" baseline="-25000"/>
              <a:t>i, </a:t>
            </a:r>
            <a:r>
              <a:rPr lang="en-US" altLang="en-US"/>
              <a:t>and </a:t>
            </a:r>
            <a:r>
              <a:rPr lang="en-US" altLang="en-US" i="1"/>
              <a:t>s</a:t>
            </a:r>
            <a:r>
              <a:rPr lang="en-US" altLang="en-US" baseline="-25000"/>
              <a:t>i </a:t>
            </a:r>
            <a:r>
              <a:rPr lang="en-US" altLang="en-US"/>
              <a:t>to maximize purity in initial split</a:t>
            </a:r>
          </a:p>
          <a:p>
            <a:pPr eaLnBrk="1" hangingPunct="1"/>
            <a:r>
              <a:rPr lang="en-US" altLang="en-US"/>
              <a:t>After you get a “maximum purity” split, repeat the process for a second split, and so on</a:t>
            </a:r>
          </a:p>
        </p:txBody>
      </p:sp>
    </p:spTree>
    <p:extLst>
      <p:ext uri="{BB962C8B-B14F-4D97-AF65-F5344CB8AC3E}">
        <p14:creationId xmlns:p14="http://schemas.microsoft.com/office/powerpoint/2010/main" val="3870643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F3DD15AB-E6F4-42F3-8E41-07A582E00B03}"/>
              </a:ext>
            </a:extLst>
          </p:cNvPr>
          <p:cNvSpPr>
            <a:spLocks noGrp="1"/>
          </p:cNvSpPr>
          <p:nvPr>
            <p:ph type="title"/>
          </p:nvPr>
        </p:nvSpPr>
        <p:spPr/>
        <p:txBody>
          <a:bodyPr/>
          <a:lstStyle/>
          <a:p>
            <a:pPr eaLnBrk="1" hangingPunct="1"/>
            <a:r>
              <a:rPr lang="en-US" altLang="en-US"/>
              <a:t>Example: Riding Mowers	</a:t>
            </a:r>
          </a:p>
        </p:txBody>
      </p:sp>
      <p:sp>
        <p:nvSpPr>
          <p:cNvPr id="5" name="Slide Number Placeholder 4">
            <a:extLst>
              <a:ext uri="{FF2B5EF4-FFF2-40B4-BE49-F238E27FC236}">
                <a16:creationId xmlns:a16="http://schemas.microsoft.com/office/drawing/2014/main" id="{5F752AE7-77E5-47AF-92C5-C17680A9469F}"/>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3C0686B-52D2-463A-B2AF-C26FE3E730A7}" type="slidenum">
              <a:rPr lang="en-US" altLang="en-US">
                <a:solidFill>
                  <a:srgbClr val="FFFFFF"/>
                </a:solidFill>
                <a:latin typeface="Franklin Gothic Book" panose="020B0503020102020204" pitchFamily="34" charset="0"/>
              </a:rPr>
              <a:pPr eaLnBrk="1" hangingPunct="1"/>
              <a:t>8</a:t>
            </a:fld>
            <a:endParaRPr lang="en-US" altLang="en-US">
              <a:solidFill>
                <a:srgbClr val="FFFFFF"/>
              </a:solidFill>
              <a:latin typeface="Franklin Gothic Book" panose="020B0503020102020204" pitchFamily="34" charset="0"/>
            </a:endParaRPr>
          </a:p>
        </p:txBody>
      </p:sp>
      <p:sp>
        <p:nvSpPr>
          <p:cNvPr id="14339" name="Content Placeholder 2">
            <a:extLst>
              <a:ext uri="{FF2B5EF4-FFF2-40B4-BE49-F238E27FC236}">
                <a16:creationId xmlns:a16="http://schemas.microsoft.com/office/drawing/2014/main" id="{ECB6CABA-61A0-4381-8DBB-A8D68E0FE2C2}"/>
              </a:ext>
            </a:extLst>
          </p:cNvPr>
          <p:cNvSpPr>
            <a:spLocks noGrp="1"/>
          </p:cNvSpPr>
          <p:nvPr>
            <p:ph sz="quarter" idx="1"/>
          </p:nvPr>
        </p:nvSpPr>
        <p:spPr>
          <a:xfrm>
            <a:off x="914400" y="2438400"/>
            <a:ext cx="7772400" cy="3581400"/>
          </a:xfrm>
        </p:spPr>
        <p:txBody>
          <a:bodyPr/>
          <a:lstStyle/>
          <a:p>
            <a:pPr eaLnBrk="1" hangingPunct="1"/>
            <a:r>
              <a:rPr lang="en-US" altLang="en-US"/>
              <a:t>Goal: Classify 24 households as owning or not owning riding mowers</a:t>
            </a:r>
          </a:p>
          <a:p>
            <a:pPr eaLnBrk="1" hangingPunct="1"/>
            <a:endParaRPr lang="en-US" altLang="en-US"/>
          </a:p>
          <a:p>
            <a:pPr eaLnBrk="1" hangingPunct="1"/>
            <a:r>
              <a:rPr lang="en-US" altLang="en-US"/>
              <a:t>Predictors = Income, Lot Size</a:t>
            </a:r>
          </a:p>
        </p:txBody>
      </p:sp>
    </p:spTree>
    <p:extLst>
      <p:ext uri="{BB962C8B-B14F-4D97-AF65-F5344CB8AC3E}">
        <p14:creationId xmlns:p14="http://schemas.microsoft.com/office/powerpoint/2010/main" val="4111747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1">
            <a:extLst>
              <a:ext uri="{FF2B5EF4-FFF2-40B4-BE49-F238E27FC236}">
                <a16:creationId xmlns:a16="http://schemas.microsoft.com/office/drawing/2014/main" id="{594E8913-85FD-41DD-ADB1-8A806AC23C8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62200" y="265113"/>
            <a:ext cx="3832225" cy="632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a:extLst>
              <a:ext uri="{FF2B5EF4-FFF2-40B4-BE49-F238E27FC236}">
                <a16:creationId xmlns:a16="http://schemas.microsoft.com/office/drawing/2014/main" id="{4621FBDF-4675-4DCD-8C77-8296CBE2E8C8}"/>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A426D0B-075C-4C44-A8ED-BE908CA2C107}" type="slidenum">
              <a:rPr lang="en-US" altLang="en-US">
                <a:solidFill>
                  <a:srgbClr val="FFFFFF"/>
                </a:solidFill>
                <a:latin typeface="Franklin Gothic Book" panose="020B0503020102020204" pitchFamily="34" charset="0"/>
              </a:rPr>
              <a:pPr eaLnBrk="1" hangingPunct="1"/>
              <a:t>9</a:t>
            </a:fld>
            <a:endParaRPr lang="en-US" altLang="en-US">
              <a:solidFill>
                <a:srgbClr val="FFFFFF"/>
              </a:solidFill>
              <a:latin typeface="Franklin Gothic Book" panose="020B0503020102020204" pitchFamily="34" charset="0"/>
            </a:endParaRPr>
          </a:p>
        </p:txBody>
      </p:sp>
    </p:spTree>
    <p:extLst>
      <p:ext uri="{BB962C8B-B14F-4D97-AF65-F5344CB8AC3E}">
        <p14:creationId xmlns:p14="http://schemas.microsoft.com/office/powerpoint/2010/main" val="11925305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353</TotalTime>
  <Words>2369</Words>
  <Application>Microsoft Office PowerPoint</Application>
  <PresentationFormat>On-screen Show (4:3)</PresentationFormat>
  <Paragraphs>330</Paragraphs>
  <Slides>51</Slides>
  <Notes>35</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51</vt:i4>
      </vt:variant>
    </vt:vector>
  </HeadingPairs>
  <TitlesOfParts>
    <vt:vector size="59" baseType="lpstr">
      <vt:lpstr>Arial</vt:lpstr>
      <vt:lpstr>Calibri</vt:lpstr>
      <vt:lpstr>Franklin Gothic Book</vt:lpstr>
      <vt:lpstr>Perpetua</vt:lpstr>
      <vt:lpstr>Symbol</vt:lpstr>
      <vt:lpstr>Wingdings 2</vt:lpstr>
      <vt:lpstr>Equity</vt:lpstr>
      <vt:lpstr>Document</vt:lpstr>
      <vt:lpstr>From Decision Tree  to Random Forest</vt:lpstr>
      <vt:lpstr>CART</vt:lpstr>
      <vt:lpstr>Trees and Rules</vt:lpstr>
      <vt:lpstr>PowerPoint Presentation</vt:lpstr>
      <vt:lpstr>Key Ideas </vt:lpstr>
      <vt:lpstr>Recursive Partitioning</vt:lpstr>
      <vt:lpstr>Recursive Partitioning Steps</vt:lpstr>
      <vt:lpstr>Example: Riding Mowers </vt:lpstr>
      <vt:lpstr>PowerPoint Presentation</vt:lpstr>
      <vt:lpstr>How to split</vt:lpstr>
      <vt:lpstr>Note: Categorical Variables</vt:lpstr>
      <vt:lpstr>The first split: Lot Size = 19,000</vt:lpstr>
      <vt:lpstr>Second Split: Income = $84,000</vt:lpstr>
      <vt:lpstr>After All Splits</vt:lpstr>
      <vt:lpstr>Measuring Impurity</vt:lpstr>
      <vt:lpstr>Gini Index</vt:lpstr>
      <vt:lpstr>Entropy</vt:lpstr>
      <vt:lpstr>Impurity and Recursive Partitioning</vt:lpstr>
      <vt:lpstr>First Split – The Tree</vt:lpstr>
      <vt:lpstr>Tree after three splits</vt:lpstr>
      <vt:lpstr>Tree Structure</vt:lpstr>
      <vt:lpstr>Determining Leaf Node Label</vt:lpstr>
      <vt:lpstr>Tree after all splits</vt:lpstr>
      <vt:lpstr>The Overfitting Problem</vt:lpstr>
      <vt:lpstr>Stopping Tree Growth</vt:lpstr>
      <vt:lpstr>Full Tree Error Rate</vt:lpstr>
      <vt:lpstr>CHAID</vt:lpstr>
      <vt:lpstr>Pruning </vt:lpstr>
      <vt:lpstr>Cost Complexity</vt:lpstr>
      <vt:lpstr>Using Validation Error to Prune</vt:lpstr>
      <vt:lpstr>Error rates on pruned trees</vt:lpstr>
      <vt:lpstr>Regression Trees</vt:lpstr>
      <vt:lpstr>Regression Trees for Prediction</vt:lpstr>
      <vt:lpstr>Differences from CT</vt:lpstr>
      <vt:lpstr>Advantages of trees</vt:lpstr>
      <vt:lpstr>Disadvantages</vt:lpstr>
      <vt:lpstr>Summary</vt:lpstr>
      <vt:lpstr>From Decision tree to Random Forrest</vt:lpstr>
      <vt:lpstr>Definition</vt:lpstr>
      <vt:lpstr>Decision trees</vt:lpstr>
      <vt:lpstr>Decision tress involve greedy, recursive partitioning.</vt:lpstr>
      <vt:lpstr>Algorithm</vt:lpstr>
      <vt:lpstr>Algorithm flow chart</vt:lpstr>
      <vt:lpstr>Random Forest – practical consideration</vt:lpstr>
      <vt:lpstr>Features and Advantages</vt:lpstr>
      <vt:lpstr>Features and Advantages</vt:lpstr>
      <vt:lpstr>Disadvantages</vt:lpstr>
      <vt:lpstr>RM - Additional information</vt:lpstr>
      <vt:lpstr>RM - Additional information</vt:lpstr>
      <vt:lpstr>Conclusions &amp; summary:</vt:lpstr>
      <vt:lpstr>Want to know more?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Forest</dc:title>
  <dc:creator>Predrag Radenkovic</dc:creator>
  <cp:lastModifiedBy>longchen Chen Long</cp:lastModifiedBy>
  <cp:revision>47</cp:revision>
  <dcterms:created xsi:type="dcterms:W3CDTF">2006-08-16T00:00:00Z</dcterms:created>
  <dcterms:modified xsi:type="dcterms:W3CDTF">2018-12-16T04:05:59Z</dcterms:modified>
</cp:coreProperties>
</file>