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e626b2a05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e626b2a05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edbf36d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edbf36d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edbf36d37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edbf36d37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edbf36d37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edbf36d3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43050" y="282900"/>
            <a:ext cx="1697400" cy="1028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Ladmia Ryan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27 ans</a:t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4410550" y="295750"/>
            <a:ext cx="1774500" cy="1028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Issaev Malik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25 ans</a:t>
            </a:r>
            <a:endParaRPr b="1"/>
          </a:p>
        </p:txBody>
      </p:sp>
      <p:sp>
        <p:nvSpPr>
          <p:cNvPr id="56" name="Google Shape;56;p13"/>
          <p:cNvSpPr/>
          <p:nvPr/>
        </p:nvSpPr>
        <p:spPr>
          <a:xfrm>
            <a:off x="7393775" y="244325"/>
            <a:ext cx="1388700" cy="1028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Yacine Sitouah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24 ans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645" y="0"/>
            <a:ext cx="9464595" cy="67388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5572125" y="830450"/>
            <a:ext cx="3228000" cy="379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759650" y="1004600"/>
            <a:ext cx="28932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</a:rPr>
              <a:t>	</a:t>
            </a:r>
            <a:r>
              <a:rPr lang="fr" sz="2000">
                <a:solidFill>
                  <a:schemeClr val="lt1"/>
                </a:solidFill>
              </a:rPr>
              <a:t>RYAN LADMIA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27 ans né à Marseille,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passionné de mangas,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 jeux-vidéos,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musculation et dessin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lt1"/>
                </a:solidFill>
              </a:rPr>
              <a:t>Anciennement en fac de droit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120550" y="133950"/>
            <a:ext cx="2812800" cy="17412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00925" y="214325"/>
            <a:ext cx="2665500" cy="1500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Issaev Magomed Malik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25 ans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13016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Bac STMG gestion et finance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509750" y="3013775"/>
            <a:ext cx="2544900" cy="15003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670475" y="3161100"/>
            <a:ext cx="2250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Centre d’intérêt: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Sports de combat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Football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Mangas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33950" y="174125"/>
            <a:ext cx="3509400" cy="2049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61650" y="308075"/>
            <a:ext cx="30405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Yacine Sitouah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24 ans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CAP mécanique automobile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BAC pro commerce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Titre de mécanicien électronique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5277450" y="308075"/>
            <a:ext cx="3509400" cy="1808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491750" y="482200"/>
            <a:ext cx="30942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Centre d’intérêt: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Football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MMA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Manga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</a:rPr>
              <a:t>Voyages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