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8" r:id="rId4"/>
    <p:sldId id="282" r:id="rId5"/>
    <p:sldId id="283" r:id="rId6"/>
    <p:sldId id="281" r:id="rId7"/>
    <p:sldId id="277" r:id="rId8"/>
  </p:sldIdLst>
  <p:sldSz cx="9144000" cy="5143500" type="screen16x9"/>
  <p:notesSz cx="6858000" cy="9144000"/>
  <p:embeddedFontLst>
    <p:embeddedFont>
      <p:font typeface="Miriam Libre" panose="020B0604020202020204" charset="-79"/>
      <p:regular r:id="rId10"/>
      <p:bold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 Light" panose="020B0604020202020204" charset="0"/>
      <p:regular r:id="rId20"/>
      <p:bold r:id="rId21"/>
      <p:italic r:id="rId22"/>
      <p:boldItalic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Work Sans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problems of difficulty “easy”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https://leetcode.com/problemset/all/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Trello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 progress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 about project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if they have achieved their goals and if they have not, ask them why not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people in 30 minutes -&gt; 7.5 minutes each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63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27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https://services.github.com/on-demand/downloads/github-git-cheat-sheet.pdf</a:t>
            </a:r>
          </a:p>
        </p:txBody>
      </p:sp>
    </p:spTree>
    <p:extLst>
      <p:ext uri="{BB962C8B-B14F-4D97-AF65-F5344CB8AC3E}">
        <p14:creationId xmlns:p14="http://schemas.microsoft.com/office/powerpoint/2010/main" val="72814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- 5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JDS-5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Homework for next class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Project Progress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Students">
            <a:extLst>
              <a:ext uri="{FF2B5EF4-FFF2-40B4-BE49-F238E27FC236}">
                <a16:creationId xmlns:a16="http://schemas.microsoft.com/office/drawing/2014/main" id="{2B782295-49CA-40B5-8AA5-62FFB663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9" y="2555784"/>
            <a:ext cx="7048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G</a:t>
            </a:r>
            <a:r>
              <a:rPr lang="en" sz="4500" dirty="0">
                <a:solidFill>
                  <a:schemeClr val="dk1"/>
                </a:solidFill>
              </a:rPr>
              <a:t>it</a:t>
            </a: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chemeClr val="dk1"/>
                </a:solidFill>
              </a:rPr>
              <a:t>ub </a:t>
            </a:r>
            <a:r>
              <a:rPr lang="en" sz="4500" dirty="0">
                <a:solidFill>
                  <a:srgbClr val="6463BD"/>
                </a:solidFill>
              </a:rPr>
              <a:t>P</a:t>
            </a:r>
            <a:r>
              <a:rPr lang="en" sz="4500" dirty="0">
                <a:solidFill>
                  <a:schemeClr val="dk1"/>
                </a:solidFill>
              </a:rPr>
              <a:t>art </a:t>
            </a:r>
            <a:r>
              <a:rPr lang="en" sz="4500" dirty="0">
                <a:solidFill>
                  <a:srgbClr val="6463BD"/>
                </a:solidFill>
              </a:rPr>
              <a:t>2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336208"/>
            <a:ext cx="5453100" cy="360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Progress … 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Branches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Merge and Merge Conflicts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Removing Commits or entire pushes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Pull Requests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F737AF-BA28-44DF-B86F-0EC7ED4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0" y="1349458"/>
            <a:ext cx="5903733" cy="37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4EBE21-7EFC-44C0-9D34-10A9849E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2" y="1570230"/>
            <a:ext cx="5684375" cy="3139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EE2DAE-DE16-457C-A0A3-2CF09A3F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2" y="1511708"/>
            <a:ext cx="5684375" cy="31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-10645" y="286150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C</a:t>
            </a:r>
            <a:r>
              <a:rPr lang="en-CA" sz="4500" dirty="0">
                <a:solidFill>
                  <a:schemeClr val="dk1"/>
                </a:solidFill>
              </a:rPr>
              <a:t>heat </a:t>
            </a: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-CA" sz="4500" dirty="0">
                <a:solidFill>
                  <a:schemeClr val="dk1"/>
                </a:solidFill>
              </a:rPr>
              <a:t>heet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AB908C-ADDC-47A8-9EAE-C8C2C289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73" y="1203032"/>
            <a:ext cx="4373620" cy="33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M</a:t>
            </a:r>
            <a:r>
              <a:rPr lang="en-CA" sz="4500" dirty="0">
                <a:solidFill>
                  <a:schemeClr val="tx1"/>
                </a:solidFill>
              </a:rPr>
              <a:t>ore </a:t>
            </a:r>
            <a:r>
              <a:rPr lang="en-CA" sz="4500" dirty="0">
                <a:solidFill>
                  <a:srgbClr val="6463BD"/>
                </a:solidFill>
              </a:rPr>
              <a:t>H</a:t>
            </a:r>
            <a:r>
              <a:rPr lang="en-CA" sz="4500" dirty="0">
                <a:solidFill>
                  <a:schemeClr val="tx1"/>
                </a:solidFill>
              </a:rPr>
              <a:t>omework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Continue Trello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Continue project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Push code to GitHub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90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Miriam Libre</vt:lpstr>
      <vt:lpstr>Barlow Light</vt:lpstr>
      <vt:lpstr>Calibri</vt:lpstr>
      <vt:lpstr>Raleway Light</vt:lpstr>
      <vt:lpstr>Barlow</vt:lpstr>
      <vt:lpstr>Work Sans</vt:lpstr>
      <vt:lpstr>Arial</vt:lpstr>
      <vt:lpstr>Roderigo template</vt:lpstr>
      <vt:lpstr>JDS-5</vt:lpstr>
      <vt:lpstr>Homework</vt:lpstr>
      <vt:lpstr>GitHub Part 2</vt:lpstr>
      <vt:lpstr>Progress?</vt:lpstr>
      <vt:lpstr>Progress?</vt:lpstr>
      <vt:lpstr>Cheat Sheet</vt:lpstr>
      <vt:lpstr>More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216</cp:revision>
  <dcterms:modified xsi:type="dcterms:W3CDTF">2018-06-17T02:10:07Z</dcterms:modified>
</cp:coreProperties>
</file>