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8" r:id="rId4"/>
    <p:sldId id="282" r:id="rId5"/>
    <p:sldId id="281" r:id="rId6"/>
    <p:sldId id="27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iriam Libre" panose="020B0604020202020204" charset="-79"/>
      <p:regular r:id="rId13"/>
      <p:bold r:id="rId14"/>
    </p:embeddedFont>
    <p:embeddedFont>
      <p:font typeface="Work Sans" panose="020B0604020202020204" charset="0"/>
      <p:regular r:id="rId15"/>
      <p:bold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Raleway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 snapToGrid="0">
      <p:cViewPr varScale="1">
        <p:scale>
          <a:sx n="79" d="100"/>
          <a:sy n="79" d="100"/>
        </p:scale>
        <p:origin x="10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problems of difficulty “easy”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https://leetcode.com/problemset/all/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Trello progress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 about project progress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 if they have achieved their goals and if they have not, ask them why not</a:t>
            </a: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people in 30 minutes -&gt; 7.5 minutes each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GitHub is an open source version control system meant for software development uses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does that mean? When developers create something (an app, for example), they make constant changes to the code, releasing new versions up to and after the first official (non-beta) release.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Version control systems keep these revisions straight, storing the modifications in a central repository. This allows developers to easily collaborate, as they can download a new version of the software, make changes, and upload the newest revision. Every developer can see these new changes, download them, and contribute.</a:t>
            </a:r>
          </a:p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GitHub is an open source version control system meant for software development uses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does that mean? When developers create something (an app, for example), they make constant changes to the code, releasing new versions up to and after the first official (non-beta) release.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Version control systems keep these revisions straight, storing the modifications in a central repository. This allows developers to easily collaborate, as they can download a new version of the software, make changes, and upload the newest revision. Every developer can see these new changes, download them, and contribute.</a:t>
            </a:r>
          </a:p>
          <a:p>
            <a:pPr marL="1397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636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https://services.github.com/on-demand/downloads/github-git-cheat-sheet.pdf</a:t>
            </a:r>
          </a:p>
        </p:txBody>
      </p:sp>
    </p:spTree>
    <p:extLst>
      <p:ext uri="{BB962C8B-B14F-4D97-AF65-F5344CB8AC3E}">
        <p14:creationId xmlns:p14="http://schemas.microsoft.com/office/powerpoint/2010/main" val="7281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- 4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JDS-4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Homework for next class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Project Progress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Students">
            <a:extLst>
              <a:ext uri="{FF2B5EF4-FFF2-40B4-BE49-F238E27FC236}">
                <a16:creationId xmlns:a16="http://schemas.microsoft.com/office/drawing/2014/main" id="{2B782295-49CA-40B5-8AA5-62FFB663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9" y="2555784"/>
            <a:ext cx="7048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G</a:t>
            </a:r>
            <a:r>
              <a:rPr lang="en" sz="4500" dirty="0">
                <a:solidFill>
                  <a:schemeClr val="dk1"/>
                </a:solidFill>
              </a:rPr>
              <a:t>it</a:t>
            </a: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chemeClr val="dk1"/>
                </a:solidFill>
              </a:rPr>
              <a:t>ub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336208"/>
            <a:ext cx="5453100" cy="15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is GitHub?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do we use it?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Any experience?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https://imgs.xkcd.com/comics/git.png">
            <a:extLst>
              <a:ext uri="{FF2B5EF4-FFF2-40B4-BE49-F238E27FC236}">
                <a16:creationId xmlns:a16="http://schemas.microsoft.com/office/drawing/2014/main" id="{918534F3-B7ED-4FF6-B473-1FDB103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95" y="411812"/>
            <a:ext cx="3143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B</a:t>
            </a:r>
            <a:r>
              <a:rPr lang="en" sz="4500" dirty="0">
                <a:solidFill>
                  <a:schemeClr val="dk1"/>
                </a:solidFill>
              </a:rPr>
              <a:t>as</a:t>
            </a:r>
            <a:r>
              <a:rPr lang="en-CA" sz="4500" dirty="0">
                <a:solidFill>
                  <a:schemeClr val="dk1"/>
                </a:solidFill>
              </a:rPr>
              <a:t>ics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336208"/>
            <a:ext cx="5453100" cy="215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Create Repo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Commit files locally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Push files to Master Branch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Look into feature branches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 descr="https://imgs.xkcd.com/comics/git_commit.png">
            <a:extLst>
              <a:ext uri="{FF2B5EF4-FFF2-40B4-BE49-F238E27FC236}">
                <a16:creationId xmlns:a16="http://schemas.microsoft.com/office/drawing/2014/main" id="{2B3989A2-75E6-47FA-9201-4EA89054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69" y="2208175"/>
            <a:ext cx="5154431" cy="29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-10645" y="286150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C</a:t>
            </a:r>
            <a:r>
              <a:rPr lang="en-CA" sz="4500" dirty="0">
                <a:solidFill>
                  <a:schemeClr val="dk1"/>
                </a:solidFill>
              </a:rPr>
              <a:t>heat </a:t>
            </a: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-CA" sz="4500" dirty="0">
                <a:solidFill>
                  <a:schemeClr val="dk1"/>
                </a:solidFill>
              </a:rPr>
              <a:t>heet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AB908C-ADDC-47A8-9EAE-C8C2C289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73" y="1203032"/>
            <a:ext cx="4373620" cy="33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M</a:t>
            </a:r>
            <a:r>
              <a:rPr lang="en-CA" sz="4500" dirty="0">
                <a:solidFill>
                  <a:schemeClr val="tx1"/>
                </a:solidFill>
              </a:rPr>
              <a:t>ore </a:t>
            </a:r>
            <a:r>
              <a:rPr lang="en-CA" sz="4500" dirty="0">
                <a:solidFill>
                  <a:srgbClr val="6463BD"/>
                </a:solidFill>
              </a:rPr>
              <a:t>H</a:t>
            </a:r>
            <a:r>
              <a:rPr lang="en-CA" sz="4500" dirty="0">
                <a:solidFill>
                  <a:schemeClr val="tx1"/>
                </a:solidFill>
              </a:rPr>
              <a:t>omework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Continue Trello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Continue project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Push code to GitHub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315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Miriam Libre</vt:lpstr>
      <vt:lpstr>Work Sans</vt:lpstr>
      <vt:lpstr>Arial</vt:lpstr>
      <vt:lpstr>Barlow Light</vt:lpstr>
      <vt:lpstr>Barlow</vt:lpstr>
      <vt:lpstr>Raleway Light</vt:lpstr>
      <vt:lpstr>Roderigo template</vt:lpstr>
      <vt:lpstr>JDS-4</vt:lpstr>
      <vt:lpstr>Homework</vt:lpstr>
      <vt:lpstr>GitHub</vt:lpstr>
      <vt:lpstr>Basics</vt:lpstr>
      <vt:lpstr>Cheat Sheet</vt:lpstr>
      <vt:lpstr>More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197</cp:revision>
  <dcterms:modified xsi:type="dcterms:W3CDTF">2018-06-10T04:53:07Z</dcterms:modified>
</cp:coreProperties>
</file>