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明辉" userId="f01e1bb8-fbd3-4d1a-bab5-4675d4efd398" providerId="ADAL" clId="{7B830A2E-9EB5-4172-98F7-88865AFBC287}"/>
    <pc:docChg chg="undo custSel addSld delSld modSld sldOrd">
      <pc:chgData name="陈明辉" userId="f01e1bb8-fbd3-4d1a-bab5-4675d4efd398" providerId="ADAL" clId="{7B830A2E-9EB5-4172-98F7-88865AFBC287}" dt="2021-01-17T18:49:10.806" v="1036"/>
      <pc:docMkLst>
        <pc:docMk/>
      </pc:docMkLst>
      <pc:sldChg chg="new del">
        <pc:chgData name="陈明辉" userId="f01e1bb8-fbd3-4d1a-bab5-4675d4efd398" providerId="ADAL" clId="{7B830A2E-9EB5-4172-98F7-88865AFBC287}" dt="2021-01-17T16:53:28.517" v="2" actId="2696"/>
        <pc:sldMkLst>
          <pc:docMk/>
          <pc:sldMk cId="2324112008" sldId="256"/>
        </pc:sldMkLst>
      </pc:sldChg>
      <pc:sldChg chg="addSp delSp modSp new mod">
        <pc:chgData name="陈明辉" userId="f01e1bb8-fbd3-4d1a-bab5-4675d4efd398" providerId="ADAL" clId="{7B830A2E-9EB5-4172-98F7-88865AFBC287}" dt="2021-01-17T17:22:35.591" v="501"/>
        <pc:sldMkLst>
          <pc:docMk/>
          <pc:sldMk cId="3920565390" sldId="257"/>
        </pc:sldMkLst>
        <pc:spChg chg="mod">
          <ac:chgData name="陈明辉" userId="f01e1bb8-fbd3-4d1a-bab5-4675d4efd398" providerId="ADAL" clId="{7B830A2E-9EB5-4172-98F7-88865AFBC287}" dt="2021-01-17T17:17:25.788" v="118" actId="404"/>
          <ac:spMkLst>
            <pc:docMk/>
            <pc:sldMk cId="3920565390" sldId="257"/>
            <ac:spMk id="2" creationId="{585BC533-E114-4473-9F2B-7072A1AC0576}"/>
          </ac:spMkLst>
        </pc:spChg>
        <pc:spChg chg="add del">
          <ac:chgData name="陈明辉" userId="f01e1bb8-fbd3-4d1a-bab5-4675d4efd398" providerId="ADAL" clId="{7B830A2E-9EB5-4172-98F7-88865AFBC287}" dt="2021-01-17T17:18:01.742" v="121" actId="3680"/>
          <ac:spMkLst>
            <pc:docMk/>
            <pc:sldMk cId="3920565390" sldId="257"/>
            <ac:spMk id="3" creationId="{77E743AD-A0B6-49BD-B91F-EED8C91D37CD}"/>
          </ac:spMkLst>
        </pc:spChg>
        <pc:graphicFrameChg chg="add del mod ord modGraphic">
          <ac:chgData name="陈明辉" userId="f01e1bb8-fbd3-4d1a-bab5-4675d4efd398" providerId="ADAL" clId="{7B830A2E-9EB5-4172-98F7-88865AFBC287}" dt="2021-01-17T17:17:54.712" v="120" actId="3680"/>
          <ac:graphicFrameMkLst>
            <pc:docMk/>
            <pc:sldMk cId="3920565390" sldId="257"/>
            <ac:graphicFrameMk id="4" creationId="{DF3E5049-E9A3-420C-8623-82417BA18063}"/>
          </ac:graphicFrameMkLst>
        </pc:graphicFrameChg>
        <pc:graphicFrameChg chg="add mod ord modGraphic">
          <ac:chgData name="陈明辉" userId="f01e1bb8-fbd3-4d1a-bab5-4675d4efd398" providerId="ADAL" clId="{7B830A2E-9EB5-4172-98F7-88865AFBC287}" dt="2021-01-17T17:21:34.020" v="328" actId="1076"/>
          <ac:graphicFrameMkLst>
            <pc:docMk/>
            <pc:sldMk cId="3920565390" sldId="257"/>
            <ac:graphicFrameMk id="5" creationId="{A19A06A8-23BD-4280-82A2-D3998693EC99}"/>
          </ac:graphicFrameMkLst>
        </pc:graphicFrameChg>
        <pc:graphicFrameChg chg="add del mod modGraphic">
          <ac:chgData name="陈明辉" userId="f01e1bb8-fbd3-4d1a-bab5-4675d4efd398" providerId="ADAL" clId="{7B830A2E-9EB5-4172-98F7-88865AFBC287}" dt="2021-01-17T17:20:51.929" v="318" actId="478"/>
          <ac:graphicFrameMkLst>
            <pc:docMk/>
            <pc:sldMk cId="3920565390" sldId="257"/>
            <ac:graphicFrameMk id="6" creationId="{800CD18B-AE36-4BB1-B359-70A4F3D27175}"/>
          </ac:graphicFrameMkLst>
        </pc:graphicFrameChg>
        <pc:graphicFrameChg chg="add mod modGraphic">
          <ac:chgData name="陈明辉" userId="f01e1bb8-fbd3-4d1a-bab5-4675d4efd398" providerId="ADAL" clId="{7B830A2E-9EB5-4172-98F7-88865AFBC287}" dt="2021-01-17T17:22:35.591" v="501"/>
          <ac:graphicFrameMkLst>
            <pc:docMk/>
            <pc:sldMk cId="3920565390" sldId="257"/>
            <ac:graphicFrameMk id="7" creationId="{9386BE39-0F05-4191-96AE-99AE50A3214B}"/>
          </ac:graphicFrameMkLst>
        </pc:graphicFrameChg>
      </pc:sldChg>
      <pc:sldChg chg="addSp delSp modSp new mod ord">
        <pc:chgData name="陈明辉" userId="f01e1bb8-fbd3-4d1a-bab5-4675d4efd398" providerId="ADAL" clId="{7B830A2E-9EB5-4172-98F7-88865AFBC287}" dt="2021-01-17T18:49:10.806" v="1036"/>
        <pc:sldMkLst>
          <pc:docMk/>
          <pc:sldMk cId="2615855783" sldId="258"/>
        </pc:sldMkLst>
        <pc:spChg chg="mod">
          <ac:chgData name="陈明辉" userId="f01e1bb8-fbd3-4d1a-bab5-4675d4efd398" providerId="ADAL" clId="{7B830A2E-9EB5-4172-98F7-88865AFBC287}" dt="2021-01-17T17:25:08.282" v="565" actId="20577"/>
          <ac:spMkLst>
            <pc:docMk/>
            <pc:sldMk cId="2615855783" sldId="258"/>
            <ac:spMk id="2" creationId="{B6A12C61-A1E0-45E2-8A96-2E26B3C016AA}"/>
          </ac:spMkLst>
        </pc:spChg>
        <pc:spChg chg="mod">
          <ac:chgData name="陈明辉" userId="f01e1bb8-fbd3-4d1a-bab5-4675d4efd398" providerId="ADAL" clId="{7B830A2E-9EB5-4172-98F7-88865AFBC287}" dt="2021-01-17T18:37:00.973" v="889" actId="20577"/>
          <ac:spMkLst>
            <pc:docMk/>
            <pc:sldMk cId="2615855783" sldId="258"/>
            <ac:spMk id="3" creationId="{80B63CB7-198F-4BDB-81B6-0064D560A1B1}"/>
          </ac:spMkLst>
        </pc:spChg>
        <pc:spChg chg="add mod">
          <ac:chgData name="陈明辉" userId="f01e1bb8-fbd3-4d1a-bab5-4675d4efd398" providerId="ADAL" clId="{7B830A2E-9EB5-4172-98F7-88865AFBC287}" dt="2021-01-17T18:38:32.707" v="915" actId="1076"/>
          <ac:spMkLst>
            <pc:docMk/>
            <pc:sldMk cId="2615855783" sldId="258"/>
            <ac:spMk id="6" creationId="{B4BFB731-8F3A-4E01-A636-02552C4EC3E8}"/>
          </ac:spMkLst>
        </pc:spChg>
        <pc:spChg chg="add del mod">
          <ac:chgData name="陈明辉" userId="f01e1bb8-fbd3-4d1a-bab5-4675d4efd398" providerId="ADAL" clId="{7B830A2E-9EB5-4172-98F7-88865AFBC287}" dt="2021-01-17T18:49:10.806" v="1036"/>
          <ac:spMkLst>
            <pc:docMk/>
            <pc:sldMk cId="2615855783" sldId="258"/>
            <ac:spMk id="9" creationId="{9182C752-BBFA-489E-A74D-D55516343CD4}"/>
          </ac:spMkLst>
        </pc:spChg>
        <pc:spChg chg="add mod">
          <ac:chgData name="陈明辉" userId="f01e1bb8-fbd3-4d1a-bab5-4675d4efd398" providerId="ADAL" clId="{7B830A2E-9EB5-4172-98F7-88865AFBC287}" dt="2021-01-17T18:49:10.353" v="1034" actId="1076"/>
          <ac:spMkLst>
            <pc:docMk/>
            <pc:sldMk cId="2615855783" sldId="258"/>
            <ac:spMk id="10" creationId="{C743DC17-496A-4588-9251-4F23F463DC47}"/>
          </ac:spMkLst>
        </pc:spChg>
        <pc:picChg chg="add mod">
          <ac:chgData name="陈明辉" userId="f01e1bb8-fbd3-4d1a-bab5-4675d4efd398" providerId="ADAL" clId="{7B830A2E-9EB5-4172-98F7-88865AFBC287}" dt="2021-01-17T18:38:28.502" v="914" actId="1076"/>
          <ac:picMkLst>
            <pc:docMk/>
            <pc:sldMk cId="2615855783" sldId="258"/>
            <ac:picMk id="5" creationId="{B073F0C3-C1D8-4BDC-96A4-35E5814BC77B}"/>
          </ac:picMkLst>
        </pc:picChg>
        <pc:picChg chg="add mod">
          <ac:chgData name="陈明辉" userId="f01e1bb8-fbd3-4d1a-bab5-4675d4efd398" providerId="ADAL" clId="{7B830A2E-9EB5-4172-98F7-88865AFBC287}" dt="2021-01-17T18:38:42.918" v="918" actId="1076"/>
          <ac:picMkLst>
            <pc:docMk/>
            <pc:sldMk cId="2615855783" sldId="258"/>
            <ac:picMk id="8" creationId="{B69AA97B-BB57-4A6C-8B4E-EA86C8C899F4}"/>
          </ac:picMkLst>
        </pc:picChg>
      </pc:sldChg>
      <pc:sldChg chg="modSp add del mod">
        <pc:chgData name="陈明辉" userId="f01e1bb8-fbd3-4d1a-bab5-4675d4efd398" providerId="ADAL" clId="{7B830A2E-9EB5-4172-98F7-88865AFBC287}" dt="2021-01-17T18:47:27.150" v="968" actId="2696"/>
        <pc:sldMkLst>
          <pc:docMk/>
          <pc:sldMk cId="244532246" sldId="259"/>
        </pc:sldMkLst>
        <pc:spChg chg="mod">
          <ac:chgData name="陈明辉" userId="f01e1bb8-fbd3-4d1a-bab5-4675d4efd398" providerId="ADAL" clId="{7B830A2E-9EB5-4172-98F7-88865AFBC287}" dt="2021-01-17T17:26:42.382" v="629" actId="20577"/>
          <ac:spMkLst>
            <pc:docMk/>
            <pc:sldMk cId="244532246" sldId="259"/>
            <ac:spMk id="2" creationId="{B6A12C61-A1E0-45E2-8A96-2E26B3C016AA}"/>
          </ac:spMkLst>
        </pc:spChg>
      </pc:sldChg>
      <pc:sldChg chg="addSp delSp modSp new mod">
        <pc:chgData name="陈明辉" userId="f01e1bb8-fbd3-4d1a-bab5-4675d4efd398" providerId="ADAL" clId="{7B830A2E-9EB5-4172-98F7-88865AFBC287}" dt="2021-01-17T18:45:41.803" v="967" actId="1076"/>
        <pc:sldMkLst>
          <pc:docMk/>
          <pc:sldMk cId="1296665605" sldId="260"/>
        </pc:sldMkLst>
        <pc:spChg chg="mod">
          <ac:chgData name="陈明辉" userId="f01e1bb8-fbd3-4d1a-bab5-4675d4efd398" providerId="ADAL" clId="{7B830A2E-9EB5-4172-98F7-88865AFBC287}" dt="2021-01-17T17:29:29.659" v="657" actId="20577"/>
          <ac:spMkLst>
            <pc:docMk/>
            <pc:sldMk cId="1296665605" sldId="260"/>
            <ac:spMk id="2" creationId="{441E64DE-06CE-4126-99A7-FA9074C95CD7}"/>
          </ac:spMkLst>
        </pc:spChg>
        <pc:spChg chg="del">
          <ac:chgData name="陈明辉" userId="f01e1bb8-fbd3-4d1a-bab5-4675d4efd398" providerId="ADAL" clId="{7B830A2E-9EB5-4172-98F7-88865AFBC287}" dt="2021-01-17T18:40:02.308" v="919" actId="478"/>
          <ac:spMkLst>
            <pc:docMk/>
            <pc:sldMk cId="1296665605" sldId="260"/>
            <ac:spMk id="3" creationId="{77A0B624-079B-4325-A019-7A543DA7C118}"/>
          </ac:spMkLst>
        </pc:spChg>
        <pc:spChg chg="add mod">
          <ac:chgData name="陈明辉" userId="f01e1bb8-fbd3-4d1a-bab5-4675d4efd398" providerId="ADAL" clId="{7B830A2E-9EB5-4172-98F7-88865AFBC287}" dt="2021-01-17T18:42:59.191" v="956" actId="1076"/>
          <ac:spMkLst>
            <pc:docMk/>
            <pc:sldMk cId="1296665605" sldId="260"/>
            <ac:spMk id="7" creationId="{AAC1F71D-55DA-47D0-A030-36F0EAFE315B}"/>
          </ac:spMkLst>
        </pc:spChg>
        <pc:picChg chg="add del mod">
          <ac:chgData name="陈明辉" userId="f01e1bb8-fbd3-4d1a-bab5-4675d4efd398" providerId="ADAL" clId="{7B830A2E-9EB5-4172-98F7-88865AFBC287}" dt="2021-01-17T18:41:44.052" v="926"/>
          <ac:picMkLst>
            <pc:docMk/>
            <pc:sldMk cId="1296665605" sldId="260"/>
            <ac:picMk id="5" creationId="{7C0D5035-CE9C-4112-A47D-E663046689D3}"/>
          </ac:picMkLst>
        </pc:picChg>
        <pc:picChg chg="add mod">
          <ac:chgData name="陈明辉" userId="f01e1bb8-fbd3-4d1a-bab5-4675d4efd398" providerId="ADAL" clId="{7B830A2E-9EB5-4172-98F7-88865AFBC287}" dt="2021-01-17T18:42:51.694" v="953" actId="1076"/>
          <ac:picMkLst>
            <pc:docMk/>
            <pc:sldMk cId="1296665605" sldId="260"/>
            <ac:picMk id="6" creationId="{280B3623-5E63-4DB6-AEEA-B77D05CDC4C0}"/>
          </ac:picMkLst>
        </pc:picChg>
        <pc:picChg chg="add mod">
          <ac:chgData name="陈明辉" userId="f01e1bb8-fbd3-4d1a-bab5-4675d4efd398" providerId="ADAL" clId="{7B830A2E-9EB5-4172-98F7-88865AFBC287}" dt="2021-01-17T18:42:49.723" v="952" actId="1076"/>
          <ac:picMkLst>
            <pc:docMk/>
            <pc:sldMk cId="1296665605" sldId="260"/>
            <ac:picMk id="1026" creationId="{1C8D2516-5D30-4FDA-A129-AC9502098015}"/>
          </ac:picMkLst>
        </pc:picChg>
        <pc:picChg chg="add mod">
          <ac:chgData name="陈明辉" userId="f01e1bb8-fbd3-4d1a-bab5-4675d4efd398" providerId="ADAL" clId="{7B830A2E-9EB5-4172-98F7-88865AFBC287}" dt="2021-01-17T18:45:10.579" v="961" actId="1076"/>
          <ac:picMkLst>
            <pc:docMk/>
            <pc:sldMk cId="1296665605" sldId="260"/>
            <ac:picMk id="1028" creationId="{7962ABE4-0E02-4D91-90DD-7830636F4317}"/>
          </ac:picMkLst>
        </pc:picChg>
        <pc:picChg chg="add mod">
          <ac:chgData name="陈明辉" userId="f01e1bb8-fbd3-4d1a-bab5-4675d4efd398" providerId="ADAL" clId="{7B830A2E-9EB5-4172-98F7-88865AFBC287}" dt="2021-01-17T18:45:41.803" v="967" actId="1076"/>
          <ac:picMkLst>
            <pc:docMk/>
            <pc:sldMk cId="1296665605" sldId="260"/>
            <ac:picMk id="1030" creationId="{68987852-72D4-40A2-9377-CDBF3D358048}"/>
          </ac:picMkLst>
        </pc:picChg>
      </pc:sldChg>
      <pc:sldChg chg="modSp new mod ord">
        <pc:chgData name="陈明辉" userId="f01e1bb8-fbd3-4d1a-bab5-4675d4efd398" providerId="ADAL" clId="{7B830A2E-9EB5-4172-98F7-88865AFBC287}" dt="2021-01-17T18:34:29.925" v="842"/>
        <pc:sldMkLst>
          <pc:docMk/>
          <pc:sldMk cId="2953051323" sldId="261"/>
        </pc:sldMkLst>
        <pc:spChg chg="mod">
          <ac:chgData name="陈明辉" userId="f01e1bb8-fbd3-4d1a-bab5-4675d4efd398" providerId="ADAL" clId="{7B830A2E-9EB5-4172-98F7-88865AFBC287}" dt="2021-01-17T17:34:14.303" v="661"/>
          <ac:spMkLst>
            <pc:docMk/>
            <pc:sldMk cId="2953051323" sldId="261"/>
            <ac:spMk id="2" creationId="{9E19DEA0-C263-4623-945E-4D8FFED694F5}"/>
          </ac:spMkLst>
        </pc:spChg>
        <pc:spChg chg="mod">
          <ac:chgData name="陈明辉" userId="f01e1bb8-fbd3-4d1a-bab5-4675d4efd398" providerId="ADAL" clId="{7B830A2E-9EB5-4172-98F7-88865AFBC287}" dt="2021-01-17T18:34:29.925" v="842"/>
          <ac:spMkLst>
            <pc:docMk/>
            <pc:sldMk cId="2953051323" sldId="261"/>
            <ac:spMk id="3" creationId="{3A93958D-F877-43C3-9214-528550D2DC46}"/>
          </ac:spMkLst>
        </pc:spChg>
      </pc:sldChg>
      <pc:sldChg chg="addSp delSp modSp new mod ord">
        <pc:chgData name="陈明辉" userId="f01e1bb8-fbd3-4d1a-bab5-4675d4efd398" providerId="ADAL" clId="{7B830A2E-9EB5-4172-98F7-88865AFBC287}" dt="2021-01-17T18:25:15.920" v="737" actId="1076"/>
        <pc:sldMkLst>
          <pc:docMk/>
          <pc:sldMk cId="3114587500" sldId="262"/>
        </pc:sldMkLst>
        <pc:spChg chg="mod">
          <ac:chgData name="陈明辉" userId="f01e1bb8-fbd3-4d1a-bab5-4675d4efd398" providerId="ADAL" clId="{7B830A2E-9EB5-4172-98F7-88865AFBC287}" dt="2021-01-17T17:42:01.940" v="684" actId="20577"/>
          <ac:spMkLst>
            <pc:docMk/>
            <pc:sldMk cId="3114587500" sldId="262"/>
            <ac:spMk id="2" creationId="{4D088B75-68EA-48E2-B16A-BDC9000F41A2}"/>
          </ac:spMkLst>
        </pc:spChg>
        <pc:spChg chg="del">
          <ac:chgData name="陈明辉" userId="f01e1bb8-fbd3-4d1a-bab5-4675d4efd398" providerId="ADAL" clId="{7B830A2E-9EB5-4172-98F7-88865AFBC287}" dt="2021-01-17T18:20:07.523" v="685" actId="478"/>
          <ac:spMkLst>
            <pc:docMk/>
            <pc:sldMk cId="3114587500" sldId="262"/>
            <ac:spMk id="3" creationId="{BB67120C-4134-480A-9360-DC1DA31F1BA0}"/>
          </ac:spMkLst>
        </pc:spChg>
        <pc:picChg chg="add del mod">
          <ac:chgData name="陈明辉" userId="f01e1bb8-fbd3-4d1a-bab5-4675d4efd398" providerId="ADAL" clId="{7B830A2E-9EB5-4172-98F7-88865AFBC287}" dt="2021-01-17T18:20:50.784" v="689" actId="478"/>
          <ac:picMkLst>
            <pc:docMk/>
            <pc:sldMk cId="3114587500" sldId="262"/>
            <ac:picMk id="5" creationId="{2577327C-16D2-4166-B9BC-0F7195C7A378}"/>
          </ac:picMkLst>
        </pc:picChg>
        <pc:picChg chg="add del mod">
          <ac:chgData name="陈明辉" userId="f01e1bb8-fbd3-4d1a-bab5-4675d4efd398" providerId="ADAL" clId="{7B830A2E-9EB5-4172-98F7-88865AFBC287}" dt="2021-01-17T18:21:09.831" v="694" actId="478"/>
          <ac:picMkLst>
            <pc:docMk/>
            <pc:sldMk cId="3114587500" sldId="262"/>
            <ac:picMk id="7" creationId="{CD8412EB-5F76-4A48-A682-0C5FD1F4D325}"/>
          </ac:picMkLst>
        </pc:picChg>
        <pc:picChg chg="add mod">
          <ac:chgData name="陈明辉" userId="f01e1bb8-fbd3-4d1a-bab5-4675d4efd398" providerId="ADAL" clId="{7B830A2E-9EB5-4172-98F7-88865AFBC287}" dt="2021-01-17T18:23:50.668" v="726" actId="1076"/>
          <ac:picMkLst>
            <pc:docMk/>
            <pc:sldMk cId="3114587500" sldId="262"/>
            <ac:picMk id="9" creationId="{52D28955-816F-4251-A5FD-F452C8174240}"/>
          </ac:picMkLst>
        </pc:picChg>
        <pc:picChg chg="add mod">
          <ac:chgData name="陈明辉" userId="f01e1bb8-fbd3-4d1a-bab5-4675d4efd398" providerId="ADAL" clId="{7B830A2E-9EB5-4172-98F7-88865AFBC287}" dt="2021-01-17T18:21:39.998" v="701" actId="1076"/>
          <ac:picMkLst>
            <pc:docMk/>
            <pc:sldMk cId="3114587500" sldId="262"/>
            <ac:picMk id="11" creationId="{A4F9BF7F-3B0D-426B-8DCD-1AD56D9DF9D6}"/>
          </ac:picMkLst>
        </pc:picChg>
        <pc:picChg chg="add mod">
          <ac:chgData name="陈明辉" userId="f01e1bb8-fbd3-4d1a-bab5-4675d4efd398" providerId="ADAL" clId="{7B830A2E-9EB5-4172-98F7-88865AFBC287}" dt="2021-01-17T18:22:12.508" v="711" actId="1076"/>
          <ac:picMkLst>
            <pc:docMk/>
            <pc:sldMk cId="3114587500" sldId="262"/>
            <ac:picMk id="13" creationId="{646EAF9C-28CD-422B-9848-9A569218A216}"/>
          </ac:picMkLst>
        </pc:picChg>
        <pc:picChg chg="add mod">
          <ac:chgData name="陈明辉" userId="f01e1bb8-fbd3-4d1a-bab5-4675d4efd398" providerId="ADAL" clId="{7B830A2E-9EB5-4172-98F7-88865AFBC287}" dt="2021-01-17T18:22:37.476" v="716" actId="1076"/>
          <ac:picMkLst>
            <pc:docMk/>
            <pc:sldMk cId="3114587500" sldId="262"/>
            <ac:picMk id="15" creationId="{3B85C6A2-2593-4A02-A8D7-4F89B0C9A4AF}"/>
          </ac:picMkLst>
        </pc:picChg>
        <pc:picChg chg="add mod">
          <ac:chgData name="陈明辉" userId="f01e1bb8-fbd3-4d1a-bab5-4675d4efd398" providerId="ADAL" clId="{7B830A2E-9EB5-4172-98F7-88865AFBC287}" dt="2021-01-17T18:23:41.041" v="723" actId="1076"/>
          <ac:picMkLst>
            <pc:docMk/>
            <pc:sldMk cId="3114587500" sldId="262"/>
            <ac:picMk id="17" creationId="{56F05F42-154F-46A3-82BC-B55CF86B8175}"/>
          </ac:picMkLst>
        </pc:picChg>
        <pc:picChg chg="add mod">
          <ac:chgData name="陈明辉" userId="f01e1bb8-fbd3-4d1a-bab5-4675d4efd398" providerId="ADAL" clId="{7B830A2E-9EB5-4172-98F7-88865AFBC287}" dt="2021-01-17T18:24:25.960" v="731" actId="1076"/>
          <ac:picMkLst>
            <pc:docMk/>
            <pc:sldMk cId="3114587500" sldId="262"/>
            <ac:picMk id="19" creationId="{FB3D871B-73F0-4FCD-8A46-105628325ABA}"/>
          </ac:picMkLst>
        </pc:picChg>
        <pc:picChg chg="add mod">
          <ac:chgData name="陈明辉" userId="f01e1bb8-fbd3-4d1a-bab5-4675d4efd398" providerId="ADAL" clId="{7B830A2E-9EB5-4172-98F7-88865AFBC287}" dt="2021-01-17T18:25:15.920" v="737" actId="1076"/>
          <ac:picMkLst>
            <pc:docMk/>
            <pc:sldMk cId="3114587500" sldId="262"/>
            <ac:picMk id="21" creationId="{9CA594C7-C563-4525-83EF-FCB775A59D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E1F74-D19D-4BDA-BB69-478A2669B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6C9307-81D0-4C8F-AACB-54746179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7D6CF-D4E3-49B4-8186-58CB039F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36213-4911-4A11-88B6-E325E163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8437-E6EB-4341-A6B3-0B815240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6C509-611D-456D-A97B-AB7B11EC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D64E6-9FB0-4BE0-B1FD-176D46A8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A1885-2177-4DD7-A860-F462D83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800D4-CF56-4FB2-B548-555652E6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B4D78-948E-4BA0-9A02-3CC63159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9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6C009D-2C71-4520-8ECF-CCD0A0AFE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6227F-4985-43F3-BEEE-4A95CB300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640E4-A2D9-40E6-90B8-4A48653E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1446D-0DE1-4BAF-A4F9-C8C5F890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C3482-3EE8-4B21-B17F-80BA17EC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0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84273-7249-487F-B202-7111917E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22F59-65D1-4E31-BA79-5D35341A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FDA3F-43DE-4AF2-81C9-0F79AB12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F5CCA-899E-434C-BA24-CDDEE786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A2FEF-305D-41D3-B05F-333C9A27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4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0D352-35D8-4502-B68C-AF9AA054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A4A6C-8CD4-4622-BB06-CFAE8E197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4B545-BB9E-499D-868D-701C1386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8553E-C258-4D17-91ED-D0ACA5FB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25234-B6FC-460D-8C80-A8C34786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12453-7EE8-4439-88D5-9316C4A9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7D087-BB2B-4A61-AA16-7BE3EA522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C9192-70D5-4E69-A2BB-DBA1BC552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6A6EB-C92D-466F-939D-5AD7428A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FE5C63-9F4A-4DF0-8C2A-20FD078D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66918-ED4C-49AC-B95E-B1474ABA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6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2827F-B6E4-457F-AAEB-8FB2BE13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EE7B1-671B-4849-BEB0-1B237FA4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544B5-A64D-438C-A9D9-B4B9B2D19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5D69E2-201A-4A4C-947C-C2C64F60C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298DB8-4966-475B-9451-E797E6A75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26597-99A2-4F35-9A4C-AB2E791A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8A8D05-43A0-40FF-9933-84624C93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5B37CC-7A1B-45EA-B582-03936D3A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C6ECA-6B1F-4E44-A721-5F02154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0D326-267B-49C1-8CDE-940798BC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9F8648-618E-4DAB-8DC3-EB967969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0E4ED6-F05D-42C2-9C26-FAE23E0A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0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861FDE-7906-44EB-8FED-640D394F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40A84-4B97-4F88-8609-F366D1D8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4FE2F-52D2-43D9-9DA1-397C72C5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2DAD-86F2-439F-AB11-4A949326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24743-97B9-4E4B-B7D5-2549F179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F4F527-B04B-4985-A374-6F12AB068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8EC93-7E95-4909-8A4C-A02FE89B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40082-F4E0-4A34-8A33-80F0F777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E9CD2-B0D0-4492-B2D2-4EEC4BA4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A020F-C766-49E1-B4AF-AA02F3FD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C2CF9F-7D6C-4C3C-9093-F3EE6BE37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6EEEB-1248-47B3-9EE1-4BAD795BA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EFFD4-E7DF-490B-BAF9-9E63523F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7D665-79F5-4F6A-B1B7-80C88BE7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1D05B1-5159-4745-A434-8ACFA102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9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41C929-4FB1-476E-BA9A-B7B785AE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3FE04-5582-40F7-9334-AF95E418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29ABC-FA40-4272-A11B-44B0968C8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6A9A-0AA3-4244-8934-B9A01DF8E20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4A6AC-DAD9-411F-A3B0-B3B963727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9B2BC-28C1-476C-9C3B-896A5830F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CC7F-680F-4D87-88D0-60CDEC04D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88B75-68EA-48E2-B16A-BDC9000F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Curriculum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D28955-816F-4251-A5FD-F452C817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32" y="1821630"/>
            <a:ext cx="4224335" cy="10319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F9BF7F-3B0D-426B-8DCD-1AD56D9DF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4" y="1916533"/>
            <a:ext cx="5477933" cy="8421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6EAF9C-28CD-422B-9848-9A569218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04" y="3229145"/>
            <a:ext cx="4887013" cy="13005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B85C6A2-2593-4A02-A8D7-4F89B0C9A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04" y="4784283"/>
            <a:ext cx="4981524" cy="7190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F05F42-154F-46A3-82BC-B55CF86B8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132" y="536063"/>
            <a:ext cx="3240036" cy="9836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B3D871B-73F0-4FCD-8A46-105628325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132" y="3229145"/>
            <a:ext cx="4224335" cy="10595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A594C7-C563-4525-83EF-FCB775A59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600" y="4654197"/>
            <a:ext cx="4351867" cy="11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8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9DEA0-C263-4623-945E-4D8FFED6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 and HEM are not irreconcilable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958D-F877-43C3-9214-528550D2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CurricularFace</a:t>
            </a:r>
            <a:r>
              <a:rPr lang="en-US" altLang="zh-CN" sz="2400" dirty="0"/>
              <a:t>: Adaptive Curriculum Learning Loss for Deep Face Recognition (CVPR 2020)</a:t>
            </a:r>
          </a:p>
          <a:p>
            <a:pPr marL="0" indent="0">
              <a:buNone/>
            </a:pPr>
            <a:r>
              <a:rPr lang="en-US" altLang="zh-CN" sz="2400" dirty="0"/>
              <a:t>An Adaptive Curricular Learning Loss.</a:t>
            </a:r>
          </a:p>
          <a:p>
            <a:pPr marL="0" indent="0">
              <a:buNone/>
            </a:pPr>
            <a:r>
              <a:rPr lang="zh-CN" altLang="en-US" sz="2400" dirty="0"/>
              <a:t>人脸识别中常用损失函数主要包括两类，基于</a:t>
            </a:r>
            <a:r>
              <a:rPr lang="zh-CN" altLang="en-US" sz="2400" b="1" dirty="0"/>
              <a:t>间隔</a:t>
            </a:r>
            <a:r>
              <a:rPr lang="zh-CN" altLang="en-US" sz="2400" dirty="0"/>
              <a:t>和</a:t>
            </a:r>
            <a:r>
              <a:rPr lang="zh-CN" altLang="en-US" sz="2400" b="1" dirty="0"/>
              <a:t>难样本挖掘</a:t>
            </a:r>
            <a:r>
              <a:rPr lang="zh-CN" altLang="en-US" sz="2400" dirty="0"/>
              <a:t>，这两种方法损失函数的训练策略都存在缺陷。前一种方法是对所有样本都采用一个固定的间隔值，没有充分利用每个样本自身的难易信息，这可能导致在使用大边际时出现收敛问题；后一种方法则在整个网络训练周期都强调难样本，可能出现网络无法收敛问题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在</a:t>
            </a:r>
            <a:r>
              <a:rPr lang="en-US" altLang="zh-CN" sz="2400" dirty="0" err="1"/>
              <a:t>CurricularFace</a:t>
            </a:r>
            <a:r>
              <a:rPr lang="zh-CN" altLang="en-US" sz="2400" dirty="0"/>
              <a:t>中，做法是由每个</a:t>
            </a:r>
            <a:r>
              <a:rPr lang="en-US" altLang="zh-CN" sz="2400" dirty="0"/>
              <a:t>Batch</a:t>
            </a:r>
            <a:r>
              <a:rPr lang="zh-CN" altLang="en-US" sz="2400" dirty="0"/>
              <a:t>随机抽取样本，通过在线挖掘难样本自适应地建立课程</a:t>
            </a:r>
          </a:p>
        </p:txBody>
      </p:sp>
    </p:spTree>
    <p:extLst>
      <p:ext uri="{BB962C8B-B14F-4D97-AF65-F5344CB8AC3E}">
        <p14:creationId xmlns:p14="http://schemas.microsoft.com/office/powerpoint/2010/main" val="295305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BC533-E114-4473-9F2B-7072A1AC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历年</a:t>
            </a:r>
            <a:r>
              <a:rPr lang="en-US" altLang="zh-CN" dirty="0"/>
              <a:t>Curriculum Learning</a:t>
            </a:r>
            <a:r>
              <a:rPr lang="zh-CN" altLang="en-US" dirty="0"/>
              <a:t>研究</a:t>
            </a:r>
            <a:br>
              <a:rPr lang="en-US" altLang="zh-CN" dirty="0"/>
            </a:br>
            <a:r>
              <a:rPr lang="zh-CN" altLang="en-US" sz="3200" dirty="0"/>
              <a:t>（标题或摘要包含</a:t>
            </a:r>
            <a:r>
              <a:rPr lang="en-US" altLang="zh-CN" sz="3200" dirty="0"/>
              <a:t>Curriculum</a:t>
            </a:r>
            <a:r>
              <a:rPr lang="zh-CN" altLang="en-US" sz="3200" dirty="0"/>
              <a:t>的论文）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19A06A8-23BD-4280-82A2-D3998693E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891130"/>
              </p:ext>
            </p:extLst>
          </p:nvPr>
        </p:nvGraphicFramePr>
        <p:xfrm>
          <a:off x="736602" y="2008717"/>
          <a:ext cx="4961466" cy="430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822">
                  <a:extLst>
                    <a:ext uri="{9D8B030D-6E8A-4147-A177-3AD203B41FA5}">
                      <a16:colId xmlns:a16="http://schemas.microsoft.com/office/drawing/2014/main" val="1819690094"/>
                    </a:ext>
                  </a:extLst>
                </a:gridCol>
                <a:gridCol w="1653822">
                  <a:extLst>
                    <a:ext uri="{9D8B030D-6E8A-4147-A177-3AD203B41FA5}">
                      <a16:colId xmlns:a16="http://schemas.microsoft.com/office/drawing/2014/main" val="3448980945"/>
                    </a:ext>
                  </a:extLst>
                </a:gridCol>
                <a:gridCol w="1653822">
                  <a:extLst>
                    <a:ext uri="{9D8B030D-6E8A-4147-A177-3AD203B41FA5}">
                      <a16:colId xmlns:a16="http://schemas.microsoft.com/office/drawing/2014/main" val="2955823836"/>
                    </a:ext>
                  </a:extLst>
                </a:gridCol>
              </a:tblGrid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CVPR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ICCV or ECCV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98201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03585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96277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01251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02556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57751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88725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27282"/>
                  </a:ext>
                </a:extLst>
              </a:tr>
              <a:tr h="478249">
                <a:tc>
                  <a:txBody>
                    <a:bodyPr/>
                    <a:lstStyle/>
                    <a:p>
                      <a:r>
                        <a:rPr lang="en-US" altLang="zh-CN" dirty="0"/>
                        <a:t>2020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31083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386BE39-0F05-4191-96AE-99AE50A3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43646"/>
              </p:ext>
            </p:extLst>
          </p:nvPr>
        </p:nvGraphicFramePr>
        <p:xfrm>
          <a:off x="6493933" y="2008717"/>
          <a:ext cx="5096932" cy="42648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4233">
                  <a:extLst>
                    <a:ext uri="{9D8B030D-6E8A-4147-A177-3AD203B41FA5}">
                      <a16:colId xmlns:a16="http://schemas.microsoft.com/office/drawing/2014/main" val="2515929166"/>
                    </a:ext>
                  </a:extLst>
                </a:gridCol>
                <a:gridCol w="1274233">
                  <a:extLst>
                    <a:ext uri="{9D8B030D-6E8A-4147-A177-3AD203B41FA5}">
                      <a16:colId xmlns:a16="http://schemas.microsoft.com/office/drawing/2014/main" val="751638801"/>
                    </a:ext>
                  </a:extLst>
                </a:gridCol>
                <a:gridCol w="1274233">
                  <a:extLst>
                    <a:ext uri="{9D8B030D-6E8A-4147-A177-3AD203B41FA5}">
                      <a16:colId xmlns:a16="http://schemas.microsoft.com/office/drawing/2014/main" val="1989101276"/>
                    </a:ext>
                  </a:extLst>
                </a:gridCol>
                <a:gridCol w="1274233">
                  <a:extLst>
                    <a:ext uri="{9D8B030D-6E8A-4147-A177-3AD203B41FA5}">
                      <a16:colId xmlns:a16="http://schemas.microsoft.com/office/drawing/2014/main" val="3005223017"/>
                    </a:ext>
                  </a:extLst>
                </a:gridCol>
              </a:tblGrid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ICML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NeurIPS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ICLR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647129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77493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88239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10955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0425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14033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24900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31726"/>
                  </a:ext>
                </a:extLst>
              </a:tr>
              <a:tr h="473869">
                <a:tc>
                  <a:txBody>
                    <a:bodyPr/>
                    <a:lstStyle/>
                    <a:p>
                      <a:r>
                        <a:rPr lang="en-US" altLang="zh-CN" dirty="0"/>
                        <a:t>2020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0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6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2C61-A1E0-45E2-8A96-2E26B3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 and Data Augmentation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63CB7-198F-4BDB-81B6-0064D560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Complexity and Diversity.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73F0C3-C1D8-4BDC-96A4-35E5814B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0062"/>
            <a:ext cx="5410200" cy="2401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BFB731-8F3A-4E01-A636-02552C4EC3E8}"/>
              </a:ext>
            </a:extLst>
          </p:cNvPr>
          <p:cNvSpPr txBox="1"/>
          <p:nvPr/>
        </p:nvSpPr>
        <p:spPr>
          <a:xfrm>
            <a:off x="90878" y="5576254"/>
            <a:ext cx="587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Ref: Affinity and Diversity: Quantifying Mechanisms of Data Augmentation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9AA97B-BB57-4A6C-8B4E-EA86C8C8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25" y="2622831"/>
            <a:ext cx="6109997" cy="34021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43DC17-496A-4588-9251-4F23F463DC47}"/>
              </a:ext>
            </a:extLst>
          </p:cNvPr>
          <p:cNvSpPr txBox="1"/>
          <p:nvPr/>
        </p:nvSpPr>
        <p:spPr>
          <a:xfrm>
            <a:off x="2656277" y="6177517"/>
            <a:ext cx="728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Closely Related with Semi-/Weak-/Self-Supervised!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585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E64DE-06CE-4126-99A7-FA9074C9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 and JFT-300M dataset</a:t>
            </a:r>
            <a:endParaRPr lang="zh-CN" altLang="en-US" dirty="0"/>
          </a:p>
        </p:txBody>
      </p:sp>
      <p:pic>
        <p:nvPicPr>
          <p:cNvPr id="1026" name="Picture 2" descr="图像">
            <a:extLst>
              <a:ext uri="{FF2B5EF4-FFF2-40B4-BE49-F238E27FC236}">
                <a16:creationId xmlns:a16="http://schemas.microsoft.com/office/drawing/2014/main" id="{1C8D2516-5D30-4FDA-A129-AC950209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6" y="3306905"/>
            <a:ext cx="6610820" cy="335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0B3623-5E63-4DB6-AEEA-B77D05CD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34" y="1690688"/>
            <a:ext cx="4690533" cy="13063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C1F71D-55DA-47D0-A030-36F0EAFE315B}"/>
              </a:ext>
            </a:extLst>
          </p:cNvPr>
          <p:cNvSpPr txBox="1"/>
          <p:nvPr/>
        </p:nvSpPr>
        <p:spPr>
          <a:xfrm>
            <a:off x="2433434" y="2997084"/>
            <a:ext cx="334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Ref: Meta Pseudo Labels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62ABE4-0E02-4D91-90DD-7830636F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659" y="788458"/>
            <a:ext cx="3722686" cy="40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987852-72D4-40A2-9377-CDBF3D358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211" y="5084110"/>
            <a:ext cx="4584455" cy="140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6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258</Words>
  <Application>Microsoft Office PowerPoint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Ideal Curriculum</vt:lpstr>
      <vt:lpstr>CL and HEM are not irreconcilable</vt:lpstr>
      <vt:lpstr>历年Curriculum Learning研究 （标题或摘要包含Curriculum的论文）</vt:lpstr>
      <vt:lpstr>CL and Data Augmentation</vt:lpstr>
      <vt:lpstr>CL and JFT-300M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明辉</dc:creator>
  <cp:lastModifiedBy>陈 明辉</cp:lastModifiedBy>
  <cp:revision>1</cp:revision>
  <dcterms:created xsi:type="dcterms:W3CDTF">2021-01-17T16:53:17Z</dcterms:created>
  <dcterms:modified xsi:type="dcterms:W3CDTF">2021-01-17T18:49:12Z</dcterms:modified>
</cp:coreProperties>
</file>